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9" r:id="rId2"/>
    <p:sldId id="258" r:id="rId3"/>
    <p:sldId id="260" r:id="rId4"/>
    <p:sldId id="261" r:id="rId5"/>
    <p:sldId id="262" r:id="rId6"/>
    <p:sldId id="263" r:id="rId7"/>
    <p:sldId id="264" r:id="rId8"/>
    <p:sldId id="265" r:id="rId9"/>
    <p:sldId id="266" r:id="rId10"/>
    <p:sldId id="267" r:id="rId11"/>
    <p:sldId id="256" r:id="rId12"/>
    <p:sldId id="268" r:id="rId13"/>
  </p:sldIdLst>
  <p:sldSz cx="12192000" cy="6858000"/>
  <p:notesSz cx="6858000" cy="9144000"/>
  <p:defaultTextStyle>
    <a:defPPr>
      <a:defRPr lang="ar-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5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EE6"/>
    <a:srgbClr val="EDEFF3"/>
    <a:srgbClr val="EDEDF3"/>
    <a:srgbClr val="6565FF"/>
    <a:srgbClr val="FFDA40"/>
    <a:srgbClr val="FF43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6" autoAdjust="0"/>
    <p:restoredTop sz="96582"/>
  </p:normalViewPr>
  <p:slideViewPr>
    <p:cSldViewPr snapToGrid="0" showGuides="1">
      <p:cViewPr varScale="1">
        <p:scale>
          <a:sx n="133" d="100"/>
          <a:sy n="133" d="100"/>
        </p:scale>
        <p:origin x="384" y="200"/>
      </p:cViewPr>
      <p:guideLst>
        <p:guide orient="horz" pos="2160"/>
        <p:guide pos="45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585A1-69A5-714C-BBC8-A92CF50012AC}" type="datetimeFigureOut">
              <a:rPr lang="en-US" smtClean="0"/>
              <a:t>10/10/20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899CA-DAAF-CA4A-B7EA-8A9AA45E60D0}" type="slidenum">
              <a:rPr lang="en-US" smtClean="0"/>
              <a:t>‹#›</a:t>
            </a:fld>
            <a:endParaRPr lang="en-US"/>
          </a:p>
        </p:txBody>
      </p:sp>
    </p:spTree>
    <p:extLst>
      <p:ext uri="{BB962C8B-B14F-4D97-AF65-F5344CB8AC3E}">
        <p14:creationId xmlns:p14="http://schemas.microsoft.com/office/powerpoint/2010/main" val="352409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is the title page. It has the name of your company, and a one line description of what you do.</a:t>
            </a:r>
            <a:endParaRPr lang="en-US" b="0" dirty="0">
              <a:effectLst/>
            </a:endParaRPr>
          </a:p>
          <a:p>
            <a:pPr rtl="0"/>
            <a:r>
              <a:rPr lang="en-US" sz="1200" b="0" i="0" u="none" strike="noStrike" kern="1200" dirty="0">
                <a:solidFill>
                  <a:schemeClr val="tx1"/>
                </a:solidFill>
                <a:effectLst/>
                <a:latin typeface="+mn-lt"/>
                <a:ea typeface="+mn-ea"/>
                <a:cs typeface="+mn-cs"/>
              </a:rPr>
              <a:t>This is the only place in the deck where you can only have 1 slide for what you need to show. Any of the other slides in this deck should be treated as a first slide of a set. If you can keep the set to n=1, that’s ideal, but if you need more, that’s ok. You probably don’t want any set here where n &gt; 3. This is a seed deck, remember.</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5E899CA-DAAF-CA4A-B7EA-8A9AA45E60D0}" type="slidenum">
              <a:rPr lang="en-US" smtClean="0"/>
              <a:t>1</a:t>
            </a:fld>
            <a:endParaRPr lang="en-US"/>
          </a:p>
        </p:txBody>
      </p:sp>
    </p:spTree>
    <p:extLst>
      <p:ext uri="{BB962C8B-B14F-4D97-AF65-F5344CB8AC3E}">
        <p14:creationId xmlns:p14="http://schemas.microsoft.com/office/powerpoint/2010/main" val="3896439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Tell the investor how much money you need, and what it gets you. If you can lay out where you’ll be inside of a year, which should make you Series A ready, that’s powerful.  It does *not* include your valuation, cap, or other fundraising terms.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5E899CA-DAAF-CA4A-B7EA-8A9AA45E60D0}" type="slidenum">
              <a:rPr lang="en-US" smtClean="0"/>
              <a:t>10</a:t>
            </a:fld>
            <a:endParaRPr lang="en-US"/>
          </a:p>
        </p:txBody>
      </p:sp>
    </p:spTree>
    <p:extLst>
      <p:ext uri="{BB962C8B-B14F-4D97-AF65-F5344CB8AC3E}">
        <p14:creationId xmlns:p14="http://schemas.microsoft.com/office/powerpoint/2010/main" val="536676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Tell the investor how much money you need, and what it gets you. If you can lay out where you’ll be inside of a year, which should make you Series A ready, that’s powerful.  It does *not* include your valuation, cap, or other fundraising terms.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5E899CA-DAAF-CA4A-B7EA-8A9AA45E60D0}" type="slidenum">
              <a:rPr lang="en-US" smtClean="0"/>
              <a:t>12</a:t>
            </a:fld>
            <a:endParaRPr lang="en-US"/>
          </a:p>
        </p:txBody>
      </p:sp>
    </p:spTree>
    <p:extLst>
      <p:ext uri="{BB962C8B-B14F-4D97-AF65-F5344CB8AC3E}">
        <p14:creationId xmlns:p14="http://schemas.microsoft.com/office/powerpoint/2010/main" val="72522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is where you clearly state the problem. Particulars of how this problem impacts real world people/businesses are valuable.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5E899CA-DAAF-CA4A-B7EA-8A9AA45E60D0}" type="slidenum">
              <a:rPr lang="en-US" smtClean="0"/>
              <a:t>2</a:t>
            </a:fld>
            <a:endParaRPr lang="en-US"/>
          </a:p>
        </p:txBody>
      </p:sp>
    </p:spTree>
    <p:extLst>
      <p:ext uri="{BB962C8B-B14F-4D97-AF65-F5344CB8AC3E}">
        <p14:creationId xmlns:p14="http://schemas.microsoft.com/office/powerpoint/2010/main" val="3836731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is the solution. You want to explain what you do very clearly, in as few words as possible. Describe the concrete benefits you provide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5E899CA-DAAF-CA4A-B7EA-8A9AA45E60D0}" type="slidenum">
              <a:rPr lang="en-US" smtClean="0"/>
              <a:t>3</a:t>
            </a:fld>
            <a:endParaRPr lang="en-US"/>
          </a:p>
        </p:txBody>
      </p:sp>
    </p:spTree>
    <p:extLst>
      <p:ext uri="{BB962C8B-B14F-4D97-AF65-F5344CB8AC3E}">
        <p14:creationId xmlns:p14="http://schemas.microsoft.com/office/powerpoint/2010/main" val="264959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Show off your traction (if you have it). Make the numbers clear and meaningful. It’s unlikely your curve will be this smooth. That’s ok.</a:t>
            </a:r>
            <a:endParaRPr lang="en-US" b="0" dirty="0">
              <a:effectLst/>
            </a:endParaRPr>
          </a:p>
          <a:p>
            <a:pPr rtl="0"/>
            <a:r>
              <a:rPr lang="en-US" sz="1200" b="0" i="0" u="none" strike="noStrike" kern="1200" dirty="0">
                <a:solidFill>
                  <a:schemeClr val="tx1"/>
                </a:solidFill>
                <a:effectLst/>
                <a:latin typeface="+mn-lt"/>
                <a:ea typeface="+mn-ea"/>
                <a:cs typeface="+mn-cs"/>
              </a:rPr>
              <a:t>Add some context next to the chart if you’ve got some great stats you want to add.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5E899CA-DAAF-CA4A-B7EA-8A9AA45E60D0}" type="slidenum">
              <a:rPr lang="en-US" smtClean="0"/>
              <a:t>4</a:t>
            </a:fld>
            <a:endParaRPr lang="en-US"/>
          </a:p>
        </p:txBody>
      </p:sp>
    </p:spTree>
    <p:extLst>
      <p:ext uri="{BB962C8B-B14F-4D97-AF65-F5344CB8AC3E}">
        <p14:creationId xmlns:p14="http://schemas.microsoft.com/office/powerpoint/2010/main" val="31302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Got more metrics? Awesome! Add them!</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Trick slide! Revenue would be better here, but this is ok.</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5E899CA-DAAF-CA4A-B7EA-8A9AA45E60D0}" type="slidenum">
              <a:rPr lang="en-US" smtClean="0"/>
              <a:t>5</a:t>
            </a:fld>
            <a:endParaRPr lang="en-US"/>
          </a:p>
        </p:txBody>
      </p:sp>
    </p:spTree>
    <p:extLst>
      <p:ext uri="{BB962C8B-B14F-4D97-AF65-F5344CB8AC3E}">
        <p14:creationId xmlns:p14="http://schemas.microsoft.com/office/powerpoint/2010/main" val="2087384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Tell the investor what makes you so special, what makes this work, what your insights are. This might take more than one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5E899CA-DAAF-CA4A-B7EA-8A9AA45E60D0}" type="slidenum">
              <a:rPr lang="en-US" smtClean="0"/>
              <a:t>6</a:t>
            </a:fld>
            <a:endParaRPr lang="en-US"/>
          </a:p>
        </p:txBody>
      </p:sp>
    </p:spTree>
    <p:extLst>
      <p:ext uri="{BB962C8B-B14F-4D97-AF65-F5344CB8AC3E}">
        <p14:creationId xmlns:p14="http://schemas.microsoft.com/office/powerpoint/2010/main" val="1014643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Business model is important. You probably don’t know all the details yet, but you should know a lot of them. Lay it out. If you need more space to dig into something complicated, add slides.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5E899CA-DAAF-CA4A-B7EA-8A9AA45E60D0}" type="slidenum">
              <a:rPr lang="en-US" smtClean="0"/>
              <a:t>7</a:t>
            </a:fld>
            <a:endParaRPr lang="en-US"/>
          </a:p>
        </p:txBody>
      </p:sp>
    </p:spTree>
    <p:extLst>
      <p:ext uri="{BB962C8B-B14F-4D97-AF65-F5344CB8AC3E}">
        <p14:creationId xmlns:p14="http://schemas.microsoft.com/office/powerpoint/2010/main" val="219029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What’s the market here? Is it going to be big? Will you make it big? How much money are you going to make off this thing? Convince the investor that they’re going to make lots of money with you</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5E899CA-DAAF-CA4A-B7EA-8A9AA45E60D0}" type="slidenum">
              <a:rPr lang="en-US" smtClean="0"/>
              <a:t>8</a:t>
            </a:fld>
            <a:endParaRPr lang="en-US"/>
          </a:p>
        </p:txBody>
      </p:sp>
    </p:spTree>
    <p:extLst>
      <p:ext uri="{BB962C8B-B14F-4D97-AF65-F5344CB8AC3E}">
        <p14:creationId xmlns:p14="http://schemas.microsoft.com/office/powerpoint/2010/main" val="157454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Team! So important at seed. Talk about what makes your team particularly well suited to the problem. This should be about founders. Nobody cares about your advisors.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5E899CA-DAAF-CA4A-B7EA-8A9AA45E60D0}" type="slidenum">
              <a:rPr lang="en-US" smtClean="0"/>
              <a:t>9</a:t>
            </a:fld>
            <a:endParaRPr lang="en-US"/>
          </a:p>
        </p:txBody>
      </p:sp>
    </p:spTree>
    <p:extLst>
      <p:ext uri="{BB962C8B-B14F-4D97-AF65-F5344CB8AC3E}">
        <p14:creationId xmlns:p14="http://schemas.microsoft.com/office/powerpoint/2010/main" val="3642109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A4DD2-991D-4514-A20A-1413DF6CE4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SA"/>
          </a:p>
        </p:txBody>
      </p:sp>
      <p:sp>
        <p:nvSpPr>
          <p:cNvPr id="3" name="Subtitle 2">
            <a:extLst>
              <a:ext uri="{FF2B5EF4-FFF2-40B4-BE49-F238E27FC236}">
                <a16:creationId xmlns:a16="http://schemas.microsoft.com/office/drawing/2014/main" id="{F5A22BA4-3E08-47B7-BD57-542231EAC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SA"/>
          </a:p>
        </p:txBody>
      </p:sp>
      <p:sp>
        <p:nvSpPr>
          <p:cNvPr id="4" name="Date Placeholder 3">
            <a:extLst>
              <a:ext uri="{FF2B5EF4-FFF2-40B4-BE49-F238E27FC236}">
                <a16:creationId xmlns:a16="http://schemas.microsoft.com/office/drawing/2014/main" id="{5BA16935-7363-457F-82A1-7E187FF4048A}"/>
              </a:ext>
            </a:extLst>
          </p:cNvPr>
          <p:cNvSpPr>
            <a:spLocks noGrp="1"/>
          </p:cNvSpPr>
          <p:nvPr>
            <p:ph type="dt" sz="half" idx="10"/>
          </p:nvPr>
        </p:nvSpPr>
        <p:spPr/>
        <p:txBody>
          <a:bodyPr/>
          <a:lstStyle/>
          <a:p>
            <a:fld id="{288B8571-7240-44D7-A8EE-F731F8E7F8FE}" type="datetimeFigureOut">
              <a:rPr lang="ar-SA" smtClean="0"/>
              <a:t>23 صفر، 1442</a:t>
            </a:fld>
            <a:endParaRPr lang="ar-SA"/>
          </a:p>
        </p:txBody>
      </p:sp>
      <p:sp>
        <p:nvSpPr>
          <p:cNvPr id="5" name="Footer Placeholder 4">
            <a:extLst>
              <a:ext uri="{FF2B5EF4-FFF2-40B4-BE49-F238E27FC236}">
                <a16:creationId xmlns:a16="http://schemas.microsoft.com/office/drawing/2014/main" id="{5629E6AC-03AB-4A79-87F4-44BC9E1F2049}"/>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7B899B3E-1AF4-4E58-A860-BBAC85C2AA42}"/>
              </a:ext>
            </a:extLst>
          </p:cNvPr>
          <p:cNvSpPr>
            <a:spLocks noGrp="1"/>
          </p:cNvSpPr>
          <p:nvPr>
            <p:ph type="sldNum" sz="quarter" idx="12"/>
          </p:nvPr>
        </p:nvSpPr>
        <p:spPr/>
        <p:txBody>
          <a:bodyPr/>
          <a:lstStyle/>
          <a:p>
            <a:fld id="{19B1BDB6-1BFC-479B-95CC-59041C11F4A3}" type="slidenum">
              <a:rPr lang="ar-SA" smtClean="0"/>
              <a:t>‹#›</a:t>
            </a:fld>
            <a:endParaRPr lang="ar-SA"/>
          </a:p>
        </p:txBody>
      </p:sp>
    </p:spTree>
    <p:extLst>
      <p:ext uri="{BB962C8B-B14F-4D97-AF65-F5344CB8AC3E}">
        <p14:creationId xmlns:p14="http://schemas.microsoft.com/office/powerpoint/2010/main" val="414005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D4930-E117-48BB-B533-4DA1374C1F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SA"/>
          </a:p>
        </p:txBody>
      </p:sp>
      <p:sp>
        <p:nvSpPr>
          <p:cNvPr id="3" name="Content Placeholder 2">
            <a:extLst>
              <a:ext uri="{FF2B5EF4-FFF2-40B4-BE49-F238E27FC236}">
                <a16:creationId xmlns:a16="http://schemas.microsoft.com/office/drawing/2014/main" id="{C8065AC1-9081-4ADF-98C1-C306D5156E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a:extLst>
              <a:ext uri="{FF2B5EF4-FFF2-40B4-BE49-F238E27FC236}">
                <a16:creationId xmlns:a16="http://schemas.microsoft.com/office/drawing/2014/main" id="{DB8BD6FD-E0AE-4BDD-AE74-686BB0416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D833A4-ADB2-4F04-9356-00511B05B718}"/>
              </a:ext>
            </a:extLst>
          </p:cNvPr>
          <p:cNvSpPr>
            <a:spLocks noGrp="1"/>
          </p:cNvSpPr>
          <p:nvPr>
            <p:ph type="dt" sz="half" idx="10"/>
          </p:nvPr>
        </p:nvSpPr>
        <p:spPr/>
        <p:txBody>
          <a:bodyPr/>
          <a:lstStyle/>
          <a:p>
            <a:fld id="{288B8571-7240-44D7-A8EE-F731F8E7F8FE}" type="datetimeFigureOut">
              <a:rPr lang="ar-SA" smtClean="0"/>
              <a:t>23 صفر، 1442</a:t>
            </a:fld>
            <a:endParaRPr lang="ar-SA"/>
          </a:p>
        </p:txBody>
      </p:sp>
      <p:sp>
        <p:nvSpPr>
          <p:cNvPr id="6" name="Footer Placeholder 5">
            <a:extLst>
              <a:ext uri="{FF2B5EF4-FFF2-40B4-BE49-F238E27FC236}">
                <a16:creationId xmlns:a16="http://schemas.microsoft.com/office/drawing/2014/main" id="{70ECE068-DA26-431E-9ADC-613BC8CB145C}"/>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B1F30C24-5846-475D-A5AF-5CAC806F4CE4}"/>
              </a:ext>
            </a:extLst>
          </p:cNvPr>
          <p:cNvSpPr>
            <a:spLocks noGrp="1"/>
          </p:cNvSpPr>
          <p:nvPr>
            <p:ph type="sldNum" sz="quarter" idx="12"/>
          </p:nvPr>
        </p:nvSpPr>
        <p:spPr/>
        <p:txBody>
          <a:bodyPr/>
          <a:lstStyle/>
          <a:p>
            <a:fld id="{19B1BDB6-1BFC-479B-95CC-59041C11F4A3}" type="slidenum">
              <a:rPr lang="ar-SA" smtClean="0"/>
              <a:t>‹#›</a:t>
            </a:fld>
            <a:endParaRPr lang="ar-SA"/>
          </a:p>
        </p:txBody>
      </p:sp>
    </p:spTree>
    <p:extLst>
      <p:ext uri="{BB962C8B-B14F-4D97-AF65-F5344CB8AC3E}">
        <p14:creationId xmlns:p14="http://schemas.microsoft.com/office/powerpoint/2010/main" val="11516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11EF1-7F8F-42C0-918B-374AA71895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SA"/>
          </a:p>
        </p:txBody>
      </p:sp>
      <p:sp>
        <p:nvSpPr>
          <p:cNvPr id="3" name="Picture Placeholder 2">
            <a:extLst>
              <a:ext uri="{FF2B5EF4-FFF2-40B4-BE49-F238E27FC236}">
                <a16:creationId xmlns:a16="http://schemas.microsoft.com/office/drawing/2014/main" id="{CD9F6235-839A-4EB8-B953-277E9FCADB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a:extLst>
              <a:ext uri="{FF2B5EF4-FFF2-40B4-BE49-F238E27FC236}">
                <a16:creationId xmlns:a16="http://schemas.microsoft.com/office/drawing/2014/main" id="{E1D382DE-3033-4802-83B0-E049715C4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66AF9A-C903-454D-AD8C-7C30DBF82447}"/>
              </a:ext>
            </a:extLst>
          </p:cNvPr>
          <p:cNvSpPr>
            <a:spLocks noGrp="1"/>
          </p:cNvSpPr>
          <p:nvPr>
            <p:ph type="dt" sz="half" idx="10"/>
          </p:nvPr>
        </p:nvSpPr>
        <p:spPr/>
        <p:txBody>
          <a:bodyPr/>
          <a:lstStyle/>
          <a:p>
            <a:fld id="{288B8571-7240-44D7-A8EE-F731F8E7F8FE}" type="datetimeFigureOut">
              <a:rPr lang="ar-SA" smtClean="0"/>
              <a:t>23 صفر، 1442</a:t>
            </a:fld>
            <a:endParaRPr lang="ar-SA"/>
          </a:p>
        </p:txBody>
      </p:sp>
      <p:sp>
        <p:nvSpPr>
          <p:cNvPr id="6" name="Footer Placeholder 5">
            <a:extLst>
              <a:ext uri="{FF2B5EF4-FFF2-40B4-BE49-F238E27FC236}">
                <a16:creationId xmlns:a16="http://schemas.microsoft.com/office/drawing/2014/main" id="{4FFD639F-2A02-427A-93D7-821C4F7C4023}"/>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9C35C0E9-3A02-4D04-9811-F4ACC8B0CAC5}"/>
              </a:ext>
            </a:extLst>
          </p:cNvPr>
          <p:cNvSpPr>
            <a:spLocks noGrp="1"/>
          </p:cNvSpPr>
          <p:nvPr>
            <p:ph type="sldNum" sz="quarter" idx="12"/>
          </p:nvPr>
        </p:nvSpPr>
        <p:spPr/>
        <p:txBody>
          <a:bodyPr/>
          <a:lstStyle/>
          <a:p>
            <a:fld id="{19B1BDB6-1BFC-479B-95CC-59041C11F4A3}" type="slidenum">
              <a:rPr lang="ar-SA" smtClean="0"/>
              <a:t>‹#›</a:t>
            </a:fld>
            <a:endParaRPr lang="ar-SA"/>
          </a:p>
        </p:txBody>
      </p:sp>
    </p:spTree>
    <p:extLst>
      <p:ext uri="{BB962C8B-B14F-4D97-AF65-F5344CB8AC3E}">
        <p14:creationId xmlns:p14="http://schemas.microsoft.com/office/powerpoint/2010/main" val="413126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1FF9-92EB-4F08-BD7D-4FCFCCE6634C}"/>
              </a:ext>
            </a:extLst>
          </p:cNvPr>
          <p:cNvSpPr>
            <a:spLocks noGrp="1"/>
          </p:cNvSpPr>
          <p:nvPr>
            <p:ph type="title"/>
          </p:nvPr>
        </p:nvSpPr>
        <p:spPr/>
        <p:txBody>
          <a:bodyPr/>
          <a:lstStyle/>
          <a:p>
            <a:r>
              <a:rPr lang="en-US"/>
              <a:t>Click to edit Master title style</a:t>
            </a:r>
            <a:endParaRPr lang="ar-SA"/>
          </a:p>
        </p:txBody>
      </p:sp>
      <p:sp>
        <p:nvSpPr>
          <p:cNvPr id="3" name="Vertical Text Placeholder 2">
            <a:extLst>
              <a:ext uri="{FF2B5EF4-FFF2-40B4-BE49-F238E27FC236}">
                <a16:creationId xmlns:a16="http://schemas.microsoft.com/office/drawing/2014/main" id="{9D8A634F-01A0-4D34-AD55-C73748EF6B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A85959D4-8E12-48C7-8777-C79D7D298ADC}"/>
              </a:ext>
            </a:extLst>
          </p:cNvPr>
          <p:cNvSpPr>
            <a:spLocks noGrp="1"/>
          </p:cNvSpPr>
          <p:nvPr>
            <p:ph type="dt" sz="half" idx="10"/>
          </p:nvPr>
        </p:nvSpPr>
        <p:spPr/>
        <p:txBody>
          <a:bodyPr/>
          <a:lstStyle/>
          <a:p>
            <a:fld id="{288B8571-7240-44D7-A8EE-F731F8E7F8FE}" type="datetimeFigureOut">
              <a:rPr lang="ar-SA" smtClean="0"/>
              <a:t>23 صفر، 1442</a:t>
            </a:fld>
            <a:endParaRPr lang="ar-SA"/>
          </a:p>
        </p:txBody>
      </p:sp>
      <p:sp>
        <p:nvSpPr>
          <p:cNvPr id="5" name="Footer Placeholder 4">
            <a:extLst>
              <a:ext uri="{FF2B5EF4-FFF2-40B4-BE49-F238E27FC236}">
                <a16:creationId xmlns:a16="http://schemas.microsoft.com/office/drawing/2014/main" id="{7B9B06AD-CBA6-42AD-A1E2-EAAC097CE55D}"/>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389889AC-36EB-467B-BA52-95F052B57A84}"/>
              </a:ext>
            </a:extLst>
          </p:cNvPr>
          <p:cNvSpPr>
            <a:spLocks noGrp="1"/>
          </p:cNvSpPr>
          <p:nvPr>
            <p:ph type="sldNum" sz="quarter" idx="12"/>
          </p:nvPr>
        </p:nvSpPr>
        <p:spPr/>
        <p:txBody>
          <a:bodyPr/>
          <a:lstStyle/>
          <a:p>
            <a:fld id="{19B1BDB6-1BFC-479B-95CC-59041C11F4A3}" type="slidenum">
              <a:rPr lang="ar-SA" smtClean="0"/>
              <a:t>‹#›</a:t>
            </a:fld>
            <a:endParaRPr lang="ar-SA"/>
          </a:p>
        </p:txBody>
      </p:sp>
    </p:spTree>
    <p:extLst>
      <p:ext uri="{BB962C8B-B14F-4D97-AF65-F5344CB8AC3E}">
        <p14:creationId xmlns:p14="http://schemas.microsoft.com/office/powerpoint/2010/main" val="3225643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7E1271-A1D7-42DC-90ED-CF510645A8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SA"/>
          </a:p>
        </p:txBody>
      </p:sp>
      <p:sp>
        <p:nvSpPr>
          <p:cNvPr id="3" name="Vertical Text Placeholder 2">
            <a:extLst>
              <a:ext uri="{FF2B5EF4-FFF2-40B4-BE49-F238E27FC236}">
                <a16:creationId xmlns:a16="http://schemas.microsoft.com/office/drawing/2014/main" id="{F29DAD68-587C-4B1B-A630-1ABF88EEE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0AD3E510-A289-418A-B3DC-6D181F2E75C5}"/>
              </a:ext>
            </a:extLst>
          </p:cNvPr>
          <p:cNvSpPr>
            <a:spLocks noGrp="1"/>
          </p:cNvSpPr>
          <p:nvPr>
            <p:ph type="dt" sz="half" idx="10"/>
          </p:nvPr>
        </p:nvSpPr>
        <p:spPr/>
        <p:txBody>
          <a:bodyPr/>
          <a:lstStyle/>
          <a:p>
            <a:fld id="{288B8571-7240-44D7-A8EE-F731F8E7F8FE}" type="datetimeFigureOut">
              <a:rPr lang="ar-SA" smtClean="0"/>
              <a:t>23 صفر، 1442</a:t>
            </a:fld>
            <a:endParaRPr lang="ar-SA"/>
          </a:p>
        </p:txBody>
      </p:sp>
      <p:sp>
        <p:nvSpPr>
          <p:cNvPr id="5" name="Footer Placeholder 4">
            <a:extLst>
              <a:ext uri="{FF2B5EF4-FFF2-40B4-BE49-F238E27FC236}">
                <a16:creationId xmlns:a16="http://schemas.microsoft.com/office/drawing/2014/main" id="{28B1008D-5885-48DD-B3F1-5376024F27E0}"/>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AE79C770-6EFA-4794-A373-07C10AE2A351}"/>
              </a:ext>
            </a:extLst>
          </p:cNvPr>
          <p:cNvSpPr>
            <a:spLocks noGrp="1"/>
          </p:cNvSpPr>
          <p:nvPr>
            <p:ph type="sldNum" sz="quarter" idx="12"/>
          </p:nvPr>
        </p:nvSpPr>
        <p:spPr/>
        <p:txBody>
          <a:bodyPr/>
          <a:lstStyle/>
          <a:p>
            <a:fld id="{19B1BDB6-1BFC-479B-95CC-59041C11F4A3}" type="slidenum">
              <a:rPr lang="ar-SA" smtClean="0"/>
              <a:t>‹#›</a:t>
            </a:fld>
            <a:endParaRPr lang="ar-SA"/>
          </a:p>
        </p:txBody>
      </p:sp>
    </p:spTree>
    <p:extLst>
      <p:ext uri="{BB962C8B-B14F-4D97-AF65-F5344CB8AC3E}">
        <p14:creationId xmlns:p14="http://schemas.microsoft.com/office/powerpoint/2010/main" val="575531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735B-F8AA-41A6-A4FB-A9A022E8A5C0}"/>
              </a:ext>
            </a:extLst>
          </p:cNvPr>
          <p:cNvSpPr>
            <a:spLocks noGrp="1"/>
          </p:cNvSpPr>
          <p:nvPr>
            <p:ph type="title"/>
          </p:nvPr>
        </p:nvSpPr>
        <p:spPr/>
        <p:txBody>
          <a:bodyPr/>
          <a:lstStyle/>
          <a:p>
            <a:r>
              <a:rPr lang="en-US"/>
              <a:t>Click to edit Master title style</a:t>
            </a:r>
            <a:endParaRPr lang="ar-SA"/>
          </a:p>
        </p:txBody>
      </p:sp>
      <p:sp>
        <p:nvSpPr>
          <p:cNvPr id="3" name="Content Placeholder 2">
            <a:extLst>
              <a:ext uri="{FF2B5EF4-FFF2-40B4-BE49-F238E27FC236}">
                <a16:creationId xmlns:a16="http://schemas.microsoft.com/office/drawing/2014/main" id="{51FA6800-BEC3-490A-88C6-35B1C979A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E2722FE3-3ADF-4BF0-AFD2-CD05B4AAF6F2}"/>
              </a:ext>
            </a:extLst>
          </p:cNvPr>
          <p:cNvSpPr>
            <a:spLocks noGrp="1"/>
          </p:cNvSpPr>
          <p:nvPr>
            <p:ph type="dt" sz="half" idx="10"/>
          </p:nvPr>
        </p:nvSpPr>
        <p:spPr/>
        <p:txBody>
          <a:bodyPr/>
          <a:lstStyle/>
          <a:p>
            <a:fld id="{288B8571-7240-44D7-A8EE-F731F8E7F8FE}" type="datetimeFigureOut">
              <a:rPr lang="ar-SA" smtClean="0"/>
              <a:t>23 صفر، 1442</a:t>
            </a:fld>
            <a:endParaRPr lang="ar-SA"/>
          </a:p>
        </p:txBody>
      </p:sp>
      <p:sp>
        <p:nvSpPr>
          <p:cNvPr id="5" name="Footer Placeholder 4">
            <a:extLst>
              <a:ext uri="{FF2B5EF4-FFF2-40B4-BE49-F238E27FC236}">
                <a16:creationId xmlns:a16="http://schemas.microsoft.com/office/drawing/2014/main" id="{6D518877-9F43-4415-998F-36898998DD5A}"/>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0B391568-3B13-4C82-BAA0-059690C58A33}"/>
              </a:ext>
            </a:extLst>
          </p:cNvPr>
          <p:cNvSpPr>
            <a:spLocks noGrp="1"/>
          </p:cNvSpPr>
          <p:nvPr>
            <p:ph type="sldNum" sz="quarter" idx="12"/>
          </p:nvPr>
        </p:nvSpPr>
        <p:spPr/>
        <p:txBody>
          <a:bodyPr/>
          <a:lstStyle/>
          <a:p>
            <a:fld id="{19B1BDB6-1BFC-479B-95CC-59041C11F4A3}" type="slidenum">
              <a:rPr lang="ar-SA" smtClean="0"/>
              <a:t>‹#›</a:t>
            </a:fld>
            <a:endParaRPr lang="ar-SA"/>
          </a:p>
        </p:txBody>
      </p:sp>
    </p:spTree>
    <p:extLst>
      <p:ext uri="{BB962C8B-B14F-4D97-AF65-F5344CB8AC3E}">
        <p14:creationId xmlns:p14="http://schemas.microsoft.com/office/powerpoint/2010/main" val="2415819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74EE0F6-D1BF-4DE7-AE0C-E0F9F8244427}"/>
              </a:ext>
            </a:extLst>
          </p:cNvPr>
          <p:cNvSpPr>
            <a:spLocks noGrp="1"/>
          </p:cNvSpPr>
          <p:nvPr>
            <p:ph type="pic" sz="quarter" idx="10"/>
          </p:nvPr>
        </p:nvSpPr>
        <p:spPr>
          <a:xfrm>
            <a:off x="6395079" y="780143"/>
            <a:ext cx="5196114" cy="5297715"/>
          </a:xfrm>
          <a:custGeom>
            <a:avLst/>
            <a:gdLst>
              <a:gd name="connsiteX0" fmla="*/ 372561 w 5196114"/>
              <a:gd name="connsiteY0" fmla="*/ 0 h 5297715"/>
              <a:gd name="connsiteX1" fmla="*/ 4823553 w 5196114"/>
              <a:gd name="connsiteY1" fmla="*/ 0 h 5297715"/>
              <a:gd name="connsiteX2" fmla="*/ 5196114 w 5196114"/>
              <a:gd name="connsiteY2" fmla="*/ 372561 h 5297715"/>
              <a:gd name="connsiteX3" fmla="*/ 5196114 w 5196114"/>
              <a:gd name="connsiteY3" fmla="*/ 4925154 h 5297715"/>
              <a:gd name="connsiteX4" fmla="*/ 4823553 w 5196114"/>
              <a:gd name="connsiteY4" fmla="*/ 5297715 h 5297715"/>
              <a:gd name="connsiteX5" fmla="*/ 372561 w 5196114"/>
              <a:gd name="connsiteY5" fmla="*/ 5297715 h 5297715"/>
              <a:gd name="connsiteX6" fmla="*/ 0 w 5196114"/>
              <a:gd name="connsiteY6" fmla="*/ 4925154 h 5297715"/>
              <a:gd name="connsiteX7" fmla="*/ 0 w 5196114"/>
              <a:gd name="connsiteY7" fmla="*/ 372561 h 5297715"/>
              <a:gd name="connsiteX8" fmla="*/ 372561 w 5196114"/>
              <a:gd name="connsiteY8" fmla="*/ 0 h 529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6114" h="5297715">
                <a:moveTo>
                  <a:pt x="372561" y="0"/>
                </a:moveTo>
                <a:lnTo>
                  <a:pt x="4823553" y="0"/>
                </a:lnTo>
                <a:cubicBezTo>
                  <a:pt x="5029313" y="0"/>
                  <a:pt x="5196114" y="166801"/>
                  <a:pt x="5196114" y="372561"/>
                </a:cubicBezTo>
                <a:lnTo>
                  <a:pt x="5196114" y="4925154"/>
                </a:lnTo>
                <a:cubicBezTo>
                  <a:pt x="5196114" y="5130914"/>
                  <a:pt x="5029313" y="5297715"/>
                  <a:pt x="4823553" y="5297715"/>
                </a:cubicBezTo>
                <a:lnTo>
                  <a:pt x="372561" y="5297715"/>
                </a:lnTo>
                <a:cubicBezTo>
                  <a:pt x="166801" y="5297715"/>
                  <a:pt x="0" y="5130914"/>
                  <a:pt x="0" y="4925154"/>
                </a:cubicBezTo>
                <a:lnTo>
                  <a:pt x="0" y="372561"/>
                </a:lnTo>
                <a:cubicBezTo>
                  <a:pt x="0" y="166801"/>
                  <a:pt x="166801" y="0"/>
                  <a:pt x="372561" y="0"/>
                </a:cubicBezTo>
                <a:close/>
              </a:path>
            </a:pathLst>
          </a:custGeom>
        </p:spPr>
        <p:txBody>
          <a:bodyPr wrap="square">
            <a:noAutofit/>
          </a:bodyPr>
          <a:lstStyle/>
          <a:p>
            <a:endParaRPr lang="ar-SA"/>
          </a:p>
        </p:txBody>
      </p:sp>
    </p:spTree>
    <p:extLst>
      <p:ext uri="{BB962C8B-B14F-4D97-AF65-F5344CB8AC3E}">
        <p14:creationId xmlns:p14="http://schemas.microsoft.com/office/powerpoint/2010/main" val="1367728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74EE0F6-D1BF-4DE7-AE0C-E0F9F8244427}"/>
              </a:ext>
            </a:extLst>
          </p:cNvPr>
          <p:cNvSpPr>
            <a:spLocks noGrp="1"/>
          </p:cNvSpPr>
          <p:nvPr>
            <p:ph type="pic" sz="quarter" idx="10"/>
          </p:nvPr>
        </p:nvSpPr>
        <p:spPr>
          <a:xfrm>
            <a:off x="479021" y="780143"/>
            <a:ext cx="5196114" cy="5297715"/>
          </a:xfrm>
          <a:custGeom>
            <a:avLst/>
            <a:gdLst>
              <a:gd name="connsiteX0" fmla="*/ 372561 w 5196114"/>
              <a:gd name="connsiteY0" fmla="*/ 0 h 5297715"/>
              <a:gd name="connsiteX1" fmla="*/ 4823553 w 5196114"/>
              <a:gd name="connsiteY1" fmla="*/ 0 h 5297715"/>
              <a:gd name="connsiteX2" fmla="*/ 5196114 w 5196114"/>
              <a:gd name="connsiteY2" fmla="*/ 372561 h 5297715"/>
              <a:gd name="connsiteX3" fmla="*/ 5196114 w 5196114"/>
              <a:gd name="connsiteY3" fmla="*/ 4925154 h 5297715"/>
              <a:gd name="connsiteX4" fmla="*/ 4823553 w 5196114"/>
              <a:gd name="connsiteY4" fmla="*/ 5297715 h 5297715"/>
              <a:gd name="connsiteX5" fmla="*/ 372561 w 5196114"/>
              <a:gd name="connsiteY5" fmla="*/ 5297715 h 5297715"/>
              <a:gd name="connsiteX6" fmla="*/ 0 w 5196114"/>
              <a:gd name="connsiteY6" fmla="*/ 4925154 h 5297715"/>
              <a:gd name="connsiteX7" fmla="*/ 0 w 5196114"/>
              <a:gd name="connsiteY7" fmla="*/ 372561 h 5297715"/>
              <a:gd name="connsiteX8" fmla="*/ 372561 w 5196114"/>
              <a:gd name="connsiteY8" fmla="*/ 0 h 529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6114" h="5297715">
                <a:moveTo>
                  <a:pt x="372561" y="0"/>
                </a:moveTo>
                <a:lnTo>
                  <a:pt x="4823553" y="0"/>
                </a:lnTo>
                <a:cubicBezTo>
                  <a:pt x="5029313" y="0"/>
                  <a:pt x="5196114" y="166801"/>
                  <a:pt x="5196114" y="372561"/>
                </a:cubicBezTo>
                <a:lnTo>
                  <a:pt x="5196114" y="4925154"/>
                </a:lnTo>
                <a:cubicBezTo>
                  <a:pt x="5196114" y="5130914"/>
                  <a:pt x="5029313" y="5297715"/>
                  <a:pt x="4823553" y="5297715"/>
                </a:cubicBezTo>
                <a:lnTo>
                  <a:pt x="372561" y="5297715"/>
                </a:lnTo>
                <a:cubicBezTo>
                  <a:pt x="166801" y="5297715"/>
                  <a:pt x="0" y="5130914"/>
                  <a:pt x="0" y="4925154"/>
                </a:cubicBezTo>
                <a:lnTo>
                  <a:pt x="0" y="372561"/>
                </a:lnTo>
                <a:cubicBezTo>
                  <a:pt x="0" y="166801"/>
                  <a:pt x="166801" y="0"/>
                  <a:pt x="372561" y="0"/>
                </a:cubicBezTo>
                <a:close/>
              </a:path>
            </a:pathLst>
          </a:custGeom>
        </p:spPr>
        <p:txBody>
          <a:bodyPr wrap="square">
            <a:noAutofit/>
          </a:bodyPr>
          <a:lstStyle/>
          <a:p>
            <a:endParaRPr lang="ar-SA"/>
          </a:p>
        </p:txBody>
      </p:sp>
    </p:spTree>
    <p:extLst>
      <p:ext uri="{BB962C8B-B14F-4D97-AF65-F5344CB8AC3E}">
        <p14:creationId xmlns:p14="http://schemas.microsoft.com/office/powerpoint/2010/main" val="1510016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81DDF-B04A-4F60-B7A0-33FA00A660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SA"/>
          </a:p>
        </p:txBody>
      </p:sp>
      <p:sp>
        <p:nvSpPr>
          <p:cNvPr id="3" name="Text Placeholder 2">
            <a:extLst>
              <a:ext uri="{FF2B5EF4-FFF2-40B4-BE49-F238E27FC236}">
                <a16:creationId xmlns:a16="http://schemas.microsoft.com/office/drawing/2014/main" id="{88B91233-96AE-4352-A8D6-4A47C0C1E9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25FF32-A8E0-498C-82A2-17219C7BED50}"/>
              </a:ext>
            </a:extLst>
          </p:cNvPr>
          <p:cNvSpPr>
            <a:spLocks noGrp="1"/>
          </p:cNvSpPr>
          <p:nvPr>
            <p:ph type="dt" sz="half" idx="10"/>
          </p:nvPr>
        </p:nvSpPr>
        <p:spPr/>
        <p:txBody>
          <a:bodyPr/>
          <a:lstStyle/>
          <a:p>
            <a:fld id="{288B8571-7240-44D7-A8EE-F731F8E7F8FE}" type="datetimeFigureOut">
              <a:rPr lang="ar-SA" smtClean="0"/>
              <a:t>23 صفر، 1442</a:t>
            </a:fld>
            <a:endParaRPr lang="ar-SA"/>
          </a:p>
        </p:txBody>
      </p:sp>
      <p:sp>
        <p:nvSpPr>
          <p:cNvPr id="5" name="Footer Placeholder 4">
            <a:extLst>
              <a:ext uri="{FF2B5EF4-FFF2-40B4-BE49-F238E27FC236}">
                <a16:creationId xmlns:a16="http://schemas.microsoft.com/office/drawing/2014/main" id="{E9B3D3D7-329C-4B98-842D-E125B68AAE8B}"/>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9EA44CCE-CA0E-4BA4-B723-BF55EBD3C6D3}"/>
              </a:ext>
            </a:extLst>
          </p:cNvPr>
          <p:cNvSpPr>
            <a:spLocks noGrp="1"/>
          </p:cNvSpPr>
          <p:nvPr>
            <p:ph type="sldNum" sz="quarter" idx="12"/>
          </p:nvPr>
        </p:nvSpPr>
        <p:spPr/>
        <p:txBody>
          <a:bodyPr/>
          <a:lstStyle/>
          <a:p>
            <a:fld id="{19B1BDB6-1BFC-479B-95CC-59041C11F4A3}" type="slidenum">
              <a:rPr lang="ar-SA" smtClean="0"/>
              <a:t>‹#›</a:t>
            </a:fld>
            <a:endParaRPr lang="ar-SA"/>
          </a:p>
        </p:txBody>
      </p:sp>
    </p:spTree>
    <p:extLst>
      <p:ext uri="{BB962C8B-B14F-4D97-AF65-F5344CB8AC3E}">
        <p14:creationId xmlns:p14="http://schemas.microsoft.com/office/powerpoint/2010/main" val="34035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BD10D-B18E-41EC-8E5E-513D239A1D60}"/>
              </a:ext>
            </a:extLst>
          </p:cNvPr>
          <p:cNvSpPr>
            <a:spLocks noGrp="1"/>
          </p:cNvSpPr>
          <p:nvPr>
            <p:ph type="title"/>
          </p:nvPr>
        </p:nvSpPr>
        <p:spPr/>
        <p:txBody>
          <a:bodyPr/>
          <a:lstStyle/>
          <a:p>
            <a:r>
              <a:rPr lang="en-US"/>
              <a:t>Click to edit Master title style</a:t>
            </a:r>
            <a:endParaRPr lang="ar-SA"/>
          </a:p>
        </p:txBody>
      </p:sp>
      <p:sp>
        <p:nvSpPr>
          <p:cNvPr id="3" name="Content Placeholder 2">
            <a:extLst>
              <a:ext uri="{FF2B5EF4-FFF2-40B4-BE49-F238E27FC236}">
                <a16:creationId xmlns:a16="http://schemas.microsoft.com/office/drawing/2014/main" id="{2DEE5ADF-73FE-4B11-8339-B85E5F2337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a:extLst>
              <a:ext uri="{FF2B5EF4-FFF2-40B4-BE49-F238E27FC236}">
                <a16:creationId xmlns:a16="http://schemas.microsoft.com/office/drawing/2014/main" id="{E878CAAF-BAF4-4176-BFE8-332919ED53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Date Placeholder 4">
            <a:extLst>
              <a:ext uri="{FF2B5EF4-FFF2-40B4-BE49-F238E27FC236}">
                <a16:creationId xmlns:a16="http://schemas.microsoft.com/office/drawing/2014/main" id="{5D0A087A-143F-4AC0-AA07-2C81C5A3DB6D}"/>
              </a:ext>
            </a:extLst>
          </p:cNvPr>
          <p:cNvSpPr>
            <a:spLocks noGrp="1"/>
          </p:cNvSpPr>
          <p:nvPr>
            <p:ph type="dt" sz="half" idx="10"/>
          </p:nvPr>
        </p:nvSpPr>
        <p:spPr/>
        <p:txBody>
          <a:bodyPr/>
          <a:lstStyle/>
          <a:p>
            <a:fld id="{288B8571-7240-44D7-A8EE-F731F8E7F8FE}" type="datetimeFigureOut">
              <a:rPr lang="ar-SA" smtClean="0"/>
              <a:t>23 صفر، 1442</a:t>
            </a:fld>
            <a:endParaRPr lang="ar-SA"/>
          </a:p>
        </p:txBody>
      </p:sp>
      <p:sp>
        <p:nvSpPr>
          <p:cNvPr id="6" name="Footer Placeholder 5">
            <a:extLst>
              <a:ext uri="{FF2B5EF4-FFF2-40B4-BE49-F238E27FC236}">
                <a16:creationId xmlns:a16="http://schemas.microsoft.com/office/drawing/2014/main" id="{59287BA7-F430-4F14-A83F-ECB1D57BC952}"/>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663F5CC8-4283-49ED-850E-F89BA4480904}"/>
              </a:ext>
            </a:extLst>
          </p:cNvPr>
          <p:cNvSpPr>
            <a:spLocks noGrp="1"/>
          </p:cNvSpPr>
          <p:nvPr>
            <p:ph type="sldNum" sz="quarter" idx="12"/>
          </p:nvPr>
        </p:nvSpPr>
        <p:spPr/>
        <p:txBody>
          <a:bodyPr/>
          <a:lstStyle/>
          <a:p>
            <a:fld id="{19B1BDB6-1BFC-479B-95CC-59041C11F4A3}" type="slidenum">
              <a:rPr lang="ar-SA" smtClean="0"/>
              <a:t>‹#›</a:t>
            </a:fld>
            <a:endParaRPr lang="ar-SA"/>
          </a:p>
        </p:txBody>
      </p:sp>
    </p:spTree>
    <p:extLst>
      <p:ext uri="{BB962C8B-B14F-4D97-AF65-F5344CB8AC3E}">
        <p14:creationId xmlns:p14="http://schemas.microsoft.com/office/powerpoint/2010/main" val="4072112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D6FB-B972-4C25-B1E5-DCFC623F73D6}"/>
              </a:ext>
            </a:extLst>
          </p:cNvPr>
          <p:cNvSpPr>
            <a:spLocks noGrp="1"/>
          </p:cNvSpPr>
          <p:nvPr>
            <p:ph type="title"/>
          </p:nvPr>
        </p:nvSpPr>
        <p:spPr>
          <a:xfrm>
            <a:off x="839788" y="365125"/>
            <a:ext cx="10515600" cy="1325563"/>
          </a:xfrm>
        </p:spPr>
        <p:txBody>
          <a:bodyPr/>
          <a:lstStyle/>
          <a:p>
            <a:r>
              <a:rPr lang="en-US"/>
              <a:t>Click to edit Master title style</a:t>
            </a:r>
            <a:endParaRPr lang="ar-SA"/>
          </a:p>
        </p:txBody>
      </p:sp>
      <p:sp>
        <p:nvSpPr>
          <p:cNvPr id="3" name="Text Placeholder 2">
            <a:extLst>
              <a:ext uri="{FF2B5EF4-FFF2-40B4-BE49-F238E27FC236}">
                <a16:creationId xmlns:a16="http://schemas.microsoft.com/office/drawing/2014/main" id="{75972E7B-8148-4F6E-936D-1A4C2CB1BD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17BF87-D2BA-4C96-9941-3E052FB55E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a:extLst>
              <a:ext uri="{FF2B5EF4-FFF2-40B4-BE49-F238E27FC236}">
                <a16:creationId xmlns:a16="http://schemas.microsoft.com/office/drawing/2014/main" id="{055FE337-F7BF-4020-9F0D-F012F7A15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8729F4-C56C-4E6B-A388-89FF37D100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Date Placeholder 6">
            <a:extLst>
              <a:ext uri="{FF2B5EF4-FFF2-40B4-BE49-F238E27FC236}">
                <a16:creationId xmlns:a16="http://schemas.microsoft.com/office/drawing/2014/main" id="{4E1D61E2-24D6-409D-AEE1-CF8D5A0C25E9}"/>
              </a:ext>
            </a:extLst>
          </p:cNvPr>
          <p:cNvSpPr>
            <a:spLocks noGrp="1"/>
          </p:cNvSpPr>
          <p:nvPr>
            <p:ph type="dt" sz="half" idx="10"/>
          </p:nvPr>
        </p:nvSpPr>
        <p:spPr/>
        <p:txBody>
          <a:bodyPr/>
          <a:lstStyle/>
          <a:p>
            <a:fld id="{288B8571-7240-44D7-A8EE-F731F8E7F8FE}" type="datetimeFigureOut">
              <a:rPr lang="ar-SA" smtClean="0"/>
              <a:t>23 صفر، 1442</a:t>
            </a:fld>
            <a:endParaRPr lang="ar-SA"/>
          </a:p>
        </p:txBody>
      </p:sp>
      <p:sp>
        <p:nvSpPr>
          <p:cNvPr id="8" name="Footer Placeholder 7">
            <a:extLst>
              <a:ext uri="{FF2B5EF4-FFF2-40B4-BE49-F238E27FC236}">
                <a16:creationId xmlns:a16="http://schemas.microsoft.com/office/drawing/2014/main" id="{6EC62293-9420-44B2-9159-300437C459F8}"/>
              </a:ext>
            </a:extLst>
          </p:cNvPr>
          <p:cNvSpPr>
            <a:spLocks noGrp="1"/>
          </p:cNvSpPr>
          <p:nvPr>
            <p:ph type="ftr" sz="quarter" idx="11"/>
          </p:nvPr>
        </p:nvSpPr>
        <p:spPr/>
        <p:txBody>
          <a:bodyPr/>
          <a:lstStyle/>
          <a:p>
            <a:endParaRPr lang="ar-SA"/>
          </a:p>
        </p:txBody>
      </p:sp>
      <p:sp>
        <p:nvSpPr>
          <p:cNvPr id="9" name="Slide Number Placeholder 8">
            <a:extLst>
              <a:ext uri="{FF2B5EF4-FFF2-40B4-BE49-F238E27FC236}">
                <a16:creationId xmlns:a16="http://schemas.microsoft.com/office/drawing/2014/main" id="{DC4C78FF-B12B-4325-BE75-537A84267DFE}"/>
              </a:ext>
            </a:extLst>
          </p:cNvPr>
          <p:cNvSpPr>
            <a:spLocks noGrp="1"/>
          </p:cNvSpPr>
          <p:nvPr>
            <p:ph type="sldNum" sz="quarter" idx="12"/>
          </p:nvPr>
        </p:nvSpPr>
        <p:spPr/>
        <p:txBody>
          <a:bodyPr/>
          <a:lstStyle/>
          <a:p>
            <a:fld id="{19B1BDB6-1BFC-479B-95CC-59041C11F4A3}" type="slidenum">
              <a:rPr lang="ar-SA" smtClean="0"/>
              <a:t>‹#›</a:t>
            </a:fld>
            <a:endParaRPr lang="ar-SA"/>
          </a:p>
        </p:txBody>
      </p:sp>
    </p:spTree>
    <p:extLst>
      <p:ext uri="{BB962C8B-B14F-4D97-AF65-F5344CB8AC3E}">
        <p14:creationId xmlns:p14="http://schemas.microsoft.com/office/powerpoint/2010/main" val="1715338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7230-74B6-4A82-89F3-8119FDC9387D}"/>
              </a:ext>
            </a:extLst>
          </p:cNvPr>
          <p:cNvSpPr>
            <a:spLocks noGrp="1"/>
          </p:cNvSpPr>
          <p:nvPr>
            <p:ph type="title"/>
          </p:nvPr>
        </p:nvSpPr>
        <p:spPr/>
        <p:txBody>
          <a:bodyPr/>
          <a:lstStyle/>
          <a:p>
            <a:r>
              <a:rPr lang="en-US"/>
              <a:t>Click to edit Master title style</a:t>
            </a:r>
            <a:endParaRPr lang="ar-SA"/>
          </a:p>
        </p:txBody>
      </p:sp>
      <p:sp>
        <p:nvSpPr>
          <p:cNvPr id="3" name="Date Placeholder 2">
            <a:extLst>
              <a:ext uri="{FF2B5EF4-FFF2-40B4-BE49-F238E27FC236}">
                <a16:creationId xmlns:a16="http://schemas.microsoft.com/office/drawing/2014/main" id="{B656F217-C095-4E50-8FD8-3BDD0A3FE86D}"/>
              </a:ext>
            </a:extLst>
          </p:cNvPr>
          <p:cNvSpPr>
            <a:spLocks noGrp="1"/>
          </p:cNvSpPr>
          <p:nvPr>
            <p:ph type="dt" sz="half" idx="10"/>
          </p:nvPr>
        </p:nvSpPr>
        <p:spPr/>
        <p:txBody>
          <a:bodyPr/>
          <a:lstStyle/>
          <a:p>
            <a:fld id="{288B8571-7240-44D7-A8EE-F731F8E7F8FE}" type="datetimeFigureOut">
              <a:rPr lang="ar-SA" smtClean="0"/>
              <a:t>23 صفر، 1442</a:t>
            </a:fld>
            <a:endParaRPr lang="ar-SA"/>
          </a:p>
        </p:txBody>
      </p:sp>
      <p:sp>
        <p:nvSpPr>
          <p:cNvPr id="4" name="Footer Placeholder 3">
            <a:extLst>
              <a:ext uri="{FF2B5EF4-FFF2-40B4-BE49-F238E27FC236}">
                <a16:creationId xmlns:a16="http://schemas.microsoft.com/office/drawing/2014/main" id="{A9564F6F-F1A6-41B9-ADD6-91930673C56F}"/>
              </a:ext>
            </a:extLst>
          </p:cNvPr>
          <p:cNvSpPr>
            <a:spLocks noGrp="1"/>
          </p:cNvSpPr>
          <p:nvPr>
            <p:ph type="ftr" sz="quarter" idx="11"/>
          </p:nvPr>
        </p:nvSpPr>
        <p:spPr/>
        <p:txBody>
          <a:bodyPr/>
          <a:lstStyle/>
          <a:p>
            <a:endParaRPr lang="ar-SA"/>
          </a:p>
        </p:txBody>
      </p:sp>
      <p:sp>
        <p:nvSpPr>
          <p:cNvPr id="5" name="Slide Number Placeholder 4">
            <a:extLst>
              <a:ext uri="{FF2B5EF4-FFF2-40B4-BE49-F238E27FC236}">
                <a16:creationId xmlns:a16="http://schemas.microsoft.com/office/drawing/2014/main" id="{DE0699A9-A76D-4FD3-A4C5-6A2FAABBE6F0}"/>
              </a:ext>
            </a:extLst>
          </p:cNvPr>
          <p:cNvSpPr>
            <a:spLocks noGrp="1"/>
          </p:cNvSpPr>
          <p:nvPr>
            <p:ph type="sldNum" sz="quarter" idx="12"/>
          </p:nvPr>
        </p:nvSpPr>
        <p:spPr/>
        <p:txBody>
          <a:bodyPr/>
          <a:lstStyle/>
          <a:p>
            <a:fld id="{19B1BDB6-1BFC-479B-95CC-59041C11F4A3}" type="slidenum">
              <a:rPr lang="ar-SA" smtClean="0"/>
              <a:t>‹#›</a:t>
            </a:fld>
            <a:endParaRPr lang="ar-SA"/>
          </a:p>
        </p:txBody>
      </p:sp>
    </p:spTree>
    <p:extLst>
      <p:ext uri="{BB962C8B-B14F-4D97-AF65-F5344CB8AC3E}">
        <p14:creationId xmlns:p14="http://schemas.microsoft.com/office/powerpoint/2010/main" val="163988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9E73C0-C145-46F6-A380-C2E0A020B2A1}"/>
              </a:ext>
            </a:extLst>
          </p:cNvPr>
          <p:cNvSpPr>
            <a:spLocks noGrp="1"/>
          </p:cNvSpPr>
          <p:nvPr>
            <p:ph type="dt" sz="half" idx="10"/>
          </p:nvPr>
        </p:nvSpPr>
        <p:spPr/>
        <p:txBody>
          <a:bodyPr/>
          <a:lstStyle/>
          <a:p>
            <a:fld id="{288B8571-7240-44D7-A8EE-F731F8E7F8FE}" type="datetimeFigureOut">
              <a:rPr lang="ar-SA" smtClean="0"/>
              <a:t>23 صفر، 1442</a:t>
            </a:fld>
            <a:endParaRPr lang="ar-SA"/>
          </a:p>
        </p:txBody>
      </p:sp>
      <p:sp>
        <p:nvSpPr>
          <p:cNvPr id="3" name="Footer Placeholder 2">
            <a:extLst>
              <a:ext uri="{FF2B5EF4-FFF2-40B4-BE49-F238E27FC236}">
                <a16:creationId xmlns:a16="http://schemas.microsoft.com/office/drawing/2014/main" id="{2A1C9D33-1A9B-4E58-BD4A-915A39B6698F}"/>
              </a:ext>
            </a:extLst>
          </p:cNvPr>
          <p:cNvSpPr>
            <a:spLocks noGrp="1"/>
          </p:cNvSpPr>
          <p:nvPr>
            <p:ph type="ftr" sz="quarter" idx="11"/>
          </p:nvPr>
        </p:nvSpPr>
        <p:spPr/>
        <p:txBody>
          <a:bodyPr/>
          <a:lstStyle/>
          <a:p>
            <a:endParaRPr lang="ar-SA"/>
          </a:p>
        </p:txBody>
      </p:sp>
      <p:sp>
        <p:nvSpPr>
          <p:cNvPr id="4" name="Slide Number Placeholder 3">
            <a:extLst>
              <a:ext uri="{FF2B5EF4-FFF2-40B4-BE49-F238E27FC236}">
                <a16:creationId xmlns:a16="http://schemas.microsoft.com/office/drawing/2014/main" id="{F2ED164F-4AC1-46FC-AE6B-0136ED2B97C7}"/>
              </a:ext>
            </a:extLst>
          </p:cNvPr>
          <p:cNvSpPr>
            <a:spLocks noGrp="1"/>
          </p:cNvSpPr>
          <p:nvPr>
            <p:ph type="sldNum" sz="quarter" idx="12"/>
          </p:nvPr>
        </p:nvSpPr>
        <p:spPr/>
        <p:txBody>
          <a:bodyPr/>
          <a:lstStyle/>
          <a:p>
            <a:fld id="{19B1BDB6-1BFC-479B-95CC-59041C11F4A3}" type="slidenum">
              <a:rPr lang="ar-SA" smtClean="0"/>
              <a:t>‹#›</a:t>
            </a:fld>
            <a:endParaRPr lang="ar-SA"/>
          </a:p>
        </p:txBody>
      </p:sp>
    </p:spTree>
    <p:extLst>
      <p:ext uri="{BB962C8B-B14F-4D97-AF65-F5344CB8AC3E}">
        <p14:creationId xmlns:p14="http://schemas.microsoft.com/office/powerpoint/2010/main" val="1313248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235339-6EA6-41CE-8D0D-2EBE339CFC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SA"/>
          </a:p>
        </p:txBody>
      </p:sp>
      <p:sp>
        <p:nvSpPr>
          <p:cNvPr id="3" name="Text Placeholder 2">
            <a:extLst>
              <a:ext uri="{FF2B5EF4-FFF2-40B4-BE49-F238E27FC236}">
                <a16:creationId xmlns:a16="http://schemas.microsoft.com/office/drawing/2014/main" id="{050EF684-3923-49A7-932D-37D4919C9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831FA63D-4E77-448E-9B64-2C81719A4A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B8571-7240-44D7-A8EE-F731F8E7F8FE}" type="datetimeFigureOut">
              <a:rPr lang="ar-SA" smtClean="0"/>
              <a:t>23 صفر، 1442</a:t>
            </a:fld>
            <a:endParaRPr lang="ar-SA"/>
          </a:p>
        </p:txBody>
      </p:sp>
      <p:sp>
        <p:nvSpPr>
          <p:cNvPr id="5" name="Footer Placeholder 4">
            <a:extLst>
              <a:ext uri="{FF2B5EF4-FFF2-40B4-BE49-F238E27FC236}">
                <a16:creationId xmlns:a16="http://schemas.microsoft.com/office/drawing/2014/main" id="{0EE773B4-48D0-4D8C-92C3-CDDC5E8C11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SA"/>
          </a:p>
        </p:txBody>
      </p:sp>
      <p:sp>
        <p:nvSpPr>
          <p:cNvPr id="6" name="Slide Number Placeholder 5">
            <a:extLst>
              <a:ext uri="{FF2B5EF4-FFF2-40B4-BE49-F238E27FC236}">
                <a16:creationId xmlns:a16="http://schemas.microsoft.com/office/drawing/2014/main" id="{9E13B91E-F21E-45D3-B473-91315F02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1BDB6-1BFC-479B-95CC-59041C11F4A3}" type="slidenum">
              <a:rPr lang="ar-SA" smtClean="0"/>
              <a:t>‹#›</a:t>
            </a:fld>
            <a:endParaRPr lang="ar-SA"/>
          </a:p>
        </p:txBody>
      </p:sp>
    </p:spTree>
    <p:extLst>
      <p:ext uri="{BB962C8B-B14F-4D97-AF65-F5344CB8AC3E}">
        <p14:creationId xmlns:p14="http://schemas.microsoft.com/office/powerpoint/2010/main" val="151584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ADEE6"/>
        </a:solidFill>
        <a:effectLst/>
      </p:bgPr>
    </p:bg>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3B0F15A6-B826-4416-9D1F-46BC2BBEE063}"/>
              </a:ext>
            </a:extLst>
          </p:cNvPr>
          <p:cNvSpPr/>
          <p:nvPr/>
        </p:nvSpPr>
        <p:spPr>
          <a:xfrm>
            <a:off x="3691554" y="3160203"/>
            <a:ext cx="8500445" cy="3714036"/>
          </a:xfrm>
          <a:custGeom>
            <a:avLst/>
            <a:gdLst>
              <a:gd name="connsiteX0" fmla="*/ 0 w 8464581"/>
              <a:gd name="connsiteY0" fmla="*/ 3698367 h 3698366"/>
              <a:gd name="connsiteX1" fmla="*/ 8464582 w 8464581"/>
              <a:gd name="connsiteY1" fmla="*/ 3698367 h 3698366"/>
              <a:gd name="connsiteX2" fmla="*/ 8464582 w 8464581"/>
              <a:gd name="connsiteY2" fmla="*/ 110585 h 3698366"/>
              <a:gd name="connsiteX3" fmla="*/ 8389144 w 8464581"/>
              <a:gd name="connsiteY3" fmla="*/ 42481 h 3698366"/>
              <a:gd name="connsiteX4" fmla="*/ 8348472 w 8464581"/>
              <a:gd name="connsiteY4" fmla="*/ 0 h 3698366"/>
              <a:gd name="connsiteX5" fmla="*/ 7721727 w 8464581"/>
              <a:gd name="connsiteY5" fmla="*/ 404146 h 3698366"/>
              <a:gd name="connsiteX6" fmla="*/ 7102602 w 8464581"/>
              <a:gd name="connsiteY6" fmla="*/ 1331023 h 3698366"/>
              <a:gd name="connsiteX7" fmla="*/ 6280785 w 8464581"/>
              <a:gd name="connsiteY7" fmla="*/ 2044065 h 3698366"/>
              <a:gd name="connsiteX8" fmla="*/ 5362575 w 8464581"/>
              <a:gd name="connsiteY8" fmla="*/ 1836325 h 3698366"/>
              <a:gd name="connsiteX9" fmla="*/ 4535996 w 8464581"/>
              <a:gd name="connsiteY9" fmla="*/ 1342835 h 3698366"/>
              <a:gd name="connsiteX10" fmla="*/ 2874169 w 8464581"/>
              <a:gd name="connsiteY10" fmla="*/ 1322641 h 3698366"/>
              <a:gd name="connsiteX11" fmla="*/ 1409129 w 8464581"/>
              <a:gd name="connsiteY11" fmla="*/ 2169795 h 3698366"/>
              <a:gd name="connsiteX12" fmla="*/ 714851 w 8464581"/>
              <a:gd name="connsiteY12" fmla="*/ 2749772 h 3698366"/>
              <a:gd name="connsiteX13" fmla="*/ 0 w 8464581"/>
              <a:gd name="connsiteY13" fmla="*/ 3698367 h 369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64581" h="3698366">
                <a:moveTo>
                  <a:pt x="0" y="3698367"/>
                </a:moveTo>
                <a:lnTo>
                  <a:pt x="8464582" y="3698367"/>
                </a:lnTo>
                <a:lnTo>
                  <a:pt x="8464582" y="110585"/>
                </a:lnTo>
                <a:cubicBezTo>
                  <a:pt x="8439150" y="88011"/>
                  <a:pt x="8414099" y="65246"/>
                  <a:pt x="8389144" y="42481"/>
                </a:cubicBezTo>
                <a:lnTo>
                  <a:pt x="8348472" y="0"/>
                </a:lnTo>
                <a:cubicBezTo>
                  <a:pt x="8127493" y="115633"/>
                  <a:pt x="7903464" y="233267"/>
                  <a:pt x="7721727" y="404146"/>
                </a:cubicBezTo>
                <a:cubicBezTo>
                  <a:pt x="7449884" y="659606"/>
                  <a:pt x="7294912" y="1011555"/>
                  <a:pt x="7102602" y="1331023"/>
                </a:cubicBezTo>
                <a:cubicBezTo>
                  <a:pt x="6910292" y="1650492"/>
                  <a:pt x="6645402" y="1963198"/>
                  <a:pt x="6280785" y="2044065"/>
                </a:cubicBezTo>
                <a:cubicBezTo>
                  <a:pt x="5967222" y="2113788"/>
                  <a:pt x="5641181" y="1996440"/>
                  <a:pt x="5362575" y="1836325"/>
                </a:cubicBezTo>
                <a:cubicBezTo>
                  <a:pt x="5083969" y="1676210"/>
                  <a:pt x="4830032" y="1471994"/>
                  <a:pt x="4535996" y="1342835"/>
                </a:cubicBezTo>
                <a:cubicBezTo>
                  <a:pt x="4017074" y="1114806"/>
                  <a:pt x="3412046" y="1142810"/>
                  <a:pt x="2874169" y="1322641"/>
                </a:cubicBezTo>
                <a:cubicBezTo>
                  <a:pt x="2336292" y="1502473"/>
                  <a:pt x="1857375" y="1822609"/>
                  <a:pt x="1409129" y="2169795"/>
                </a:cubicBezTo>
                <a:cubicBezTo>
                  <a:pt x="1170750" y="2354580"/>
                  <a:pt x="939324" y="2547906"/>
                  <a:pt x="714851" y="2749772"/>
                </a:cubicBezTo>
                <a:cubicBezTo>
                  <a:pt x="419100" y="3015996"/>
                  <a:pt x="120491" y="3331655"/>
                  <a:pt x="0" y="3698367"/>
                </a:cubicBezTo>
              </a:path>
            </a:pathLst>
          </a:custGeom>
          <a:gradFill>
            <a:gsLst>
              <a:gs pos="0">
                <a:schemeClr val="accent2"/>
              </a:gs>
              <a:gs pos="38000">
                <a:schemeClr val="accent1"/>
              </a:gs>
              <a:gs pos="6900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lt1"/>
              </a:solidFill>
            </a:endParaRPr>
          </a:p>
        </p:txBody>
      </p:sp>
      <p:sp>
        <p:nvSpPr>
          <p:cNvPr id="66" name="Freeform: Shape 65">
            <a:extLst>
              <a:ext uri="{FF2B5EF4-FFF2-40B4-BE49-F238E27FC236}">
                <a16:creationId xmlns:a16="http://schemas.microsoft.com/office/drawing/2014/main" id="{F5635A64-B3A3-4030-BFAC-5FCA3A089709}"/>
              </a:ext>
            </a:extLst>
          </p:cNvPr>
          <p:cNvSpPr/>
          <p:nvPr/>
        </p:nvSpPr>
        <p:spPr>
          <a:xfrm>
            <a:off x="0" y="-2334"/>
            <a:ext cx="4847771" cy="1767493"/>
          </a:xfrm>
          <a:custGeom>
            <a:avLst/>
            <a:gdLst>
              <a:gd name="connsiteX0" fmla="*/ 0 w 7338917"/>
              <a:gd name="connsiteY0" fmla="*/ 0 h 2675763"/>
              <a:gd name="connsiteX1" fmla="*/ 0 w 7338917"/>
              <a:gd name="connsiteY1" fmla="*/ 2675763 h 2675763"/>
              <a:gd name="connsiteX2" fmla="*/ 612743 w 7338917"/>
              <a:gd name="connsiteY2" fmla="*/ 1755077 h 2675763"/>
              <a:gd name="connsiteX3" fmla="*/ 1434560 w 7338917"/>
              <a:gd name="connsiteY3" fmla="*/ 1042035 h 2675763"/>
              <a:gd name="connsiteX4" fmla="*/ 2352770 w 7338917"/>
              <a:gd name="connsiteY4" fmla="*/ 1249775 h 2675763"/>
              <a:gd name="connsiteX5" fmla="*/ 3179350 w 7338917"/>
              <a:gd name="connsiteY5" fmla="*/ 1743266 h 2675763"/>
              <a:gd name="connsiteX6" fmla="*/ 4841844 w 7338917"/>
              <a:gd name="connsiteY6" fmla="*/ 1763459 h 2675763"/>
              <a:gd name="connsiteX7" fmla="*/ 6306122 w 7338917"/>
              <a:gd name="connsiteY7" fmla="*/ 916305 h 2675763"/>
              <a:gd name="connsiteX8" fmla="*/ 7000399 w 7338917"/>
              <a:gd name="connsiteY8" fmla="*/ 336328 h 2675763"/>
              <a:gd name="connsiteX9" fmla="*/ 7338917 w 7338917"/>
              <a:gd name="connsiteY9" fmla="*/ 0 h 26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8917" h="2675763">
                <a:moveTo>
                  <a:pt x="0" y="0"/>
                </a:moveTo>
                <a:lnTo>
                  <a:pt x="0" y="2675763"/>
                </a:lnTo>
                <a:cubicBezTo>
                  <a:pt x="267843" y="2420779"/>
                  <a:pt x="422243" y="2071973"/>
                  <a:pt x="612743" y="1755077"/>
                </a:cubicBezTo>
                <a:cubicBezTo>
                  <a:pt x="805339" y="1435608"/>
                  <a:pt x="1069943" y="1122902"/>
                  <a:pt x="1434560" y="1042035"/>
                </a:cubicBezTo>
                <a:cubicBezTo>
                  <a:pt x="1748123" y="972407"/>
                  <a:pt x="2074164" y="1089660"/>
                  <a:pt x="2352770" y="1249775"/>
                </a:cubicBezTo>
                <a:cubicBezTo>
                  <a:pt x="2631377" y="1409891"/>
                  <a:pt x="2885313" y="1614107"/>
                  <a:pt x="3179350" y="1743266"/>
                </a:cubicBezTo>
                <a:cubicBezTo>
                  <a:pt x="3698843" y="1971675"/>
                  <a:pt x="4303872" y="1943100"/>
                  <a:pt x="4841844" y="1763459"/>
                </a:cubicBezTo>
                <a:cubicBezTo>
                  <a:pt x="5379815" y="1583817"/>
                  <a:pt x="5858161" y="1263587"/>
                  <a:pt x="6306122" y="916305"/>
                </a:cubicBezTo>
                <a:cubicBezTo>
                  <a:pt x="6544437" y="731520"/>
                  <a:pt x="6775863" y="538194"/>
                  <a:pt x="7000399" y="336328"/>
                </a:cubicBezTo>
                <a:cubicBezTo>
                  <a:pt x="7119467" y="230667"/>
                  <a:pt x="7232485" y="118379"/>
                  <a:pt x="7338917" y="0"/>
                </a:cubicBezTo>
                <a:close/>
              </a:path>
            </a:pathLst>
          </a:custGeom>
          <a:solidFill>
            <a:schemeClr val="accent2">
              <a:lumMod val="60000"/>
              <a:lumOff val="40000"/>
            </a:schemeClr>
          </a:solidFill>
          <a:ln w="9525" cap="flat">
            <a:noFill/>
            <a:prstDash val="solid"/>
            <a:miter/>
          </a:ln>
        </p:spPr>
        <p:txBody>
          <a:bodyPr rtlCol="1" anchor="ctr"/>
          <a:lstStyle/>
          <a:p>
            <a:endParaRPr lang="ar-SA"/>
          </a:p>
        </p:txBody>
      </p:sp>
      <p:sp>
        <p:nvSpPr>
          <p:cNvPr id="73" name="Freeform: Shape 72">
            <a:extLst>
              <a:ext uri="{FF2B5EF4-FFF2-40B4-BE49-F238E27FC236}">
                <a16:creationId xmlns:a16="http://schemas.microsoft.com/office/drawing/2014/main" id="{FB7A1F2F-7A98-4F5A-95E1-60215DC79DFF}"/>
              </a:ext>
            </a:extLst>
          </p:cNvPr>
          <p:cNvSpPr/>
          <p:nvPr/>
        </p:nvSpPr>
        <p:spPr>
          <a:xfrm rot="16200000">
            <a:off x="-868042" y="2242771"/>
            <a:ext cx="5507520" cy="3808718"/>
          </a:xfrm>
          <a:custGeom>
            <a:avLst/>
            <a:gdLst>
              <a:gd name="connsiteX0" fmla="*/ 0 w 7338917"/>
              <a:gd name="connsiteY0" fmla="*/ 0 h 2675763"/>
              <a:gd name="connsiteX1" fmla="*/ 0 w 7338917"/>
              <a:gd name="connsiteY1" fmla="*/ 2675763 h 2675763"/>
              <a:gd name="connsiteX2" fmla="*/ 612743 w 7338917"/>
              <a:gd name="connsiteY2" fmla="*/ 1755077 h 2675763"/>
              <a:gd name="connsiteX3" fmla="*/ 1434560 w 7338917"/>
              <a:gd name="connsiteY3" fmla="*/ 1042035 h 2675763"/>
              <a:gd name="connsiteX4" fmla="*/ 2352770 w 7338917"/>
              <a:gd name="connsiteY4" fmla="*/ 1249775 h 2675763"/>
              <a:gd name="connsiteX5" fmla="*/ 3179350 w 7338917"/>
              <a:gd name="connsiteY5" fmla="*/ 1743266 h 2675763"/>
              <a:gd name="connsiteX6" fmla="*/ 4841844 w 7338917"/>
              <a:gd name="connsiteY6" fmla="*/ 1763459 h 2675763"/>
              <a:gd name="connsiteX7" fmla="*/ 6306122 w 7338917"/>
              <a:gd name="connsiteY7" fmla="*/ 916305 h 2675763"/>
              <a:gd name="connsiteX8" fmla="*/ 7000399 w 7338917"/>
              <a:gd name="connsiteY8" fmla="*/ 336328 h 2675763"/>
              <a:gd name="connsiteX9" fmla="*/ 7338917 w 7338917"/>
              <a:gd name="connsiteY9" fmla="*/ 0 h 26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8917" h="2675763">
                <a:moveTo>
                  <a:pt x="0" y="0"/>
                </a:moveTo>
                <a:lnTo>
                  <a:pt x="0" y="2675763"/>
                </a:lnTo>
                <a:cubicBezTo>
                  <a:pt x="267843" y="2420779"/>
                  <a:pt x="422243" y="2071973"/>
                  <a:pt x="612743" y="1755077"/>
                </a:cubicBezTo>
                <a:cubicBezTo>
                  <a:pt x="805339" y="1435608"/>
                  <a:pt x="1069943" y="1122902"/>
                  <a:pt x="1434560" y="1042035"/>
                </a:cubicBezTo>
                <a:cubicBezTo>
                  <a:pt x="1748123" y="972407"/>
                  <a:pt x="2074164" y="1089660"/>
                  <a:pt x="2352770" y="1249775"/>
                </a:cubicBezTo>
                <a:cubicBezTo>
                  <a:pt x="2631377" y="1409891"/>
                  <a:pt x="2885313" y="1614107"/>
                  <a:pt x="3179350" y="1743266"/>
                </a:cubicBezTo>
                <a:cubicBezTo>
                  <a:pt x="3698843" y="1971675"/>
                  <a:pt x="4303872" y="1943100"/>
                  <a:pt x="4841844" y="1763459"/>
                </a:cubicBezTo>
                <a:cubicBezTo>
                  <a:pt x="5379815" y="1583817"/>
                  <a:pt x="5858161" y="1263587"/>
                  <a:pt x="6306122" y="916305"/>
                </a:cubicBezTo>
                <a:cubicBezTo>
                  <a:pt x="6544437" y="731520"/>
                  <a:pt x="6775863" y="538194"/>
                  <a:pt x="7000399" y="336328"/>
                </a:cubicBezTo>
                <a:cubicBezTo>
                  <a:pt x="7119467" y="230667"/>
                  <a:pt x="7232485" y="118379"/>
                  <a:pt x="7338917" y="0"/>
                </a:cubicBezTo>
                <a:close/>
              </a:path>
            </a:pathLst>
          </a:custGeom>
          <a:gradFill>
            <a:gsLst>
              <a:gs pos="0">
                <a:schemeClr val="accent2"/>
              </a:gs>
              <a:gs pos="38000">
                <a:schemeClr val="accent1"/>
              </a:gs>
              <a:gs pos="6900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lt1"/>
              </a:solidFill>
            </a:endParaRPr>
          </a:p>
        </p:txBody>
      </p:sp>
      <p:sp>
        <p:nvSpPr>
          <p:cNvPr id="67" name="Freeform: Shape 66">
            <a:extLst>
              <a:ext uri="{FF2B5EF4-FFF2-40B4-BE49-F238E27FC236}">
                <a16:creationId xmlns:a16="http://schemas.microsoft.com/office/drawing/2014/main" id="{3600C7EB-0A6A-4604-A2A0-013E6929558C}"/>
              </a:ext>
            </a:extLst>
          </p:cNvPr>
          <p:cNvSpPr/>
          <p:nvPr/>
        </p:nvSpPr>
        <p:spPr>
          <a:xfrm>
            <a:off x="5668231" y="5236493"/>
            <a:ext cx="6526148" cy="1664398"/>
          </a:xfrm>
          <a:custGeom>
            <a:avLst/>
            <a:gdLst>
              <a:gd name="connsiteX0" fmla="*/ 6526149 w 6526148"/>
              <a:gd name="connsiteY0" fmla="*/ 0 h 1664398"/>
              <a:gd name="connsiteX1" fmla="*/ 6383274 w 6526148"/>
              <a:gd name="connsiteY1" fmla="*/ 249555 h 1664398"/>
              <a:gd name="connsiteX2" fmla="*/ 5561457 w 6526148"/>
              <a:gd name="connsiteY2" fmla="*/ 962597 h 1664398"/>
              <a:gd name="connsiteX3" fmla="*/ 4643247 w 6526148"/>
              <a:gd name="connsiteY3" fmla="*/ 754856 h 1664398"/>
              <a:gd name="connsiteX4" fmla="*/ 3816668 w 6526148"/>
              <a:gd name="connsiteY4" fmla="*/ 261366 h 1664398"/>
              <a:gd name="connsiteX5" fmla="*/ 2154841 w 6526148"/>
              <a:gd name="connsiteY5" fmla="*/ 241173 h 1664398"/>
              <a:gd name="connsiteX6" fmla="*/ 689896 w 6526148"/>
              <a:gd name="connsiteY6" fmla="*/ 1088326 h 1664398"/>
              <a:gd name="connsiteX7" fmla="*/ 0 w 6526148"/>
              <a:gd name="connsiteY7" fmla="*/ 1664398 h 1664398"/>
              <a:gd name="connsiteX8" fmla="*/ 6526149 w 6526148"/>
              <a:gd name="connsiteY8" fmla="*/ 1664398 h 166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6148" h="1664398">
                <a:moveTo>
                  <a:pt x="6526149" y="0"/>
                </a:moveTo>
                <a:cubicBezTo>
                  <a:pt x="6479191" y="83915"/>
                  <a:pt x="6432328" y="167735"/>
                  <a:pt x="6383274" y="249555"/>
                </a:cubicBezTo>
                <a:cubicBezTo>
                  <a:pt x="6190584" y="569023"/>
                  <a:pt x="5926074" y="881729"/>
                  <a:pt x="5561457" y="962597"/>
                </a:cubicBezTo>
                <a:cubicBezTo>
                  <a:pt x="5247894" y="1032320"/>
                  <a:pt x="4921853" y="914972"/>
                  <a:pt x="4643247" y="754856"/>
                </a:cubicBezTo>
                <a:cubicBezTo>
                  <a:pt x="4364641" y="594741"/>
                  <a:pt x="4110705" y="390525"/>
                  <a:pt x="3816668" y="261366"/>
                </a:cubicBezTo>
                <a:cubicBezTo>
                  <a:pt x="3297745" y="33338"/>
                  <a:pt x="2692718" y="61341"/>
                  <a:pt x="2154841" y="241173"/>
                </a:cubicBezTo>
                <a:cubicBezTo>
                  <a:pt x="1616964" y="421005"/>
                  <a:pt x="1138142" y="741140"/>
                  <a:pt x="689896" y="1088326"/>
                </a:cubicBezTo>
                <a:cubicBezTo>
                  <a:pt x="453104" y="1271968"/>
                  <a:pt x="223139" y="1463993"/>
                  <a:pt x="0" y="1664398"/>
                </a:cubicBezTo>
                <a:lnTo>
                  <a:pt x="6526149" y="1664398"/>
                </a:lnTo>
                <a:close/>
              </a:path>
            </a:pathLst>
          </a:custGeom>
          <a:solidFill>
            <a:srgbClr val="DADEE6"/>
          </a:solidFill>
          <a:ln w="9525" cap="flat">
            <a:noFill/>
            <a:prstDash val="solid"/>
            <a:miter/>
          </a:ln>
        </p:spPr>
        <p:txBody>
          <a:bodyPr rtlCol="1" anchor="ctr"/>
          <a:lstStyle/>
          <a:p>
            <a:endParaRPr lang="ar-SA"/>
          </a:p>
        </p:txBody>
      </p:sp>
      <p:sp>
        <p:nvSpPr>
          <p:cNvPr id="68" name="Freeform: Shape 67">
            <a:extLst>
              <a:ext uri="{FF2B5EF4-FFF2-40B4-BE49-F238E27FC236}">
                <a16:creationId xmlns:a16="http://schemas.microsoft.com/office/drawing/2014/main" id="{AC631C8D-6E64-4EBF-9B4B-4EE5667BF57E}"/>
              </a:ext>
            </a:extLst>
          </p:cNvPr>
          <p:cNvSpPr/>
          <p:nvPr/>
        </p:nvSpPr>
        <p:spPr>
          <a:xfrm>
            <a:off x="0" y="-25117"/>
            <a:ext cx="3059144" cy="926210"/>
          </a:xfrm>
          <a:custGeom>
            <a:avLst/>
            <a:gdLst>
              <a:gd name="connsiteX0" fmla="*/ 0 w 3059144"/>
              <a:gd name="connsiteY0" fmla="*/ 0 h 926210"/>
              <a:gd name="connsiteX1" fmla="*/ 0 w 3059144"/>
              <a:gd name="connsiteY1" fmla="*/ 926211 h 926210"/>
              <a:gd name="connsiteX2" fmla="*/ 427672 w 3059144"/>
              <a:gd name="connsiteY2" fmla="*/ 701707 h 926210"/>
              <a:gd name="connsiteX3" fmla="*/ 703898 w 3059144"/>
              <a:gd name="connsiteY3" fmla="*/ 450723 h 926210"/>
              <a:gd name="connsiteX4" fmla="*/ 1534954 w 3059144"/>
              <a:gd name="connsiteY4" fmla="*/ 436340 h 926210"/>
              <a:gd name="connsiteX5" fmla="*/ 2368296 w 3059144"/>
              <a:gd name="connsiteY5" fmla="*/ 619125 h 926210"/>
              <a:gd name="connsiteX6" fmla="*/ 3059144 w 3059144"/>
              <a:gd name="connsiteY6" fmla="*/ 0 h 92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9144" h="926210">
                <a:moveTo>
                  <a:pt x="0" y="0"/>
                </a:moveTo>
                <a:lnTo>
                  <a:pt x="0" y="926211"/>
                </a:lnTo>
                <a:cubicBezTo>
                  <a:pt x="158759" y="887442"/>
                  <a:pt x="305599" y="810359"/>
                  <a:pt x="427672" y="701707"/>
                </a:cubicBezTo>
                <a:cubicBezTo>
                  <a:pt x="520637" y="618554"/>
                  <a:pt x="599123" y="518255"/>
                  <a:pt x="703898" y="450723"/>
                </a:cubicBezTo>
                <a:cubicBezTo>
                  <a:pt x="944975" y="295370"/>
                  <a:pt x="1262444" y="347091"/>
                  <a:pt x="1534954" y="436340"/>
                </a:cubicBezTo>
                <a:cubicBezTo>
                  <a:pt x="1807464" y="525590"/>
                  <a:pt x="2083118" y="648653"/>
                  <a:pt x="2368296" y="619125"/>
                </a:cubicBezTo>
                <a:cubicBezTo>
                  <a:pt x="2696909" y="584645"/>
                  <a:pt x="2977039" y="316516"/>
                  <a:pt x="3059144" y="0"/>
                </a:cubicBezTo>
                <a:close/>
              </a:path>
            </a:pathLst>
          </a:custGeom>
          <a:solidFill>
            <a:schemeClr val="accent3"/>
          </a:solidFill>
          <a:ln w="9525" cap="flat">
            <a:noFill/>
            <a:prstDash val="solid"/>
            <a:miter/>
          </a:ln>
        </p:spPr>
        <p:txBody>
          <a:bodyPr rtlCol="1" anchor="ctr"/>
          <a:lstStyle/>
          <a:p>
            <a:endParaRPr lang="ar-SA"/>
          </a:p>
        </p:txBody>
      </p:sp>
      <p:sp>
        <p:nvSpPr>
          <p:cNvPr id="69" name="Freeform: Shape 68">
            <a:extLst>
              <a:ext uri="{FF2B5EF4-FFF2-40B4-BE49-F238E27FC236}">
                <a16:creationId xmlns:a16="http://schemas.microsoft.com/office/drawing/2014/main" id="{9E8D6745-89BF-4BA8-B6E1-12C566C9C5BF}"/>
              </a:ext>
            </a:extLst>
          </p:cNvPr>
          <p:cNvSpPr/>
          <p:nvPr/>
        </p:nvSpPr>
        <p:spPr>
          <a:xfrm>
            <a:off x="7503887" y="-2857"/>
            <a:ext cx="4688998" cy="3333119"/>
          </a:xfrm>
          <a:custGeom>
            <a:avLst/>
            <a:gdLst>
              <a:gd name="connsiteX0" fmla="*/ 3854817 w 3854817"/>
              <a:gd name="connsiteY0" fmla="*/ 0 h 2740151"/>
              <a:gd name="connsiteX1" fmla="*/ 53104 w 3854817"/>
              <a:gd name="connsiteY1" fmla="*/ 0 h 2740151"/>
              <a:gd name="connsiteX2" fmla="*/ 53771 w 3854817"/>
              <a:gd name="connsiteY2" fmla="*/ 644557 h 2740151"/>
              <a:gd name="connsiteX3" fmla="*/ 774242 w 3854817"/>
              <a:gd name="connsiteY3" fmla="*/ 1278541 h 2740151"/>
              <a:gd name="connsiteX4" fmla="*/ 2036495 w 3854817"/>
              <a:gd name="connsiteY4" fmla="*/ 1288066 h 2740151"/>
              <a:gd name="connsiteX5" fmla="*/ 2734868 w 3854817"/>
              <a:gd name="connsiteY5" fmla="*/ 1815370 h 2740151"/>
              <a:gd name="connsiteX6" fmla="*/ 3074244 w 3854817"/>
              <a:gd name="connsiteY6" fmla="*/ 2324100 h 2740151"/>
              <a:gd name="connsiteX7" fmla="*/ 3854817 w 3854817"/>
              <a:gd name="connsiteY7" fmla="*/ 2740152 h 274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817" h="2740151">
                <a:moveTo>
                  <a:pt x="3854817" y="0"/>
                </a:moveTo>
                <a:lnTo>
                  <a:pt x="53104" y="0"/>
                </a:lnTo>
                <a:cubicBezTo>
                  <a:pt x="-16523" y="207359"/>
                  <a:pt x="-19095" y="438150"/>
                  <a:pt x="53771" y="644557"/>
                </a:cubicBezTo>
                <a:cubicBezTo>
                  <a:pt x="164832" y="959739"/>
                  <a:pt x="447439" y="1208437"/>
                  <a:pt x="774242" y="1278541"/>
                </a:cubicBezTo>
                <a:cubicBezTo>
                  <a:pt x="1187722" y="1367123"/>
                  <a:pt x="1626349" y="1184910"/>
                  <a:pt x="2036495" y="1288066"/>
                </a:cubicBezTo>
                <a:cubicBezTo>
                  <a:pt x="2325770" y="1360551"/>
                  <a:pt x="2565990" y="1569625"/>
                  <a:pt x="2734868" y="1815370"/>
                </a:cubicBezTo>
                <a:cubicBezTo>
                  <a:pt x="2850501" y="1983581"/>
                  <a:pt x="2938608" y="2171605"/>
                  <a:pt x="3074244" y="2324100"/>
                </a:cubicBezTo>
                <a:cubicBezTo>
                  <a:pt x="3274935" y="2549747"/>
                  <a:pt x="3556018" y="2672906"/>
                  <a:pt x="3854817" y="2740152"/>
                </a:cubicBezTo>
                <a:close/>
              </a:path>
            </a:pathLst>
          </a:custGeom>
          <a:gradFill>
            <a:gsLst>
              <a:gs pos="0">
                <a:schemeClr val="accent2"/>
              </a:gs>
              <a:gs pos="43000">
                <a:schemeClr val="accent3"/>
              </a:gs>
              <a:gs pos="100000">
                <a:schemeClr val="accent2"/>
              </a:gs>
            </a:gsLst>
            <a:lin ang="10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lt1"/>
              </a:solidFill>
            </a:endParaRPr>
          </a:p>
        </p:txBody>
      </p:sp>
      <p:sp>
        <p:nvSpPr>
          <p:cNvPr id="70" name="Freeform: Shape 69">
            <a:extLst>
              <a:ext uri="{FF2B5EF4-FFF2-40B4-BE49-F238E27FC236}">
                <a16:creationId xmlns:a16="http://schemas.microsoft.com/office/drawing/2014/main" id="{C9BFAAF6-2E4A-4219-A34D-642BD3A305F8}"/>
              </a:ext>
            </a:extLst>
          </p:cNvPr>
          <p:cNvSpPr/>
          <p:nvPr/>
        </p:nvSpPr>
        <p:spPr>
          <a:xfrm>
            <a:off x="1524" y="3034172"/>
            <a:ext cx="5328998" cy="3830218"/>
          </a:xfrm>
          <a:custGeom>
            <a:avLst/>
            <a:gdLst>
              <a:gd name="connsiteX0" fmla="*/ 5600129 w 5600128"/>
              <a:gd name="connsiteY0" fmla="*/ 4025093 h 4025093"/>
              <a:gd name="connsiteX1" fmla="*/ 4633532 w 5600128"/>
              <a:gd name="connsiteY1" fmla="*/ 3523221 h 4025093"/>
              <a:gd name="connsiteX2" fmla="*/ 4145280 w 5600128"/>
              <a:gd name="connsiteY2" fmla="*/ 3542271 h 4025093"/>
              <a:gd name="connsiteX3" fmla="*/ 3552254 w 5600128"/>
              <a:gd name="connsiteY3" fmla="*/ 3250044 h 4025093"/>
              <a:gd name="connsiteX4" fmla="*/ 3181350 w 5600128"/>
              <a:gd name="connsiteY4" fmla="*/ 2596343 h 4025093"/>
              <a:gd name="connsiteX5" fmla="*/ 1885950 w 5600128"/>
              <a:gd name="connsiteY5" fmla="*/ 1948643 h 4025093"/>
              <a:gd name="connsiteX6" fmla="*/ 1182434 w 5600128"/>
              <a:gd name="connsiteY6" fmla="*/ 1929593 h 4025093"/>
              <a:gd name="connsiteX7" fmla="*/ 852583 w 5600128"/>
              <a:gd name="connsiteY7" fmla="*/ 1437913 h 4025093"/>
              <a:gd name="connsiteX8" fmla="*/ 1009745 w 5600128"/>
              <a:gd name="connsiteY8" fmla="*/ 866413 h 4025093"/>
              <a:gd name="connsiteX9" fmla="*/ 542258 w 5600128"/>
              <a:gd name="connsiteY9" fmla="*/ 85363 h 4025093"/>
              <a:gd name="connsiteX10" fmla="*/ 0 w 5600128"/>
              <a:gd name="connsiteY10" fmla="*/ 5353 h 4025093"/>
              <a:gd name="connsiteX11" fmla="*/ 0 w 5600128"/>
              <a:gd name="connsiteY11" fmla="*/ 4025093 h 4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0128" h="4025093">
                <a:moveTo>
                  <a:pt x="5600129" y="4025093"/>
                </a:moveTo>
                <a:cubicBezTo>
                  <a:pt x="5370195" y="3726961"/>
                  <a:pt x="5011579" y="3524269"/>
                  <a:pt x="4633532" y="3523221"/>
                </a:cubicBezTo>
                <a:cubicBezTo>
                  <a:pt x="4470559" y="3522745"/>
                  <a:pt x="4307777" y="3554844"/>
                  <a:pt x="4145280" y="3542271"/>
                </a:cubicBezTo>
                <a:cubicBezTo>
                  <a:pt x="3917719" y="3523518"/>
                  <a:pt x="3705764" y="3419072"/>
                  <a:pt x="3552254" y="3250044"/>
                </a:cubicBezTo>
                <a:cubicBezTo>
                  <a:pt x="3552254" y="3250044"/>
                  <a:pt x="3448050" y="3053543"/>
                  <a:pt x="3181350" y="2596343"/>
                </a:cubicBezTo>
                <a:cubicBezTo>
                  <a:pt x="2914650" y="2139143"/>
                  <a:pt x="2400300" y="1834343"/>
                  <a:pt x="1885950" y="1948643"/>
                </a:cubicBezTo>
                <a:cubicBezTo>
                  <a:pt x="1371600" y="2062943"/>
                  <a:pt x="1182434" y="1929593"/>
                  <a:pt x="1182434" y="1929593"/>
                </a:cubicBezTo>
                <a:cubicBezTo>
                  <a:pt x="1004411" y="1824818"/>
                  <a:pt x="856107" y="1643843"/>
                  <a:pt x="852583" y="1437913"/>
                </a:cubicBezTo>
                <a:cubicBezTo>
                  <a:pt x="849249" y="1239221"/>
                  <a:pt x="976408" y="1061866"/>
                  <a:pt x="1009745" y="866413"/>
                </a:cubicBezTo>
                <a:cubicBezTo>
                  <a:pt x="1064324" y="544277"/>
                  <a:pt x="840962" y="217855"/>
                  <a:pt x="542258" y="85363"/>
                </a:cubicBezTo>
                <a:cubicBezTo>
                  <a:pt x="372428" y="10115"/>
                  <a:pt x="185642" y="-11411"/>
                  <a:pt x="0" y="5353"/>
                </a:cubicBezTo>
                <a:lnTo>
                  <a:pt x="0" y="4025093"/>
                </a:lnTo>
                <a:close/>
              </a:path>
            </a:pathLst>
          </a:custGeom>
          <a:solidFill>
            <a:schemeClr val="accent1">
              <a:lumMod val="75000"/>
            </a:schemeClr>
          </a:solidFill>
          <a:ln w="9525" cap="flat">
            <a:noFill/>
            <a:prstDash val="solid"/>
            <a:miter/>
          </a:ln>
        </p:spPr>
        <p:txBody>
          <a:bodyPr rtlCol="1" anchor="ctr"/>
          <a:lstStyle/>
          <a:p>
            <a:endParaRPr lang="ar-SA"/>
          </a:p>
        </p:txBody>
      </p:sp>
      <p:sp>
        <p:nvSpPr>
          <p:cNvPr id="71" name="Freeform: Shape 70">
            <a:extLst>
              <a:ext uri="{FF2B5EF4-FFF2-40B4-BE49-F238E27FC236}">
                <a16:creationId xmlns:a16="http://schemas.microsoft.com/office/drawing/2014/main" id="{4DEC5CE9-91C7-434C-8038-25BB565D171F}"/>
              </a:ext>
            </a:extLst>
          </p:cNvPr>
          <p:cNvSpPr/>
          <p:nvPr/>
        </p:nvSpPr>
        <p:spPr>
          <a:xfrm>
            <a:off x="-10383" y="4376080"/>
            <a:ext cx="3364229" cy="2488310"/>
          </a:xfrm>
          <a:custGeom>
            <a:avLst/>
            <a:gdLst>
              <a:gd name="connsiteX0" fmla="*/ 0 w 3364229"/>
              <a:gd name="connsiteY0" fmla="*/ 2488311 h 2488310"/>
              <a:gd name="connsiteX1" fmla="*/ 0 w 3364229"/>
              <a:gd name="connsiteY1" fmla="*/ 0 h 2488310"/>
              <a:gd name="connsiteX2" fmla="*/ 802196 w 3364229"/>
              <a:gd name="connsiteY2" fmla="*/ 536257 h 2488310"/>
              <a:gd name="connsiteX3" fmla="*/ 1505998 w 3364229"/>
              <a:gd name="connsiteY3" fmla="*/ 1645920 h 2488310"/>
              <a:gd name="connsiteX4" fmla="*/ 2311051 w 3364229"/>
              <a:gd name="connsiteY4" fmla="*/ 2037874 h 2488310"/>
              <a:gd name="connsiteX5" fmla="*/ 3160109 w 3364229"/>
              <a:gd name="connsiteY5" fmla="*/ 2340293 h 2488310"/>
              <a:gd name="connsiteX6" fmla="*/ 3364230 w 3364229"/>
              <a:gd name="connsiteY6" fmla="*/ 2488311 h 248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229" h="2488310">
                <a:moveTo>
                  <a:pt x="0" y="2488311"/>
                </a:moveTo>
                <a:lnTo>
                  <a:pt x="0" y="0"/>
                </a:lnTo>
                <a:cubicBezTo>
                  <a:pt x="318299" y="87419"/>
                  <a:pt x="599734" y="275555"/>
                  <a:pt x="802196" y="536257"/>
                </a:cubicBezTo>
                <a:cubicBezTo>
                  <a:pt x="1070229" y="884968"/>
                  <a:pt x="1183196" y="1346740"/>
                  <a:pt x="1505998" y="1645920"/>
                </a:cubicBezTo>
                <a:cubicBezTo>
                  <a:pt x="1726883" y="1850898"/>
                  <a:pt x="2021300" y="1955102"/>
                  <a:pt x="2311051" y="2037874"/>
                </a:cubicBezTo>
                <a:cubicBezTo>
                  <a:pt x="2600801" y="2120646"/>
                  <a:pt x="2899505" y="2188940"/>
                  <a:pt x="3160109" y="2340293"/>
                </a:cubicBezTo>
                <a:cubicBezTo>
                  <a:pt x="3233026" y="2382532"/>
                  <a:pt x="3301423" y="2432130"/>
                  <a:pt x="3364230" y="2488311"/>
                </a:cubicBezTo>
                <a:close/>
              </a:path>
            </a:pathLst>
          </a:custGeom>
          <a:gradFill>
            <a:gsLst>
              <a:gs pos="0">
                <a:schemeClr val="accent3"/>
              </a:gs>
              <a:gs pos="26000">
                <a:schemeClr val="accent1"/>
              </a:gs>
              <a:gs pos="7400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lt1"/>
              </a:solidFill>
            </a:endParaRPr>
          </a:p>
        </p:txBody>
      </p:sp>
      <p:pic>
        <p:nvPicPr>
          <p:cNvPr id="74" name="Graphic 73">
            <a:extLst>
              <a:ext uri="{FF2B5EF4-FFF2-40B4-BE49-F238E27FC236}">
                <a16:creationId xmlns:a16="http://schemas.microsoft.com/office/drawing/2014/main" id="{9E0F8895-0475-47EC-B66A-62AF5FD082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4672" y="1149986"/>
            <a:ext cx="1282656" cy="980856"/>
          </a:xfrm>
          <a:prstGeom prst="rect">
            <a:avLst/>
          </a:prstGeom>
        </p:spPr>
      </p:pic>
      <p:sp>
        <p:nvSpPr>
          <p:cNvPr id="76" name="TextBox 75">
            <a:extLst>
              <a:ext uri="{FF2B5EF4-FFF2-40B4-BE49-F238E27FC236}">
                <a16:creationId xmlns:a16="http://schemas.microsoft.com/office/drawing/2014/main" id="{80FD04AC-E6B2-41FF-9152-59C9A953A8BA}"/>
              </a:ext>
            </a:extLst>
          </p:cNvPr>
          <p:cNvSpPr txBox="1"/>
          <p:nvPr/>
        </p:nvSpPr>
        <p:spPr>
          <a:xfrm>
            <a:off x="2999874" y="2527549"/>
            <a:ext cx="6192252" cy="1323439"/>
          </a:xfrm>
          <a:prstGeom prst="rect">
            <a:avLst/>
          </a:prstGeom>
          <a:noFill/>
        </p:spPr>
        <p:txBody>
          <a:bodyPr wrap="square" rtlCol="1">
            <a:spAutoFit/>
          </a:bodyPr>
          <a:lstStyle/>
          <a:p>
            <a:pPr algn="ctr"/>
            <a:r>
              <a:rPr lang="en-US" sz="4000" dirty="0">
                <a:latin typeface="+mj-lt"/>
              </a:rPr>
              <a:t>Y Combinator’s Seed Pitch Deck Template, Inc.</a:t>
            </a:r>
            <a:endParaRPr lang="ar-SA" sz="4000" dirty="0">
              <a:latin typeface="+mj-lt"/>
            </a:endParaRPr>
          </a:p>
        </p:txBody>
      </p:sp>
      <p:sp>
        <p:nvSpPr>
          <p:cNvPr id="78" name="TextBox 77">
            <a:extLst>
              <a:ext uri="{FF2B5EF4-FFF2-40B4-BE49-F238E27FC236}">
                <a16:creationId xmlns:a16="http://schemas.microsoft.com/office/drawing/2014/main" id="{67EDB347-DE1D-40A9-8CE4-CE8E4B28985C}"/>
              </a:ext>
            </a:extLst>
          </p:cNvPr>
          <p:cNvSpPr txBox="1"/>
          <p:nvPr/>
        </p:nvSpPr>
        <p:spPr>
          <a:xfrm>
            <a:off x="3659275" y="3962916"/>
            <a:ext cx="4873450" cy="338554"/>
          </a:xfrm>
          <a:prstGeom prst="rect">
            <a:avLst/>
          </a:prstGeom>
          <a:noFill/>
        </p:spPr>
        <p:txBody>
          <a:bodyPr wrap="none" rtlCol="1">
            <a:spAutoFit/>
          </a:bodyPr>
          <a:lstStyle/>
          <a:p>
            <a:pPr algn="ctr"/>
            <a:r>
              <a:rPr lang="en-US" sz="1600" dirty="0">
                <a:solidFill>
                  <a:schemeClr val="bg1">
                    <a:lumMod val="50000"/>
                  </a:schemeClr>
                </a:solidFill>
              </a:rPr>
              <a:t>A template that tells you how to build a seed deck</a:t>
            </a:r>
          </a:p>
        </p:txBody>
      </p:sp>
      <p:sp>
        <p:nvSpPr>
          <p:cNvPr id="75" name="Freeform: Shape 74">
            <a:extLst>
              <a:ext uri="{FF2B5EF4-FFF2-40B4-BE49-F238E27FC236}">
                <a16:creationId xmlns:a16="http://schemas.microsoft.com/office/drawing/2014/main" id="{66E2F404-C68E-4F46-BA49-891C6A7D9BC3}"/>
              </a:ext>
            </a:extLst>
          </p:cNvPr>
          <p:cNvSpPr/>
          <p:nvPr/>
        </p:nvSpPr>
        <p:spPr>
          <a:xfrm>
            <a:off x="8910693" y="6001"/>
            <a:ext cx="3300641" cy="2346222"/>
          </a:xfrm>
          <a:custGeom>
            <a:avLst/>
            <a:gdLst>
              <a:gd name="connsiteX0" fmla="*/ 3854817 w 3854817"/>
              <a:gd name="connsiteY0" fmla="*/ 0 h 2740151"/>
              <a:gd name="connsiteX1" fmla="*/ 53104 w 3854817"/>
              <a:gd name="connsiteY1" fmla="*/ 0 h 2740151"/>
              <a:gd name="connsiteX2" fmla="*/ 53771 w 3854817"/>
              <a:gd name="connsiteY2" fmla="*/ 644557 h 2740151"/>
              <a:gd name="connsiteX3" fmla="*/ 774242 w 3854817"/>
              <a:gd name="connsiteY3" fmla="*/ 1278541 h 2740151"/>
              <a:gd name="connsiteX4" fmla="*/ 2036495 w 3854817"/>
              <a:gd name="connsiteY4" fmla="*/ 1288066 h 2740151"/>
              <a:gd name="connsiteX5" fmla="*/ 2734868 w 3854817"/>
              <a:gd name="connsiteY5" fmla="*/ 1815370 h 2740151"/>
              <a:gd name="connsiteX6" fmla="*/ 3074244 w 3854817"/>
              <a:gd name="connsiteY6" fmla="*/ 2324100 h 2740151"/>
              <a:gd name="connsiteX7" fmla="*/ 3854817 w 3854817"/>
              <a:gd name="connsiteY7" fmla="*/ 2740152 h 274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817" h="2740151">
                <a:moveTo>
                  <a:pt x="3854817" y="0"/>
                </a:moveTo>
                <a:lnTo>
                  <a:pt x="53104" y="0"/>
                </a:lnTo>
                <a:cubicBezTo>
                  <a:pt x="-16523" y="207359"/>
                  <a:pt x="-19095" y="438150"/>
                  <a:pt x="53771" y="644557"/>
                </a:cubicBezTo>
                <a:cubicBezTo>
                  <a:pt x="164832" y="959739"/>
                  <a:pt x="447439" y="1208437"/>
                  <a:pt x="774242" y="1278541"/>
                </a:cubicBezTo>
                <a:cubicBezTo>
                  <a:pt x="1187722" y="1367123"/>
                  <a:pt x="1626349" y="1184910"/>
                  <a:pt x="2036495" y="1288066"/>
                </a:cubicBezTo>
                <a:cubicBezTo>
                  <a:pt x="2325770" y="1360551"/>
                  <a:pt x="2565990" y="1569625"/>
                  <a:pt x="2734868" y="1815370"/>
                </a:cubicBezTo>
                <a:cubicBezTo>
                  <a:pt x="2850501" y="1983581"/>
                  <a:pt x="2938608" y="2171605"/>
                  <a:pt x="3074244" y="2324100"/>
                </a:cubicBezTo>
                <a:cubicBezTo>
                  <a:pt x="3274935" y="2549747"/>
                  <a:pt x="3556018" y="2672906"/>
                  <a:pt x="3854817" y="2740152"/>
                </a:cubicBezTo>
                <a:close/>
              </a:path>
            </a:pathLst>
          </a:custGeom>
          <a:solidFill>
            <a:schemeClr val="accent1"/>
          </a:solidFill>
          <a:ln w="9525" cap="flat">
            <a:noFill/>
            <a:prstDash val="solid"/>
            <a:miter/>
          </a:ln>
        </p:spPr>
        <p:txBody>
          <a:bodyPr rtlCol="1" anchor="ctr"/>
          <a:lstStyle/>
          <a:p>
            <a:endParaRPr lang="ar-SA"/>
          </a:p>
        </p:txBody>
      </p:sp>
    </p:spTree>
    <p:extLst>
      <p:ext uri="{BB962C8B-B14F-4D97-AF65-F5344CB8AC3E}">
        <p14:creationId xmlns:p14="http://schemas.microsoft.com/office/powerpoint/2010/main" val="2682614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10BF04A-CE60-44BD-ACDE-E794DDE612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807" y="326655"/>
            <a:ext cx="654707" cy="500659"/>
          </a:xfrm>
          <a:prstGeom prst="rect">
            <a:avLst/>
          </a:prstGeom>
        </p:spPr>
      </p:pic>
      <p:sp>
        <p:nvSpPr>
          <p:cNvPr id="7" name="TextBox 6">
            <a:extLst>
              <a:ext uri="{FF2B5EF4-FFF2-40B4-BE49-F238E27FC236}">
                <a16:creationId xmlns:a16="http://schemas.microsoft.com/office/drawing/2014/main" id="{88DA0DDE-60BF-4E73-B8A6-2D1AD60C416A}"/>
              </a:ext>
            </a:extLst>
          </p:cNvPr>
          <p:cNvSpPr txBox="1"/>
          <p:nvPr/>
        </p:nvSpPr>
        <p:spPr>
          <a:xfrm>
            <a:off x="7195864" y="1757263"/>
            <a:ext cx="2119585" cy="1077218"/>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venirNext LT Pro Bold"/>
                <a:ea typeface="+mn-ea"/>
                <a:cs typeface="Arial"/>
              </a:rPr>
              <a:t>What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venirNext LT Pro Bold"/>
                <a:ea typeface="+mn-ea"/>
                <a:cs typeface="Arial"/>
              </a:rPr>
              <a:t>we need</a:t>
            </a:r>
            <a:endParaRPr kumimoji="0" lang="ar-SA" sz="3200" b="0" i="0" u="none" strike="noStrike" kern="1200" cap="none" spc="0" normalizeH="0" baseline="0" noProof="0" dirty="0">
              <a:ln>
                <a:noFill/>
              </a:ln>
              <a:solidFill>
                <a:prstClr val="black"/>
              </a:solidFill>
              <a:effectLst/>
              <a:uLnTx/>
              <a:uFillTx/>
              <a:latin typeface="AvenirNext LT Pro Bold"/>
              <a:ea typeface="+mn-ea"/>
              <a:cs typeface="Arial"/>
            </a:endParaRPr>
          </a:p>
        </p:txBody>
      </p:sp>
      <p:sp>
        <p:nvSpPr>
          <p:cNvPr id="9" name="TextBox 8">
            <a:extLst>
              <a:ext uri="{FF2B5EF4-FFF2-40B4-BE49-F238E27FC236}">
                <a16:creationId xmlns:a16="http://schemas.microsoft.com/office/drawing/2014/main" id="{2014FB6E-3DE5-4797-AF89-179625E678CF}"/>
              </a:ext>
            </a:extLst>
          </p:cNvPr>
          <p:cNvSpPr txBox="1"/>
          <p:nvPr/>
        </p:nvSpPr>
        <p:spPr>
          <a:xfrm>
            <a:off x="7195865" y="3045778"/>
            <a:ext cx="4062685" cy="2446824"/>
          </a:xfrm>
          <a:prstGeom prst="rect">
            <a:avLst/>
          </a:prstGeom>
          <a:noFill/>
        </p:spPr>
        <p:txBody>
          <a:bodyPr wrap="square" rtlCol="1">
            <a:spAutoFit/>
          </a:bodyPr>
          <a:lstStyle/>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$1.5m</a:t>
            </a: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endParaRP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This is for engineers and marketing</a:t>
            </a: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endParaRP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With this money, we’ll hit all the milestones for our next round within 2 days</a:t>
            </a: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endParaRP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Thanks</a:t>
            </a:r>
          </a:p>
        </p:txBody>
      </p:sp>
      <p:grpSp>
        <p:nvGrpSpPr>
          <p:cNvPr id="1006" name="Group 1005">
            <a:extLst>
              <a:ext uri="{FF2B5EF4-FFF2-40B4-BE49-F238E27FC236}">
                <a16:creationId xmlns:a16="http://schemas.microsoft.com/office/drawing/2014/main" id="{7498C0E2-004C-4AF5-A46C-E282DB63E5F1}"/>
              </a:ext>
            </a:extLst>
          </p:cNvPr>
          <p:cNvGrpSpPr/>
          <p:nvPr/>
        </p:nvGrpSpPr>
        <p:grpSpPr>
          <a:xfrm>
            <a:off x="600807" y="1340756"/>
            <a:ext cx="5953155" cy="3985987"/>
            <a:chOff x="404603" y="1340756"/>
            <a:chExt cx="6461897" cy="4326620"/>
          </a:xfrm>
        </p:grpSpPr>
        <p:sp>
          <p:nvSpPr>
            <p:cNvPr id="17" name="Freeform: Shape 16">
              <a:extLst>
                <a:ext uri="{FF2B5EF4-FFF2-40B4-BE49-F238E27FC236}">
                  <a16:creationId xmlns:a16="http://schemas.microsoft.com/office/drawing/2014/main" id="{913DC035-59FC-485D-ABE3-30B774BC0DBF}"/>
                </a:ext>
              </a:extLst>
            </p:cNvPr>
            <p:cNvSpPr/>
            <p:nvPr/>
          </p:nvSpPr>
          <p:spPr>
            <a:xfrm>
              <a:off x="614866" y="1919862"/>
              <a:ext cx="6251634" cy="3747514"/>
            </a:xfrm>
            <a:custGeom>
              <a:avLst/>
              <a:gdLst>
                <a:gd name="connsiteX0" fmla="*/ 555562 w 4927479"/>
                <a:gd name="connsiteY0" fmla="*/ 114455 h 2953755"/>
                <a:gd name="connsiteX1" fmla="*/ 2563525 w 4927479"/>
                <a:gd name="connsiteY1" fmla="*/ 613031 h 2953755"/>
                <a:gd name="connsiteX2" fmla="*/ 4718105 w 4927479"/>
                <a:gd name="connsiteY2" fmla="*/ 776517 h 2953755"/>
                <a:gd name="connsiteX3" fmla="*/ 4395897 w 4927479"/>
                <a:gd name="connsiteY3" fmla="*/ 2469813 h 2953755"/>
                <a:gd name="connsiteX4" fmla="*/ 526101 w 4927479"/>
                <a:gd name="connsiteY4" fmla="*/ 2845605 h 2953755"/>
                <a:gd name="connsiteX5" fmla="*/ 164082 w 4927479"/>
                <a:gd name="connsiteY5" fmla="*/ 1361190 h 2953755"/>
                <a:gd name="connsiteX6" fmla="*/ 555562 w 4927479"/>
                <a:gd name="connsiteY6" fmla="*/ 114455 h 295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7479" h="2953755">
                  <a:moveTo>
                    <a:pt x="555562" y="114455"/>
                  </a:moveTo>
                  <a:cubicBezTo>
                    <a:pt x="1297691" y="-161064"/>
                    <a:pt x="2051967" y="82518"/>
                    <a:pt x="2563525" y="613031"/>
                  </a:cubicBezTo>
                  <a:cubicBezTo>
                    <a:pt x="3075083" y="1143544"/>
                    <a:pt x="4148674" y="246867"/>
                    <a:pt x="4718105" y="776517"/>
                  </a:cubicBezTo>
                  <a:cubicBezTo>
                    <a:pt x="5106707" y="1137974"/>
                    <a:pt x="4928699" y="2067293"/>
                    <a:pt x="4395897" y="2469813"/>
                  </a:cubicBezTo>
                  <a:cubicBezTo>
                    <a:pt x="3671702" y="3016921"/>
                    <a:pt x="973741" y="3033343"/>
                    <a:pt x="526101" y="2845605"/>
                  </a:cubicBezTo>
                  <a:cubicBezTo>
                    <a:pt x="-238912" y="2524778"/>
                    <a:pt x="521178" y="1930693"/>
                    <a:pt x="164082" y="1361190"/>
                  </a:cubicBezTo>
                  <a:cubicBezTo>
                    <a:pt x="-257148" y="689312"/>
                    <a:pt x="227626" y="236202"/>
                    <a:pt x="555562" y="114455"/>
                  </a:cubicBezTo>
                  <a:close/>
                </a:path>
              </a:pathLst>
            </a:custGeom>
            <a:gradFill>
              <a:gsLst>
                <a:gs pos="0">
                  <a:schemeClr val="accent2"/>
                </a:gs>
                <a:gs pos="63730">
                  <a:srgbClr val="BF51B9"/>
                </a:gs>
                <a:gs pos="3800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lt1"/>
                </a:solidFill>
              </a:endParaRPr>
            </a:p>
          </p:txBody>
        </p:sp>
        <p:grpSp>
          <p:nvGrpSpPr>
            <p:cNvPr id="513" name="Graphic 14">
              <a:extLst>
                <a:ext uri="{FF2B5EF4-FFF2-40B4-BE49-F238E27FC236}">
                  <a16:creationId xmlns:a16="http://schemas.microsoft.com/office/drawing/2014/main" id="{CD537E26-CB55-4EA4-A43D-01A763B72EB8}"/>
                </a:ext>
              </a:extLst>
            </p:cNvPr>
            <p:cNvGrpSpPr/>
            <p:nvPr/>
          </p:nvGrpSpPr>
          <p:grpSpPr>
            <a:xfrm>
              <a:off x="464495" y="1340756"/>
              <a:ext cx="5717079" cy="4100244"/>
              <a:chOff x="464495" y="1340756"/>
              <a:chExt cx="5717079" cy="4100244"/>
            </a:xfrm>
          </p:grpSpPr>
          <p:sp>
            <p:nvSpPr>
              <p:cNvPr id="514" name="Freeform: Shape 513">
                <a:extLst>
                  <a:ext uri="{FF2B5EF4-FFF2-40B4-BE49-F238E27FC236}">
                    <a16:creationId xmlns:a16="http://schemas.microsoft.com/office/drawing/2014/main" id="{11140A2A-46CF-48B9-B36C-5A33C66383A0}"/>
                  </a:ext>
                </a:extLst>
              </p:cNvPr>
              <p:cNvSpPr/>
              <p:nvPr/>
            </p:nvSpPr>
            <p:spPr>
              <a:xfrm>
                <a:off x="2884370" y="5225956"/>
                <a:ext cx="661307" cy="215044"/>
              </a:xfrm>
              <a:custGeom>
                <a:avLst/>
                <a:gdLst>
                  <a:gd name="connsiteX0" fmla="*/ 0 w 661307"/>
                  <a:gd name="connsiteY0" fmla="*/ 0 h 215044"/>
                  <a:gd name="connsiteX1" fmla="*/ 0 w 661307"/>
                  <a:gd name="connsiteY1" fmla="*/ 215045 h 215044"/>
                  <a:gd name="connsiteX2" fmla="*/ 314481 w 661307"/>
                  <a:gd name="connsiteY2" fmla="*/ 215045 h 215044"/>
                  <a:gd name="connsiteX3" fmla="*/ 661307 w 661307"/>
                  <a:gd name="connsiteY3" fmla="*/ 215045 h 215044"/>
                  <a:gd name="connsiteX4" fmla="*/ 661307 w 661307"/>
                  <a:gd name="connsiteY4" fmla="*/ 0 h 215044"/>
                  <a:gd name="connsiteX5" fmla="*/ 0 w 661307"/>
                  <a:gd name="connsiteY5" fmla="*/ 0 h 21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307" h="215044">
                    <a:moveTo>
                      <a:pt x="0" y="0"/>
                    </a:moveTo>
                    <a:lnTo>
                      <a:pt x="0" y="215045"/>
                    </a:lnTo>
                    <a:lnTo>
                      <a:pt x="314481" y="215045"/>
                    </a:lnTo>
                    <a:lnTo>
                      <a:pt x="661307" y="215045"/>
                    </a:lnTo>
                    <a:lnTo>
                      <a:pt x="661307" y="0"/>
                    </a:lnTo>
                    <a:lnTo>
                      <a:pt x="0" y="0"/>
                    </a:lnTo>
                    <a:close/>
                  </a:path>
                </a:pathLst>
              </a:custGeom>
              <a:solidFill>
                <a:srgbClr val="F5F5F5"/>
              </a:solidFill>
              <a:ln w="8886" cap="flat">
                <a:noFill/>
                <a:prstDash val="solid"/>
                <a:miter/>
              </a:ln>
            </p:spPr>
            <p:txBody>
              <a:bodyPr rtlCol="1" anchor="ctr"/>
              <a:lstStyle/>
              <a:p>
                <a:endParaRPr lang="ar-SA"/>
              </a:p>
            </p:txBody>
          </p:sp>
          <p:sp>
            <p:nvSpPr>
              <p:cNvPr id="515" name="Freeform: Shape 514">
                <a:extLst>
                  <a:ext uri="{FF2B5EF4-FFF2-40B4-BE49-F238E27FC236}">
                    <a16:creationId xmlns:a16="http://schemas.microsoft.com/office/drawing/2014/main" id="{3D9CB2EB-6CD3-4AAA-9080-ED3CD409DCAA}"/>
                  </a:ext>
                </a:extLst>
              </p:cNvPr>
              <p:cNvSpPr/>
              <p:nvPr/>
            </p:nvSpPr>
            <p:spPr>
              <a:xfrm>
                <a:off x="2856645" y="5165797"/>
                <a:ext cx="712135" cy="60159"/>
              </a:xfrm>
              <a:custGeom>
                <a:avLst/>
                <a:gdLst>
                  <a:gd name="connsiteX0" fmla="*/ 0 w 712135"/>
                  <a:gd name="connsiteY0" fmla="*/ 0 h 60159"/>
                  <a:gd name="connsiteX1" fmla="*/ 0 w 712135"/>
                  <a:gd name="connsiteY1" fmla="*/ 60159 h 60159"/>
                  <a:gd name="connsiteX2" fmla="*/ 712136 w 712135"/>
                  <a:gd name="connsiteY2" fmla="*/ 60159 h 60159"/>
                  <a:gd name="connsiteX3" fmla="*/ 712136 w 712135"/>
                  <a:gd name="connsiteY3" fmla="*/ 0 h 60159"/>
                  <a:gd name="connsiteX4" fmla="*/ 342206 w 712135"/>
                  <a:gd name="connsiteY4" fmla="*/ 0 h 60159"/>
                  <a:gd name="connsiteX5" fmla="*/ 0 w 712135"/>
                  <a:gd name="connsiteY5" fmla="*/ 0 h 6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135" h="60159">
                    <a:moveTo>
                      <a:pt x="0" y="0"/>
                    </a:moveTo>
                    <a:lnTo>
                      <a:pt x="0" y="60159"/>
                    </a:lnTo>
                    <a:lnTo>
                      <a:pt x="712136" y="60159"/>
                    </a:lnTo>
                    <a:lnTo>
                      <a:pt x="712136" y="0"/>
                    </a:lnTo>
                    <a:lnTo>
                      <a:pt x="342206" y="0"/>
                    </a:lnTo>
                    <a:lnTo>
                      <a:pt x="0" y="0"/>
                    </a:lnTo>
                    <a:close/>
                  </a:path>
                </a:pathLst>
              </a:custGeom>
              <a:solidFill>
                <a:srgbClr val="E0E0E0"/>
              </a:solidFill>
              <a:ln w="8886" cap="flat">
                <a:noFill/>
                <a:prstDash val="solid"/>
                <a:miter/>
              </a:ln>
            </p:spPr>
            <p:txBody>
              <a:bodyPr rtlCol="1" anchor="ctr"/>
              <a:lstStyle/>
              <a:p>
                <a:endParaRPr lang="ar-SA"/>
              </a:p>
            </p:txBody>
          </p:sp>
          <p:sp>
            <p:nvSpPr>
              <p:cNvPr id="516" name="Freeform: Shape 515">
                <a:extLst>
                  <a:ext uri="{FF2B5EF4-FFF2-40B4-BE49-F238E27FC236}">
                    <a16:creationId xmlns:a16="http://schemas.microsoft.com/office/drawing/2014/main" id="{008A24C8-8AFA-4D58-8397-1353983479FB}"/>
                  </a:ext>
                </a:extLst>
              </p:cNvPr>
              <p:cNvSpPr/>
              <p:nvPr/>
            </p:nvSpPr>
            <p:spPr>
              <a:xfrm>
                <a:off x="3198851" y="5165797"/>
                <a:ext cx="369930" cy="275203"/>
              </a:xfrm>
              <a:custGeom>
                <a:avLst/>
                <a:gdLst>
                  <a:gd name="connsiteX0" fmla="*/ 13862 w 369930"/>
                  <a:gd name="connsiteY0" fmla="*/ 275204 h 275203"/>
                  <a:gd name="connsiteX1" fmla="*/ 346826 w 369930"/>
                  <a:gd name="connsiteY1" fmla="*/ 275204 h 275203"/>
                  <a:gd name="connsiteX2" fmla="*/ 346826 w 369930"/>
                  <a:gd name="connsiteY2" fmla="*/ 60159 h 275203"/>
                  <a:gd name="connsiteX3" fmla="*/ 369930 w 369930"/>
                  <a:gd name="connsiteY3" fmla="*/ 60159 h 275203"/>
                  <a:gd name="connsiteX4" fmla="*/ 369930 w 369930"/>
                  <a:gd name="connsiteY4" fmla="*/ 0 h 275203"/>
                  <a:gd name="connsiteX5" fmla="*/ 0 w 369930"/>
                  <a:gd name="connsiteY5" fmla="*/ 0 h 275203"/>
                  <a:gd name="connsiteX6" fmla="*/ 0 w 369930"/>
                  <a:gd name="connsiteY6" fmla="*/ 54561 h 275203"/>
                  <a:gd name="connsiteX7" fmla="*/ 13862 w 369930"/>
                  <a:gd name="connsiteY7" fmla="*/ 275204 h 27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930" h="275203">
                    <a:moveTo>
                      <a:pt x="13862" y="275204"/>
                    </a:moveTo>
                    <a:lnTo>
                      <a:pt x="346826" y="275204"/>
                    </a:lnTo>
                    <a:lnTo>
                      <a:pt x="346826" y="60159"/>
                    </a:lnTo>
                    <a:lnTo>
                      <a:pt x="369930" y="60159"/>
                    </a:lnTo>
                    <a:lnTo>
                      <a:pt x="369930" y="0"/>
                    </a:lnTo>
                    <a:lnTo>
                      <a:pt x="0" y="0"/>
                    </a:lnTo>
                    <a:lnTo>
                      <a:pt x="0" y="54561"/>
                    </a:lnTo>
                    <a:lnTo>
                      <a:pt x="13862" y="275204"/>
                    </a:lnTo>
                    <a:close/>
                  </a:path>
                </a:pathLst>
              </a:custGeom>
              <a:solidFill>
                <a:srgbClr val="E0E0E0"/>
              </a:solidFill>
              <a:ln w="8886" cap="flat">
                <a:noFill/>
                <a:prstDash val="solid"/>
                <a:miter/>
              </a:ln>
            </p:spPr>
            <p:txBody>
              <a:bodyPr rtlCol="1" anchor="ctr"/>
              <a:lstStyle/>
              <a:p>
                <a:endParaRPr lang="ar-SA"/>
              </a:p>
            </p:txBody>
          </p:sp>
          <p:sp>
            <p:nvSpPr>
              <p:cNvPr id="517" name="Freeform: Shape 516">
                <a:extLst>
                  <a:ext uri="{FF2B5EF4-FFF2-40B4-BE49-F238E27FC236}">
                    <a16:creationId xmlns:a16="http://schemas.microsoft.com/office/drawing/2014/main" id="{DA9D1FDB-091A-4F95-B100-C2A2A142B043}"/>
                  </a:ext>
                </a:extLst>
              </p:cNvPr>
              <p:cNvSpPr/>
              <p:nvPr/>
            </p:nvSpPr>
            <p:spPr>
              <a:xfrm>
                <a:off x="2976875" y="5260612"/>
                <a:ext cx="134091" cy="32345"/>
              </a:xfrm>
              <a:custGeom>
                <a:avLst/>
                <a:gdLst>
                  <a:gd name="connsiteX0" fmla="*/ 0 w 134091"/>
                  <a:gd name="connsiteY0" fmla="*/ 0 h 32345"/>
                  <a:gd name="connsiteX1" fmla="*/ 134092 w 134091"/>
                  <a:gd name="connsiteY1" fmla="*/ 0 h 32345"/>
                  <a:gd name="connsiteX2" fmla="*/ 134092 w 134091"/>
                  <a:gd name="connsiteY2" fmla="*/ 32346 h 32345"/>
                  <a:gd name="connsiteX3" fmla="*/ 0 w 134091"/>
                  <a:gd name="connsiteY3" fmla="*/ 32346 h 32345"/>
                </a:gdLst>
                <a:ahLst/>
                <a:cxnLst>
                  <a:cxn ang="0">
                    <a:pos x="connsiteX0" y="connsiteY0"/>
                  </a:cxn>
                  <a:cxn ang="0">
                    <a:pos x="connsiteX1" y="connsiteY1"/>
                  </a:cxn>
                  <a:cxn ang="0">
                    <a:pos x="connsiteX2" y="connsiteY2"/>
                  </a:cxn>
                  <a:cxn ang="0">
                    <a:pos x="connsiteX3" y="connsiteY3"/>
                  </a:cxn>
                </a:cxnLst>
                <a:rect l="l" t="t" r="r" b="b"/>
                <a:pathLst>
                  <a:path w="134091" h="32345">
                    <a:moveTo>
                      <a:pt x="0" y="0"/>
                    </a:moveTo>
                    <a:lnTo>
                      <a:pt x="134092" y="0"/>
                    </a:lnTo>
                    <a:lnTo>
                      <a:pt x="134092" y="32346"/>
                    </a:lnTo>
                    <a:lnTo>
                      <a:pt x="0" y="32346"/>
                    </a:lnTo>
                    <a:close/>
                  </a:path>
                </a:pathLst>
              </a:custGeom>
              <a:solidFill>
                <a:srgbClr val="E0E0E0"/>
              </a:solidFill>
              <a:ln w="8886" cap="flat">
                <a:noFill/>
                <a:prstDash val="solid"/>
                <a:miter/>
              </a:ln>
            </p:spPr>
            <p:txBody>
              <a:bodyPr rtlCol="1" anchor="ctr"/>
              <a:lstStyle/>
              <a:p>
                <a:endParaRPr lang="ar-SA"/>
              </a:p>
            </p:txBody>
          </p:sp>
          <p:sp>
            <p:nvSpPr>
              <p:cNvPr id="518" name="Freeform: Shape 517">
                <a:extLst>
                  <a:ext uri="{FF2B5EF4-FFF2-40B4-BE49-F238E27FC236}">
                    <a16:creationId xmlns:a16="http://schemas.microsoft.com/office/drawing/2014/main" id="{D4973009-64B5-466E-8964-B6C8A9F6D563}"/>
                  </a:ext>
                </a:extLst>
              </p:cNvPr>
              <p:cNvSpPr/>
              <p:nvPr/>
            </p:nvSpPr>
            <p:spPr>
              <a:xfrm>
                <a:off x="2959636" y="5333478"/>
                <a:ext cx="172213" cy="68334"/>
              </a:xfrm>
              <a:custGeom>
                <a:avLst/>
                <a:gdLst>
                  <a:gd name="connsiteX0" fmla="*/ 0 w 172213"/>
                  <a:gd name="connsiteY0" fmla="*/ 0 h 68334"/>
                  <a:gd name="connsiteX1" fmla="*/ 172214 w 172213"/>
                  <a:gd name="connsiteY1" fmla="*/ 0 h 68334"/>
                  <a:gd name="connsiteX2" fmla="*/ 172214 w 172213"/>
                  <a:gd name="connsiteY2" fmla="*/ 68335 h 68334"/>
                  <a:gd name="connsiteX3" fmla="*/ 0 w 172213"/>
                  <a:gd name="connsiteY3" fmla="*/ 68335 h 68334"/>
                </a:gdLst>
                <a:ahLst/>
                <a:cxnLst>
                  <a:cxn ang="0">
                    <a:pos x="connsiteX0" y="connsiteY0"/>
                  </a:cxn>
                  <a:cxn ang="0">
                    <a:pos x="connsiteX1" y="connsiteY1"/>
                  </a:cxn>
                  <a:cxn ang="0">
                    <a:pos x="connsiteX2" y="connsiteY2"/>
                  </a:cxn>
                  <a:cxn ang="0">
                    <a:pos x="connsiteX3" y="connsiteY3"/>
                  </a:cxn>
                </a:cxnLst>
                <a:rect l="l" t="t" r="r" b="b"/>
                <a:pathLst>
                  <a:path w="172213" h="68334">
                    <a:moveTo>
                      <a:pt x="0" y="0"/>
                    </a:moveTo>
                    <a:lnTo>
                      <a:pt x="172214" y="0"/>
                    </a:lnTo>
                    <a:lnTo>
                      <a:pt x="172214" y="68335"/>
                    </a:lnTo>
                    <a:lnTo>
                      <a:pt x="0" y="68335"/>
                    </a:lnTo>
                    <a:close/>
                  </a:path>
                </a:pathLst>
              </a:custGeom>
              <a:solidFill>
                <a:srgbClr val="FFFFFF"/>
              </a:solidFill>
              <a:ln w="8886" cap="flat">
                <a:noFill/>
                <a:prstDash val="solid"/>
                <a:miter/>
              </a:ln>
            </p:spPr>
            <p:txBody>
              <a:bodyPr rtlCol="1" anchor="ctr"/>
              <a:lstStyle/>
              <a:p>
                <a:endParaRPr lang="ar-SA"/>
              </a:p>
            </p:txBody>
          </p:sp>
          <p:sp>
            <p:nvSpPr>
              <p:cNvPr id="519" name="Freeform: Shape 518">
                <a:extLst>
                  <a:ext uri="{FF2B5EF4-FFF2-40B4-BE49-F238E27FC236}">
                    <a16:creationId xmlns:a16="http://schemas.microsoft.com/office/drawing/2014/main" id="{177203CA-3A0F-4508-BBD5-D669CFCB68CE}"/>
                  </a:ext>
                </a:extLst>
              </p:cNvPr>
              <p:cNvSpPr/>
              <p:nvPr/>
            </p:nvSpPr>
            <p:spPr>
              <a:xfrm>
                <a:off x="2945151" y="4951018"/>
                <a:ext cx="661307" cy="215044"/>
              </a:xfrm>
              <a:custGeom>
                <a:avLst/>
                <a:gdLst>
                  <a:gd name="connsiteX0" fmla="*/ 0 w 661307"/>
                  <a:gd name="connsiteY0" fmla="*/ 0 h 215044"/>
                  <a:gd name="connsiteX1" fmla="*/ 0 w 661307"/>
                  <a:gd name="connsiteY1" fmla="*/ 215045 h 215044"/>
                  <a:gd name="connsiteX2" fmla="*/ 314481 w 661307"/>
                  <a:gd name="connsiteY2" fmla="*/ 215045 h 215044"/>
                  <a:gd name="connsiteX3" fmla="*/ 661307 w 661307"/>
                  <a:gd name="connsiteY3" fmla="*/ 215045 h 215044"/>
                  <a:gd name="connsiteX4" fmla="*/ 661307 w 661307"/>
                  <a:gd name="connsiteY4" fmla="*/ 0 h 215044"/>
                  <a:gd name="connsiteX5" fmla="*/ 0 w 661307"/>
                  <a:gd name="connsiteY5" fmla="*/ 0 h 21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307" h="215044">
                    <a:moveTo>
                      <a:pt x="0" y="0"/>
                    </a:moveTo>
                    <a:lnTo>
                      <a:pt x="0" y="215045"/>
                    </a:lnTo>
                    <a:lnTo>
                      <a:pt x="314481" y="215045"/>
                    </a:lnTo>
                    <a:lnTo>
                      <a:pt x="661307" y="215045"/>
                    </a:lnTo>
                    <a:lnTo>
                      <a:pt x="661307" y="0"/>
                    </a:lnTo>
                    <a:lnTo>
                      <a:pt x="0" y="0"/>
                    </a:lnTo>
                    <a:close/>
                  </a:path>
                </a:pathLst>
              </a:custGeom>
              <a:solidFill>
                <a:srgbClr val="F5F5F5"/>
              </a:solidFill>
              <a:ln w="8886" cap="flat">
                <a:noFill/>
                <a:prstDash val="solid"/>
                <a:miter/>
              </a:ln>
            </p:spPr>
            <p:txBody>
              <a:bodyPr rtlCol="1" anchor="ctr"/>
              <a:lstStyle/>
              <a:p>
                <a:endParaRPr lang="ar-SA"/>
              </a:p>
            </p:txBody>
          </p:sp>
          <p:sp>
            <p:nvSpPr>
              <p:cNvPr id="520" name="Freeform: Shape 519">
                <a:extLst>
                  <a:ext uri="{FF2B5EF4-FFF2-40B4-BE49-F238E27FC236}">
                    <a16:creationId xmlns:a16="http://schemas.microsoft.com/office/drawing/2014/main" id="{C97EE03B-DC20-4282-AC6D-BA51F4459C0E}"/>
                  </a:ext>
                </a:extLst>
              </p:cNvPr>
              <p:cNvSpPr/>
              <p:nvPr/>
            </p:nvSpPr>
            <p:spPr>
              <a:xfrm>
                <a:off x="2917427" y="4890859"/>
                <a:ext cx="712135" cy="60159"/>
              </a:xfrm>
              <a:custGeom>
                <a:avLst/>
                <a:gdLst>
                  <a:gd name="connsiteX0" fmla="*/ 0 w 712135"/>
                  <a:gd name="connsiteY0" fmla="*/ 0 h 60159"/>
                  <a:gd name="connsiteX1" fmla="*/ 0 w 712135"/>
                  <a:gd name="connsiteY1" fmla="*/ 60159 h 60159"/>
                  <a:gd name="connsiteX2" fmla="*/ 712136 w 712135"/>
                  <a:gd name="connsiteY2" fmla="*/ 60159 h 60159"/>
                  <a:gd name="connsiteX3" fmla="*/ 712136 w 712135"/>
                  <a:gd name="connsiteY3" fmla="*/ 0 h 60159"/>
                  <a:gd name="connsiteX4" fmla="*/ 342206 w 712135"/>
                  <a:gd name="connsiteY4" fmla="*/ 0 h 60159"/>
                  <a:gd name="connsiteX5" fmla="*/ 0 w 712135"/>
                  <a:gd name="connsiteY5" fmla="*/ 0 h 6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135" h="60159">
                    <a:moveTo>
                      <a:pt x="0" y="0"/>
                    </a:moveTo>
                    <a:lnTo>
                      <a:pt x="0" y="60159"/>
                    </a:lnTo>
                    <a:lnTo>
                      <a:pt x="712136" y="60159"/>
                    </a:lnTo>
                    <a:lnTo>
                      <a:pt x="712136" y="0"/>
                    </a:lnTo>
                    <a:lnTo>
                      <a:pt x="342206" y="0"/>
                    </a:lnTo>
                    <a:lnTo>
                      <a:pt x="0" y="0"/>
                    </a:lnTo>
                    <a:close/>
                  </a:path>
                </a:pathLst>
              </a:custGeom>
              <a:solidFill>
                <a:srgbClr val="E0E0E0"/>
              </a:solidFill>
              <a:ln w="8886" cap="flat">
                <a:noFill/>
                <a:prstDash val="solid"/>
                <a:miter/>
              </a:ln>
            </p:spPr>
            <p:txBody>
              <a:bodyPr rtlCol="1" anchor="ctr"/>
              <a:lstStyle/>
              <a:p>
                <a:endParaRPr lang="ar-SA"/>
              </a:p>
            </p:txBody>
          </p:sp>
          <p:sp>
            <p:nvSpPr>
              <p:cNvPr id="521" name="Freeform: Shape 520">
                <a:extLst>
                  <a:ext uri="{FF2B5EF4-FFF2-40B4-BE49-F238E27FC236}">
                    <a16:creationId xmlns:a16="http://schemas.microsoft.com/office/drawing/2014/main" id="{AC688A94-56FF-4B5C-A64D-E4596CEE04A4}"/>
                  </a:ext>
                </a:extLst>
              </p:cNvPr>
              <p:cNvSpPr/>
              <p:nvPr/>
            </p:nvSpPr>
            <p:spPr>
              <a:xfrm>
                <a:off x="3259632" y="4890859"/>
                <a:ext cx="369930" cy="275203"/>
              </a:xfrm>
              <a:custGeom>
                <a:avLst/>
                <a:gdLst>
                  <a:gd name="connsiteX0" fmla="*/ 13862 w 369930"/>
                  <a:gd name="connsiteY0" fmla="*/ 275204 h 275203"/>
                  <a:gd name="connsiteX1" fmla="*/ 346826 w 369930"/>
                  <a:gd name="connsiteY1" fmla="*/ 275204 h 275203"/>
                  <a:gd name="connsiteX2" fmla="*/ 346826 w 369930"/>
                  <a:gd name="connsiteY2" fmla="*/ 60159 h 275203"/>
                  <a:gd name="connsiteX3" fmla="*/ 369930 w 369930"/>
                  <a:gd name="connsiteY3" fmla="*/ 60159 h 275203"/>
                  <a:gd name="connsiteX4" fmla="*/ 369930 w 369930"/>
                  <a:gd name="connsiteY4" fmla="*/ 0 h 275203"/>
                  <a:gd name="connsiteX5" fmla="*/ 0 w 369930"/>
                  <a:gd name="connsiteY5" fmla="*/ 0 h 275203"/>
                  <a:gd name="connsiteX6" fmla="*/ 0 w 369930"/>
                  <a:gd name="connsiteY6" fmla="*/ 54561 h 275203"/>
                  <a:gd name="connsiteX7" fmla="*/ 13862 w 369930"/>
                  <a:gd name="connsiteY7" fmla="*/ 275204 h 27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930" h="275203">
                    <a:moveTo>
                      <a:pt x="13862" y="275204"/>
                    </a:moveTo>
                    <a:lnTo>
                      <a:pt x="346826" y="275204"/>
                    </a:lnTo>
                    <a:lnTo>
                      <a:pt x="346826" y="60159"/>
                    </a:lnTo>
                    <a:lnTo>
                      <a:pt x="369930" y="60159"/>
                    </a:lnTo>
                    <a:lnTo>
                      <a:pt x="369930" y="0"/>
                    </a:lnTo>
                    <a:lnTo>
                      <a:pt x="0" y="0"/>
                    </a:lnTo>
                    <a:lnTo>
                      <a:pt x="0" y="54561"/>
                    </a:lnTo>
                    <a:lnTo>
                      <a:pt x="13862" y="275204"/>
                    </a:lnTo>
                    <a:close/>
                  </a:path>
                </a:pathLst>
              </a:custGeom>
              <a:solidFill>
                <a:srgbClr val="E0E0E0"/>
              </a:solidFill>
              <a:ln w="8886" cap="flat">
                <a:noFill/>
                <a:prstDash val="solid"/>
                <a:miter/>
              </a:ln>
            </p:spPr>
            <p:txBody>
              <a:bodyPr rtlCol="1" anchor="ctr"/>
              <a:lstStyle/>
              <a:p>
                <a:endParaRPr lang="ar-SA"/>
              </a:p>
            </p:txBody>
          </p:sp>
          <p:sp>
            <p:nvSpPr>
              <p:cNvPr id="522" name="Freeform: Shape 521">
                <a:extLst>
                  <a:ext uri="{FF2B5EF4-FFF2-40B4-BE49-F238E27FC236}">
                    <a16:creationId xmlns:a16="http://schemas.microsoft.com/office/drawing/2014/main" id="{D2065804-0D3D-4396-9893-66F3E4118280}"/>
                  </a:ext>
                </a:extLst>
              </p:cNvPr>
              <p:cNvSpPr/>
              <p:nvPr/>
            </p:nvSpPr>
            <p:spPr>
              <a:xfrm>
                <a:off x="3037656" y="4985674"/>
                <a:ext cx="134091" cy="32345"/>
              </a:xfrm>
              <a:custGeom>
                <a:avLst/>
                <a:gdLst>
                  <a:gd name="connsiteX0" fmla="*/ 0 w 134091"/>
                  <a:gd name="connsiteY0" fmla="*/ 0 h 32345"/>
                  <a:gd name="connsiteX1" fmla="*/ 134092 w 134091"/>
                  <a:gd name="connsiteY1" fmla="*/ 0 h 32345"/>
                  <a:gd name="connsiteX2" fmla="*/ 134092 w 134091"/>
                  <a:gd name="connsiteY2" fmla="*/ 32346 h 32345"/>
                  <a:gd name="connsiteX3" fmla="*/ 0 w 134091"/>
                  <a:gd name="connsiteY3" fmla="*/ 32346 h 32345"/>
                </a:gdLst>
                <a:ahLst/>
                <a:cxnLst>
                  <a:cxn ang="0">
                    <a:pos x="connsiteX0" y="connsiteY0"/>
                  </a:cxn>
                  <a:cxn ang="0">
                    <a:pos x="connsiteX1" y="connsiteY1"/>
                  </a:cxn>
                  <a:cxn ang="0">
                    <a:pos x="connsiteX2" y="connsiteY2"/>
                  </a:cxn>
                  <a:cxn ang="0">
                    <a:pos x="connsiteX3" y="connsiteY3"/>
                  </a:cxn>
                </a:cxnLst>
                <a:rect l="l" t="t" r="r" b="b"/>
                <a:pathLst>
                  <a:path w="134091" h="32345">
                    <a:moveTo>
                      <a:pt x="0" y="0"/>
                    </a:moveTo>
                    <a:lnTo>
                      <a:pt x="134092" y="0"/>
                    </a:lnTo>
                    <a:lnTo>
                      <a:pt x="134092" y="32346"/>
                    </a:lnTo>
                    <a:lnTo>
                      <a:pt x="0" y="32346"/>
                    </a:lnTo>
                    <a:close/>
                  </a:path>
                </a:pathLst>
              </a:custGeom>
              <a:solidFill>
                <a:srgbClr val="E0E0E0"/>
              </a:solidFill>
              <a:ln w="8886" cap="flat">
                <a:noFill/>
                <a:prstDash val="solid"/>
                <a:miter/>
              </a:ln>
            </p:spPr>
            <p:txBody>
              <a:bodyPr rtlCol="1" anchor="ctr"/>
              <a:lstStyle/>
              <a:p>
                <a:endParaRPr lang="ar-SA"/>
              </a:p>
            </p:txBody>
          </p:sp>
          <p:sp>
            <p:nvSpPr>
              <p:cNvPr id="523" name="Freeform: Shape 522">
                <a:extLst>
                  <a:ext uri="{FF2B5EF4-FFF2-40B4-BE49-F238E27FC236}">
                    <a16:creationId xmlns:a16="http://schemas.microsoft.com/office/drawing/2014/main" id="{6F18470B-3966-4FE1-8DC2-DC0E0AB79661}"/>
                  </a:ext>
                </a:extLst>
              </p:cNvPr>
              <p:cNvSpPr/>
              <p:nvPr/>
            </p:nvSpPr>
            <p:spPr>
              <a:xfrm>
                <a:off x="3020417" y="5058541"/>
                <a:ext cx="172213" cy="68334"/>
              </a:xfrm>
              <a:custGeom>
                <a:avLst/>
                <a:gdLst>
                  <a:gd name="connsiteX0" fmla="*/ 0 w 172213"/>
                  <a:gd name="connsiteY0" fmla="*/ 0 h 68334"/>
                  <a:gd name="connsiteX1" fmla="*/ 172214 w 172213"/>
                  <a:gd name="connsiteY1" fmla="*/ 0 h 68334"/>
                  <a:gd name="connsiteX2" fmla="*/ 172214 w 172213"/>
                  <a:gd name="connsiteY2" fmla="*/ 68335 h 68334"/>
                  <a:gd name="connsiteX3" fmla="*/ 0 w 172213"/>
                  <a:gd name="connsiteY3" fmla="*/ 68335 h 68334"/>
                </a:gdLst>
                <a:ahLst/>
                <a:cxnLst>
                  <a:cxn ang="0">
                    <a:pos x="connsiteX0" y="connsiteY0"/>
                  </a:cxn>
                  <a:cxn ang="0">
                    <a:pos x="connsiteX1" y="connsiteY1"/>
                  </a:cxn>
                  <a:cxn ang="0">
                    <a:pos x="connsiteX2" y="connsiteY2"/>
                  </a:cxn>
                  <a:cxn ang="0">
                    <a:pos x="connsiteX3" y="connsiteY3"/>
                  </a:cxn>
                </a:cxnLst>
                <a:rect l="l" t="t" r="r" b="b"/>
                <a:pathLst>
                  <a:path w="172213" h="68334">
                    <a:moveTo>
                      <a:pt x="0" y="0"/>
                    </a:moveTo>
                    <a:lnTo>
                      <a:pt x="172214" y="0"/>
                    </a:lnTo>
                    <a:lnTo>
                      <a:pt x="172214" y="68335"/>
                    </a:lnTo>
                    <a:lnTo>
                      <a:pt x="0" y="68335"/>
                    </a:lnTo>
                    <a:close/>
                  </a:path>
                </a:pathLst>
              </a:custGeom>
              <a:solidFill>
                <a:srgbClr val="FFFFFF"/>
              </a:solidFill>
              <a:ln w="8886" cap="flat">
                <a:noFill/>
                <a:prstDash val="solid"/>
                <a:miter/>
              </a:ln>
            </p:spPr>
            <p:txBody>
              <a:bodyPr rtlCol="1" anchor="ctr"/>
              <a:lstStyle/>
              <a:p>
                <a:endParaRPr lang="ar-SA"/>
              </a:p>
            </p:txBody>
          </p:sp>
          <p:sp>
            <p:nvSpPr>
              <p:cNvPr id="524" name="Freeform: Shape 523">
                <a:extLst>
                  <a:ext uri="{FF2B5EF4-FFF2-40B4-BE49-F238E27FC236}">
                    <a16:creationId xmlns:a16="http://schemas.microsoft.com/office/drawing/2014/main" id="{063BDFB4-D055-462F-BA26-E36F15A3D6F2}"/>
                  </a:ext>
                </a:extLst>
              </p:cNvPr>
              <p:cNvSpPr/>
              <p:nvPr/>
            </p:nvSpPr>
            <p:spPr>
              <a:xfrm>
                <a:off x="672164" y="3905652"/>
                <a:ext cx="258409" cy="237793"/>
              </a:xfrm>
              <a:custGeom>
                <a:avLst/>
                <a:gdLst>
                  <a:gd name="connsiteX0" fmla="*/ 34567 w 258409"/>
                  <a:gd name="connsiteY0" fmla="*/ 0 h 237793"/>
                  <a:gd name="connsiteX1" fmla="*/ 0 w 258409"/>
                  <a:gd name="connsiteY1" fmla="*/ 60781 h 237793"/>
                  <a:gd name="connsiteX2" fmla="*/ 0 w 258409"/>
                  <a:gd name="connsiteY2" fmla="*/ 237793 h 237793"/>
                  <a:gd name="connsiteX3" fmla="*/ 258409 w 258409"/>
                  <a:gd name="connsiteY3" fmla="*/ 237793 h 237793"/>
                  <a:gd name="connsiteX4" fmla="*/ 258409 w 258409"/>
                  <a:gd name="connsiteY4" fmla="*/ 52872 h 237793"/>
                  <a:gd name="connsiteX5" fmla="*/ 224464 w 258409"/>
                  <a:gd name="connsiteY5" fmla="*/ 0 h 23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409" h="237793">
                    <a:moveTo>
                      <a:pt x="34567" y="0"/>
                    </a:moveTo>
                    <a:cubicBezTo>
                      <a:pt x="34567" y="0"/>
                      <a:pt x="0" y="26125"/>
                      <a:pt x="0" y="60781"/>
                    </a:cubicBezTo>
                    <a:lnTo>
                      <a:pt x="0" y="237793"/>
                    </a:lnTo>
                    <a:lnTo>
                      <a:pt x="258409" y="237793"/>
                    </a:lnTo>
                    <a:lnTo>
                      <a:pt x="258409" y="52872"/>
                    </a:lnTo>
                    <a:cubicBezTo>
                      <a:pt x="258409" y="52872"/>
                      <a:pt x="254766" y="7464"/>
                      <a:pt x="224464" y="0"/>
                    </a:cubicBezTo>
                    <a:close/>
                  </a:path>
                </a:pathLst>
              </a:custGeom>
              <a:solidFill>
                <a:srgbClr val="F5F5F5"/>
              </a:solidFill>
              <a:ln w="8886" cap="flat">
                <a:noFill/>
                <a:prstDash val="solid"/>
                <a:miter/>
              </a:ln>
            </p:spPr>
            <p:txBody>
              <a:bodyPr rtlCol="1" anchor="ctr"/>
              <a:lstStyle/>
              <a:p>
                <a:endParaRPr lang="ar-SA"/>
              </a:p>
            </p:txBody>
          </p:sp>
          <p:sp>
            <p:nvSpPr>
              <p:cNvPr id="525" name="Freeform: Shape 524">
                <a:extLst>
                  <a:ext uri="{FF2B5EF4-FFF2-40B4-BE49-F238E27FC236}">
                    <a16:creationId xmlns:a16="http://schemas.microsoft.com/office/drawing/2014/main" id="{5AD1C29F-47BA-48A1-8D54-2304C5CC83B3}"/>
                  </a:ext>
                </a:extLst>
              </p:cNvPr>
              <p:cNvSpPr/>
              <p:nvPr/>
            </p:nvSpPr>
            <p:spPr>
              <a:xfrm>
                <a:off x="688159" y="4009123"/>
                <a:ext cx="223575" cy="124902"/>
              </a:xfrm>
              <a:custGeom>
                <a:avLst/>
                <a:gdLst>
                  <a:gd name="connsiteX0" fmla="*/ 3821 w 223575"/>
                  <a:gd name="connsiteY0" fmla="*/ 124725 h 124902"/>
                  <a:gd name="connsiteX1" fmla="*/ 0 w 223575"/>
                  <a:gd name="connsiteY1" fmla="*/ 70253 h 124902"/>
                  <a:gd name="connsiteX2" fmla="*/ 30213 w 223575"/>
                  <a:gd name="connsiteY2" fmla="*/ 30176 h 124902"/>
                  <a:gd name="connsiteX3" fmla="*/ 72067 w 223575"/>
                  <a:gd name="connsiteY3" fmla="*/ 33731 h 124902"/>
                  <a:gd name="connsiteX4" fmla="*/ 138802 w 223575"/>
                  <a:gd name="connsiteY4" fmla="*/ 24134 h 124902"/>
                  <a:gd name="connsiteX5" fmla="*/ 191585 w 223575"/>
                  <a:gd name="connsiteY5" fmla="*/ 141 h 124902"/>
                  <a:gd name="connsiteX6" fmla="*/ 222420 w 223575"/>
                  <a:gd name="connsiteY6" fmla="*/ 17203 h 124902"/>
                  <a:gd name="connsiteX7" fmla="*/ 222420 w 223575"/>
                  <a:gd name="connsiteY7" fmla="*/ 34975 h 124902"/>
                  <a:gd name="connsiteX8" fmla="*/ 223575 w 223575"/>
                  <a:gd name="connsiteY8" fmla="*/ 122326 h 124902"/>
                  <a:gd name="connsiteX9" fmla="*/ 4088 w 223575"/>
                  <a:gd name="connsiteY9" fmla="*/ 124903 h 12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575" h="124902">
                    <a:moveTo>
                      <a:pt x="3821" y="124725"/>
                    </a:moveTo>
                    <a:cubicBezTo>
                      <a:pt x="1560" y="106650"/>
                      <a:pt x="285" y="88466"/>
                      <a:pt x="0" y="70253"/>
                    </a:cubicBezTo>
                    <a:cubicBezTo>
                      <a:pt x="662" y="51877"/>
                      <a:pt x="12729" y="35871"/>
                      <a:pt x="30213" y="30176"/>
                    </a:cubicBezTo>
                    <a:cubicBezTo>
                      <a:pt x="43898" y="26444"/>
                      <a:pt x="58115" y="31421"/>
                      <a:pt x="72067" y="33731"/>
                    </a:cubicBezTo>
                    <a:cubicBezTo>
                      <a:pt x="94768" y="37541"/>
                      <a:pt x="118093" y="34187"/>
                      <a:pt x="138802" y="24134"/>
                    </a:cubicBezTo>
                    <a:cubicBezTo>
                      <a:pt x="156574" y="15248"/>
                      <a:pt x="172214" y="1919"/>
                      <a:pt x="191585" y="141"/>
                    </a:cubicBezTo>
                    <a:cubicBezTo>
                      <a:pt x="204293" y="-1014"/>
                      <a:pt x="218955" y="4940"/>
                      <a:pt x="222420" y="17203"/>
                    </a:cubicBezTo>
                    <a:cubicBezTo>
                      <a:pt x="223682" y="23060"/>
                      <a:pt x="223682" y="29118"/>
                      <a:pt x="222420" y="34975"/>
                    </a:cubicBezTo>
                    <a:cubicBezTo>
                      <a:pt x="218244" y="62256"/>
                      <a:pt x="223575" y="96112"/>
                      <a:pt x="223575" y="122326"/>
                    </a:cubicBezTo>
                    <a:cubicBezTo>
                      <a:pt x="151331" y="125702"/>
                      <a:pt x="76421" y="123303"/>
                      <a:pt x="4088" y="124903"/>
                    </a:cubicBezTo>
                  </a:path>
                </a:pathLst>
              </a:custGeom>
              <a:solidFill>
                <a:srgbClr val="E0E0E0"/>
              </a:solidFill>
              <a:ln w="8886" cap="flat">
                <a:noFill/>
                <a:prstDash val="solid"/>
                <a:miter/>
              </a:ln>
            </p:spPr>
            <p:txBody>
              <a:bodyPr rtlCol="1" anchor="ctr"/>
              <a:lstStyle/>
              <a:p>
                <a:endParaRPr lang="ar-SA"/>
              </a:p>
            </p:txBody>
          </p:sp>
          <p:sp>
            <p:nvSpPr>
              <p:cNvPr id="526" name="Freeform: Shape 525">
                <a:extLst>
                  <a:ext uri="{FF2B5EF4-FFF2-40B4-BE49-F238E27FC236}">
                    <a16:creationId xmlns:a16="http://schemas.microsoft.com/office/drawing/2014/main" id="{E787E15B-9A12-4A3A-B0AF-B23D0C05973D}"/>
                  </a:ext>
                </a:extLst>
              </p:cNvPr>
              <p:cNvSpPr/>
              <p:nvPr/>
            </p:nvSpPr>
            <p:spPr>
              <a:xfrm>
                <a:off x="655992" y="4143445"/>
                <a:ext cx="312436" cy="24970"/>
              </a:xfrm>
              <a:custGeom>
                <a:avLst/>
                <a:gdLst>
                  <a:gd name="connsiteX0" fmla="*/ 0 w 312436"/>
                  <a:gd name="connsiteY0" fmla="*/ 24970 h 24970"/>
                  <a:gd name="connsiteX1" fmla="*/ 38921 w 312436"/>
                  <a:gd name="connsiteY1" fmla="*/ 0 h 24970"/>
                  <a:gd name="connsiteX2" fmla="*/ 274582 w 312436"/>
                  <a:gd name="connsiteY2" fmla="*/ 0 h 24970"/>
                  <a:gd name="connsiteX3" fmla="*/ 312437 w 312436"/>
                  <a:gd name="connsiteY3" fmla="*/ 24970 h 24970"/>
                  <a:gd name="connsiteX4" fmla="*/ 0 w 312436"/>
                  <a:gd name="connsiteY4" fmla="*/ 24970 h 24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36" h="24970">
                    <a:moveTo>
                      <a:pt x="0" y="24970"/>
                    </a:moveTo>
                    <a:lnTo>
                      <a:pt x="38921" y="0"/>
                    </a:lnTo>
                    <a:lnTo>
                      <a:pt x="274582" y="0"/>
                    </a:lnTo>
                    <a:lnTo>
                      <a:pt x="312437" y="24970"/>
                    </a:lnTo>
                    <a:lnTo>
                      <a:pt x="0" y="24970"/>
                    </a:lnTo>
                  </a:path>
                </a:pathLst>
              </a:custGeom>
              <a:solidFill>
                <a:srgbClr val="E0E0E0"/>
              </a:solidFill>
              <a:ln w="8886" cap="flat">
                <a:noFill/>
                <a:prstDash val="solid"/>
                <a:miter/>
              </a:ln>
            </p:spPr>
            <p:txBody>
              <a:bodyPr rtlCol="1" anchor="ctr"/>
              <a:lstStyle/>
              <a:p>
                <a:endParaRPr lang="ar-SA"/>
              </a:p>
            </p:txBody>
          </p:sp>
          <p:sp>
            <p:nvSpPr>
              <p:cNvPr id="527" name="Freeform: Shape 526">
                <a:extLst>
                  <a:ext uri="{FF2B5EF4-FFF2-40B4-BE49-F238E27FC236}">
                    <a16:creationId xmlns:a16="http://schemas.microsoft.com/office/drawing/2014/main" id="{1FEA5BC6-3B09-4150-A1C6-21334FFC603B}"/>
                  </a:ext>
                </a:extLst>
              </p:cNvPr>
              <p:cNvSpPr/>
              <p:nvPr/>
            </p:nvSpPr>
            <p:spPr>
              <a:xfrm>
                <a:off x="648705" y="3536433"/>
                <a:ext cx="546142" cy="706892"/>
              </a:xfrm>
              <a:custGeom>
                <a:avLst/>
                <a:gdLst>
                  <a:gd name="connsiteX0" fmla="*/ 0 w 546142"/>
                  <a:gd name="connsiteY0" fmla="*/ 56161 h 706892"/>
                  <a:gd name="connsiteX1" fmla="*/ 0 w 546142"/>
                  <a:gd name="connsiteY1" fmla="*/ 319635 h 706892"/>
                  <a:gd name="connsiteX2" fmla="*/ 319901 w 546142"/>
                  <a:gd name="connsiteY2" fmla="*/ 319635 h 706892"/>
                  <a:gd name="connsiteX3" fmla="*/ 319901 w 546142"/>
                  <a:gd name="connsiteY3" fmla="*/ 632072 h 706892"/>
                  <a:gd name="connsiteX4" fmla="*/ 7287 w 546142"/>
                  <a:gd name="connsiteY4" fmla="*/ 632072 h 706892"/>
                  <a:gd name="connsiteX5" fmla="*/ 7287 w 546142"/>
                  <a:gd name="connsiteY5" fmla="*/ 706893 h 706892"/>
                  <a:gd name="connsiteX6" fmla="*/ 546143 w 546142"/>
                  <a:gd name="connsiteY6" fmla="*/ 706893 h 706892"/>
                  <a:gd name="connsiteX7" fmla="*/ 546143 w 546142"/>
                  <a:gd name="connsiteY7" fmla="*/ 56161 h 706892"/>
                  <a:gd name="connsiteX8" fmla="*/ 490160 w 546142"/>
                  <a:gd name="connsiteY8" fmla="*/ 0 h 706892"/>
                  <a:gd name="connsiteX9" fmla="*/ 490071 w 546142"/>
                  <a:gd name="connsiteY9" fmla="*/ 0 h 706892"/>
                  <a:gd name="connsiteX10" fmla="*/ 56160 w 546142"/>
                  <a:gd name="connsiteY10" fmla="*/ 0 h 706892"/>
                  <a:gd name="connsiteX11" fmla="*/ 0 w 546142"/>
                  <a:gd name="connsiteY11" fmla="*/ 56161 h 70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142" h="706892">
                    <a:moveTo>
                      <a:pt x="0" y="56161"/>
                    </a:moveTo>
                    <a:lnTo>
                      <a:pt x="0" y="319635"/>
                    </a:lnTo>
                    <a:lnTo>
                      <a:pt x="319901" y="319635"/>
                    </a:lnTo>
                    <a:lnTo>
                      <a:pt x="319901" y="632072"/>
                    </a:lnTo>
                    <a:lnTo>
                      <a:pt x="7287" y="632072"/>
                    </a:lnTo>
                    <a:lnTo>
                      <a:pt x="7287" y="706893"/>
                    </a:lnTo>
                    <a:lnTo>
                      <a:pt x="546143" y="706893"/>
                    </a:lnTo>
                    <a:lnTo>
                      <a:pt x="546143" y="56161"/>
                    </a:lnTo>
                    <a:cubicBezTo>
                      <a:pt x="546192" y="25193"/>
                      <a:pt x="521127" y="49"/>
                      <a:pt x="490160" y="0"/>
                    </a:cubicBezTo>
                    <a:cubicBezTo>
                      <a:pt x="490130" y="0"/>
                      <a:pt x="490101" y="0"/>
                      <a:pt x="490071" y="0"/>
                    </a:cubicBezTo>
                    <a:lnTo>
                      <a:pt x="56160" y="0"/>
                    </a:lnTo>
                    <a:cubicBezTo>
                      <a:pt x="25144" y="0"/>
                      <a:pt x="0" y="25144"/>
                      <a:pt x="0" y="56161"/>
                    </a:cubicBezTo>
                    <a:close/>
                  </a:path>
                </a:pathLst>
              </a:custGeom>
              <a:solidFill>
                <a:srgbClr val="F5F5F5"/>
              </a:solidFill>
              <a:ln w="8886" cap="flat">
                <a:noFill/>
                <a:prstDash val="solid"/>
                <a:miter/>
              </a:ln>
            </p:spPr>
            <p:txBody>
              <a:bodyPr rtlCol="1" anchor="ctr"/>
              <a:lstStyle/>
              <a:p>
                <a:endParaRPr lang="ar-SA"/>
              </a:p>
            </p:txBody>
          </p:sp>
          <p:sp>
            <p:nvSpPr>
              <p:cNvPr id="528" name="Freeform: Shape 527">
                <a:extLst>
                  <a:ext uri="{FF2B5EF4-FFF2-40B4-BE49-F238E27FC236}">
                    <a16:creationId xmlns:a16="http://schemas.microsoft.com/office/drawing/2014/main" id="{E30D9F23-103B-4119-9466-61FC11DC43CC}"/>
                  </a:ext>
                </a:extLst>
              </p:cNvPr>
              <p:cNvSpPr/>
              <p:nvPr/>
            </p:nvSpPr>
            <p:spPr>
              <a:xfrm>
                <a:off x="648705" y="3596237"/>
                <a:ext cx="546142" cy="4620"/>
              </a:xfrm>
              <a:custGeom>
                <a:avLst/>
                <a:gdLst>
                  <a:gd name="connsiteX0" fmla="*/ 546143 w 546142"/>
                  <a:gd name="connsiteY0" fmla="*/ 2310 h 4620"/>
                  <a:gd name="connsiteX1" fmla="*/ 273071 w 546142"/>
                  <a:gd name="connsiteY1" fmla="*/ 4621 h 4620"/>
                  <a:gd name="connsiteX2" fmla="*/ 0 w 546142"/>
                  <a:gd name="connsiteY2" fmla="*/ 2310 h 4620"/>
                  <a:gd name="connsiteX3" fmla="*/ 273071 w 546142"/>
                  <a:gd name="connsiteY3" fmla="*/ 0 h 4620"/>
                  <a:gd name="connsiteX4" fmla="*/ 546143 w 546142"/>
                  <a:gd name="connsiteY4" fmla="*/ 2310 h 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42" h="4620">
                    <a:moveTo>
                      <a:pt x="546143" y="2310"/>
                    </a:moveTo>
                    <a:cubicBezTo>
                      <a:pt x="546143" y="3554"/>
                      <a:pt x="423869" y="4621"/>
                      <a:pt x="273071" y="4621"/>
                    </a:cubicBezTo>
                    <a:cubicBezTo>
                      <a:pt x="122273" y="4621"/>
                      <a:pt x="0" y="3554"/>
                      <a:pt x="0" y="2310"/>
                    </a:cubicBezTo>
                    <a:cubicBezTo>
                      <a:pt x="0" y="1066"/>
                      <a:pt x="122273" y="0"/>
                      <a:pt x="273071" y="0"/>
                    </a:cubicBezTo>
                    <a:cubicBezTo>
                      <a:pt x="423869" y="0"/>
                      <a:pt x="546143" y="1066"/>
                      <a:pt x="546143" y="2310"/>
                    </a:cubicBezTo>
                    <a:close/>
                  </a:path>
                </a:pathLst>
              </a:custGeom>
              <a:solidFill>
                <a:srgbClr val="E0E0E0"/>
              </a:solidFill>
              <a:ln w="8886" cap="flat">
                <a:noFill/>
                <a:prstDash val="solid"/>
                <a:miter/>
              </a:ln>
            </p:spPr>
            <p:txBody>
              <a:bodyPr rtlCol="1" anchor="ctr"/>
              <a:lstStyle/>
              <a:p>
                <a:endParaRPr lang="ar-SA"/>
              </a:p>
            </p:txBody>
          </p:sp>
          <p:sp>
            <p:nvSpPr>
              <p:cNvPr id="529" name="Freeform: Shape 528">
                <a:extLst>
                  <a:ext uri="{FF2B5EF4-FFF2-40B4-BE49-F238E27FC236}">
                    <a16:creationId xmlns:a16="http://schemas.microsoft.com/office/drawing/2014/main" id="{52522539-4DCC-4DBD-8AEA-752F85123D66}"/>
                  </a:ext>
                </a:extLst>
              </p:cNvPr>
              <p:cNvSpPr/>
              <p:nvPr/>
            </p:nvSpPr>
            <p:spPr>
              <a:xfrm>
                <a:off x="1040939" y="3538299"/>
                <a:ext cx="4620" cy="705026"/>
              </a:xfrm>
              <a:custGeom>
                <a:avLst/>
                <a:gdLst>
                  <a:gd name="connsiteX0" fmla="*/ 2310 w 4620"/>
                  <a:gd name="connsiteY0" fmla="*/ 705027 h 705026"/>
                  <a:gd name="connsiteX1" fmla="*/ 0 w 4620"/>
                  <a:gd name="connsiteY1" fmla="*/ 352513 h 705026"/>
                  <a:gd name="connsiteX2" fmla="*/ 2310 w 4620"/>
                  <a:gd name="connsiteY2" fmla="*/ 0 h 705026"/>
                  <a:gd name="connsiteX3" fmla="*/ 4621 w 4620"/>
                  <a:gd name="connsiteY3" fmla="*/ 352513 h 705026"/>
                  <a:gd name="connsiteX4" fmla="*/ 2310 w 4620"/>
                  <a:gd name="connsiteY4" fmla="*/ 705027 h 7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0" h="705026">
                    <a:moveTo>
                      <a:pt x="2310" y="705027"/>
                    </a:moveTo>
                    <a:cubicBezTo>
                      <a:pt x="1066" y="705027"/>
                      <a:pt x="0" y="547209"/>
                      <a:pt x="0" y="352513"/>
                    </a:cubicBezTo>
                    <a:cubicBezTo>
                      <a:pt x="0" y="157818"/>
                      <a:pt x="1066" y="0"/>
                      <a:pt x="2310" y="0"/>
                    </a:cubicBezTo>
                    <a:cubicBezTo>
                      <a:pt x="3554" y="0"/>
                      <a:pt x="4621" y="157818"/>
                      <a:pt x="4621" y="352513"/>
                    </a:cubicBezTo>
                    <a:cubicBezTo>
                      <a:pt x="4621" y="547209"/>
                      <a:pt x="3466" y="705027"/>
                      <a:pt x="2310" y="705027"/>
                    </a:cubicBezTo>
                    <a:close/>
                  </a:path>
                </a:pathLst>
              </a:custGeom>
              <a:solidFill>
                <a:srgbClr val="E0E0E0"/>
              </a:solidFill>
              <a:ln w="8886" cap="flat">
                <a:noFill/>
                <a:prstDash val="solid"/>
                <a:miter/>
              </a:ln>
            </p:spPr>
            <p:txBody>
              <a:bodyPr rtlCol="1" anchor="ctr"/>
              <a:lstStyle/>
              <a:p>
                <a:endParaRPr lang="ar-SA"/>
              </a:p>
            </p:txBody>
          </p:sp>
          <p:sp>
            <p:nvSpPr>
              <p:cNvPr id="530" name="Freeform: Shape 529">
                <a:extLst>
                  <a:ext uri="{FF2B5EF4-FFF2-40B4-BE49-F238E27FC236}">
                    <a16:creationId xmlns:a16="http://schemas.microsoft.com/office/drawing/2014/main" id="{D109768A-E45D-43B5-96DB-DD55721A62F0}"/>
                  </a:ext>
                </a:extLst>
              </p:cNvPr>
              <p:cNvSpPr/>
              <p:nvPr/>
            </p:nvSpPr>
            <p:spPr>
              <a:xfrm>
                <a:off x="616387" y="3884414"/>
                <a:ext cx="280240" cy="173635"/>
              </a:xfrm>
              <a:custGeom>
                <a:avLst/>
                <a:gdLst>
                  <a:gd name="connsiteX0" fmla="*/ 3437 w 280240"/>
                  <a:gd name="connsiteY0" fmla="*/ 173635 h 173635"/>
                  <a:gd name="connsiteX1" fmla="*/ 150 w 280240"/>
                  <a:gd name="connsiteY1" fmla="*/ 93660 h 173635"/>
                  <a:gd name="connsiteX2" fmla="*/ 17922 w 280240"/>
                  <a:gd name="connsiteY2" fmla="*/ 28525 h 173635"/>
                  <a:gd name="connsiteX3" fmla="*/ 64930 w 280240"/>
                  <a:gd name="connsiteY3" fmla="*/ 0 h 173635"/>
                  <a:gd name="connsiteX4" fmla="*/ 280241 w 280240"/>
                  <a:gd name="connsiteY4" fmla="*/ 0 h 173635"/>
                  <a:gd name="connsiteX5" fmla="*/ 280241 w 280240"/>
                  <a:gd name="connsiteY5" fmla="*/ 21060 h 173635"/>
                  <a:gd name="connsiteX6" fmla="*/ 68573 w 280240"/>
                  <a:gd name="connsiteY6" fmla="*/ 21060 h 173635"/>
                  <a:gd name="connsiteX7" fmla="*/ 25475 w 280240"/>
                  <a:gd name="connsiteY7" fmla="*/ 77221 h 173635"/>
                  <a:gd name="connsiteX8" fmla="*/ 25475 w 280240"/>
                  <a:gd name="connsiteY8" fmla="*/ 173457 h 1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40" h="173635">
                    <a:moveTo>
                      <a:pt x="3437" y="173635"/>
                    </a:moveTo>
                    <a:lnTo>
                      <a:pt x="150" y="93660"/>
                    </a:lnTo>
                    <a:cubicBezTo>
                      <a:pt x="-1067" y="70604"/>
                      <a:pt x="5164" y="47768"/>
                      <a:pt x="17922" y="28525"/>
                    </a:cubicBezTo>
                    <a:cubicBezTo>
                      <a:pt x="27673" y="11594"/>
                      <a:pt x="45410" y="832"/>
                      <a:pt x="64930" y="0"/>
                    </a:cubicBezTo>
                    <a:lnTo>
                      <a:pt x="280241" y="0"/>
                    </a:lnTo>
                    <a:lnTo>
                      <a:pt x="280241" y="21060"/>
                    </a:lnTo>
                    <a:lnTo>
                      <a:pt x="68573" y="21060"/>
                    </a:lnTo>
                    <a:cubicBezTo>
                      <a:pt x="68573" y="21060"/>
                      <a:pt x="30451" y="25059"/>
                      <a:pt x="25475" y="77221"/>
                    </a:cubicBezTo>
                    <a:cubicBezTo>
                      <a:pt x="22442" y="109228"/>
                      <a:pt x="22442" y="141450"/>
                      <a:pt x="25475" y="173457"/>
                    </a:cubicBezTo>
                    <a:close/>
                  </a:path>
                </a:pathLst>
              </a:custGeom>
              <a:solidFill>
                <a:srgbClr val="E0E0E0"/>
              </a:solidFill>
              <a:ln w="8886" cap="flat">
                <a:noFill/>
                <a:prstDash val="solid"/>
                <a:miter/>
              </a:ln>
            </p:spPr>
            <p:txBody>
              <a:bodyPr rtlCol="1" anchor="ctr"/>
              <a:lstStyle/>
              <a:p>
                <a:endParaRPr lang="ar-SA"/>
              </a:p>
            </p:txBody>
          </p:sp>
          <p:sp>
            <p:nvSpPr>
              <p:cNvPr id="531" name="Freeform: Shape 530">
                <a:extLst>
                  <a:ext uri="{FF2B5EF4-FFF2-40B4-BE49-F238E27FC236}">
                    <a16:creationId xmlns:a16="http://schemas.microsoft.com/office/drawing/2014/main" id="{FBD39D0B-960C-41D5-97DE-43B871699ED3}"/>
                  </a:ext>
                </a:extLst>
              </p:cNvPr>
              <p:cNvSpPr/>
              <p:nvPr/>
            </p:nvSpPr>
            <p:spPr>
              <a:xfrm>
                <a:off x="815764" y="5265232"/>
                <a:ext cx="94548" cy="170436"/>
              </a:xfrm>
              <a:custGeom>
                <a:avLst/>
                <a:gdLst>
                  <a:gd name="connsiteX0" fmla="*/ 0 w 94548"/>
                  <a:gd name="connsiteY0" fmla="*/ 0 h 170436"/>
                  <a:gd name="connsiteX1" fmla="*/ 94549 w 94548"/>
                  <a:gd name="connsiteY1" fmla="*/ 0 h 170436"/>
                  <a:gd name="connsiteX2" fmla="*/ 94549 w 94548"/>
                  <a:gd name="connsiteY2" fmla="*/ 170436 h 170436"/>
                  <a:gd name="connsiteX3" fmla="*/ 0 w 94548"/>
                  <a:gd name="connsiteY3" fmla="*/ 170436 h 170436"/>
                </a:gdLst>
                <a:ahLst/>
                <a:cxnLst>
                  <a:cxn ang="0">
                    <a:pos x="connsiteX0" y="connsiteY0"/>
                  </a:cxn>
                  <a:cxn ang="0">
                    <a:pos x="connsiteX1" y="connsiteY1"/>
                  </a:cxn>
                  <a:cxn ang="0">
                    <a:pos x="connsiteX2" y="connsiteY2"/>
                  </a:cxn>
                  <a:cxn ang="0">
                    <a:pos x="connsiteX3" y="connsiteY3"/>
                  </a:cxn>
                </a:cxnLst>
                <a:rect l="l" t="t" r="r" b="b"/>
                <a:pathLst>
                  <a:path w="94548" h="170436">
                    <a:moveTo>
                      <a:pt x="0" y="0"/>
                    </a:moveTo>
                    <a:lnTo>
                      <a:pt x="94549" y="0"/>
                    </a:lnTo>
                    <a:lnTo>
                      <a:pt x="94549" y="170436"/>
                    </a:lnTo>
                    <a:lnTo>
                      <a:pt x="0" y="170436"/>
                    </a:lnTo>
                    <a:close/>
                  </a:path>
                </a:pathLst>
              </a:custGeom>
              <a:solidFill>
                <a:srgbClr val="E0E0E0"/>
              </a:solidFill>
              <a:ln w="8886" cap="flat">
                <a:noFill/>
                <a:prstDash val="solid"/>
                <a:miter/>
              </a:ln>
            </p:spPr>
            <p:txBody>
              <a:bodyPr rtlCol="1" anchor="ctr"/>
              <a:lstStyle/>
              <a:p>
                <a:endParaRPr lang="ar-SA"/>
              </a:p>
            </p:txBody>
          </p:sp>
          <p:sp>
            <p:nvSpPr>
              <p:cNvPr id="532" name="Freeform: Shape 531">
                <a:extLst>
                  <a:ext uri="{FF2B5EF4-FFF2-40B4-BE49-F238E27FC236}">
                    <a16:creationId xmlns:a16="http://schemas.microsoft.com/office/drawing/2014/main" id="{52B6F760-D833-46CC-9C9B-DBAF88407523}"/>
                  </a:ext>
                </a:extLst>
              </p:cNvPr>
              <p:cNvSpPr/>
              <p:nvPr/>
            </p:nvSpPr>
            <p:spPr>
              <a:xfrm>
                <a:off x="1233502" y="5265232"/>
                <a:ext cx="94548" cy="170436"/>
              </a:xfrm>
              <a:custGeom>
                <a:avLst/>
                <a:gdLst>
                  <a:gd name="connsiteX0" fmla="*/ 0 w 94548"/>
                  <a:gd name="connsiteY0" fmla="*/ 0 h 170436"/>
                  <a:gd name="connsiteX1" fmla="*/ 94549 w 94548"/>
                  <a:gd name="connsiteY1" fmla="*/ 0 h 170436"/>
                  <a:gd name="connsiteX2" fmla="*/ 94549 w 94548"/>
                  <a:gd name="connsiteY2" fmla="*/ 170436 h 170436"/>
                  <a:gd name="connsiteX3" fmla="*/ 0 w 94548"/>
                  <a:gd name="connsiteY3" fmla="*/ 170436 h 170436"/>
                </a:gdLst>
                <a:ahLst/>
                <a:cxnLst>
                  <a:cxn ang="0">
                    <a:pos x="connsiteX0" y="connsiteY0"/>
                  </a:cxn>
                  <a:cxn ang="0">
                    <a:pos x="connsiteX1" y="connsiteY1"/>
                  </a:cxn>
                  <a:cxn ang="0">
                    <a:pos x="connsiteX2" y="connsiteY2"/>
                  </a:cxn>
                  <a:cxn ang="0">
                    <a:pos x="connsiteX3" y="connsiteY3"/>
                  </a:cxn>
                </a:cxnLst>
                <a:rect l="l" t="t" r="r" b="b"/>
                <a:pathLst>
                  <a:path w="94548" h="170436">
                    <a:moveTo>
                      <a:pt x="0" y="0"/>
                    </a:moveTo>
                    <a:lnTo>
                      <a:pt x="94549" y="0"/>
                    </a:lnTo>
                    <a:lnTo>
                      <a:pt x="94549" y="170436"/>
                    </a:lnTo>
                    <a:lnTo>
                      <a:pt x="0" y="170436"/>
                    </a:lnTo>
                    <a:close/>
                  </a:path>
                </a:pathLst>
              </a:custGeom>
              <a:solidFill>
                <a:srgbClr val="E0E0E0"/>
              </a:solidFill>
              <a:ln w="8886" cap="flat">
                <a:noFill/>
                <a:prstDash val="solid"/>
                <a:miter/>
              </a:ln>
            </p:spPr>
            <p:txBody>
              <a:bodyPr rtlCol="1" anchor="ctr"/>
              <a:lstStyle/>
              <a:p>
                <a:endParaRPr lang="ar-SA"/>
              </a:p>
            </p:txBody>
          </p:sp>
          <p:sp>
            <p:nvSpPr>
              <p:cNvPr id="533" name="Freeform: Shape 532">
                <a:extLst>
                  <a:ext uri="{FF2B5EF4-FFF2-40B4-BE49-F238E27FC236}">
                    <a16:creationId xmlns:a16="http://schemas.microsoft.com/office/drawing/2014/main" id="{569BC0BF-B604-4661-9C1A-C5B6A3582BB4}"/>
                  </a:ext>
                </a:extLst>
              </p:cNvPr>
              <p:cNvSpPr/>
              <p:nvPr/>
            </p:nvSpPr>
            <p:spPr>
              <a:xfrm>
                <a:off x="607918" y="4243326"/>
                <a:ext cx="783135" cy="1021906"/>
              </a:xfrm>
              <a:custGeom>
                <a:avLst/>
                <a:gdLst>
                  <a:gd name="connsiteX0" fmla="*/ 0 w 783135"/>
                  <a:gd name="connsiteY0" fmla="*/ 0 h 1021906"/>
                  <a:gd name="connsiteX1" fmla="*/ 783136 w 783135"/>
                  <a:gd name="connsiteY1" fmla="*/ 0 h 1021906"/>
                  <a:gd name="connsiteX2" fmla="*/ 783136 w 783135"/>
                  <a:gd name="connsiteY2" fmla="*/ 1021907 h 1021906"/>
                  <a:gd name="connsiteX3" fmla="*/ 0 w 783135"/>
                  <a:gd name="connsiteY3" fmla="*/ 1021907 h 1021906"/>
                </a:gdLst>
                <a:ahLst/>
                <a:cxnLst>
                  <a:cxn ang="0">
                    <a:pos x="connsiteX0" y="connsiteY0"/>
                  </a:cxn>
                  <a:cxn ang="0">
                    <a:pos x="connsiteX1" y="connsiteY1"/>
                  </a:cxn>
                  <a:cxn ang="0">
                    <a:pos x="connsiteX2" y="connsiteY2"/>
                  </a:cxn>
                  <a:cxn ang="0">
                    <a:pos x="connsiteX3" y="connsiteY3"/>
                  </a:cxn>
                </a:cxnLst>
                <a:rect l="l" t="t" r="r" b="b"/>
                <a:pathLst>
                  <a:path w="783135" h="1021906">
                    <a:moveTo>
                      <a:pt x="0" y="0"/>
                    </a:moveTo>
                    <a:lnTo>
                      <a:pt x="783136" y="0"/>
                    </a:lnTo>
                    <a:lnTo>
                      <a:pt x="783136" y="1021907"/>
                    </a:lnTo>
                    <a:lnTo>
                      <a:pt x="0" y="1021907"/>
                    </a:lnTo>
                    <a:close/>
                  </a:path>
                </a:pathLst>
              </a:custGeom>
              <a:solidFill>
                <a:srgbClr val="E0E0E0"/>
              </a:solidFill>
              <a:ln w="8886" cap="flat">
                <a:noFill/>
                <a:prstDash val="solid"/>
                <a:miter/>
              </a:ln>
            </p:spPr>
            <p:txBody>
              <a:bodyPr rtlCol="1" anchor="ctr"/>
              <a:lstStyle/>
              <a:p>
                <a:endParaRPr lang="ar-SA"/>
              </a:p>
            </p:txBody>
          </p:sp>
          <p:sp>
            <p:nvSpPr>
              <p:cNvPr id="534" name="Freeform: Shape 533">
                <a:extLst>
                  <a:ext uri="{FF2B5EF4-FFF2-40B4-BE49-F238E27FC236}">
                    <a16:creationId xmlns:a16="http://schemas.microsoft.com/office/drawing/2014/main" id="{61A3A656-0DD0-4B91-A99A-4FE4EC73A686}"/>
                  </a:ext>
                </a:extLst>
              </p:cNvPr>
              <p:cNvSpPr/>
              <p:nvPr/>
            </p:nvSpPr>
            <p:spPr>
              <a:xfrm>
                <a:off x="464495" y="4243326"/>
                <a:ext cx="762786" cy="1021906"/>
              </a:xfrm>
              <a:custGeom>
                <a:avLst/>
                <a:gdLst>
                  <a:gd name="connsiteX0" fmla="*/ 0 w 762786"/>
                  <a:gd name="connsiteY0" fmla="*/ 0 h 1021906"/>
                  <a:gd name="connsiteX1" fmla="*/ 762787 w 762786"/>
                  <a:gd name="connsiteY1" fmla="*/ 0 h 1021906"/>
                  <a:gd name="connsiteX2" fmla="*/ 762787 w 762786"/>
                  <a:gd name="connsiteY2" fmla="*/ 1021907 h 1021906"/>
                  <a:gd name="connsiteX3" fmla="*/ 0 w 762786"/>
                  <a:gd name="connsiteY3" fmla="*/ 1021907 h 1021906"/>
                </a:gdLst>
                <a:ahLst/>
                <a:cxnLst>
                  <a:cxn ang="0">
                    <a:pos x="connsiteX0" y="connsiteY0"/>
                  </a:cxn>
                  <a:cxn ang="0">
                    <a:pos x="connsiteX1" y="connsiteY1"/>
                  </a:cxn>
                  <a:cxn ang="0">
                    <a:pos x="connsiteX2" y="connsiteY2"/>
                  </a:cxn>
                  <a:cxn ang="0">
                    <a:pos x="connsiteX3" y="connsiteY3"/>
                  </a:cxn>
                </a:cxnLst>
                <a:rect l="l" t="t" r="r" b="b"/>
                <a:pathLst>
                  <a:path w="762786" h="1021906">
                    <a:moveTo>
                      <a:pt x="0" y="0"/>
                    </a:moveTo>
                    <a:lnTo>
                      <a:pt x="762787" y="0"/>
                    </a:lnTo>
                    <a:lnTo>
                      <a:pt x="762787" y="1021907"/>
                    </a:lnTo>
                    <a:lnTo>
                      <a:pt x="0" y="1021907"/>
                    </a:lnTo>
                    <a:close/>
                  </a:path>
                </a:pathLst>
              </a:custGeom>
              <a:solidFill>
                <a:srgbClr val="F5F5F5"/>
              </a:solidFill>
              <a:ln w="8886" cap="flat">
                <a:noFill/>
                <a:prstDash val="solid"/>
                <a:miter/>
              </a:ln>
            </p:spPr>
            <p:txBody>
              <a:bodyPr rtlCol="1" anchor="ctr"/>
              <a:lstStyle/>
              <a:p>
                <a:endParaRPr lang="ar-SA"/>
              </a:p>
            </p:txBody>
          </p:sp>
          <p:sp>
            <p:nvSpPr>
              <p:cNvPr id="535" name="Freeform: Shape 534">
                <a:extLst>
                  <a:ext uri="{FF2B5EF4-FFF2-40B4-BE49-F238E27FC236}">
                    <a16:creationId xmlns:a16="http://schemas.microsoft.com/office/drawing/2014/main" id="{6611A42D-6F27-4C61-A9E5-DDE09437C63B}"/>
                  </a:ext>
                </a:extLst>
              </p:cNvPr>
              <p:cNvSpPr/>
              <p:nvPr/>
            </p:nvSpPr>
            <p:spPr>
              <a:xfrm>
                <a:off x="531941" y="5265232"/>
                <a:ext cx="94548" cy="170436"/>
              </a:xfrm>
              <a:custGeom>
                <a:avLst/>
                <a:gdLst>
                  <a:gd name="connsiteX0" fmla="*/ 0 w 94548"/>
                  <a:gd name="connsiteY0" fmla="*/ 0 h 170436"/>
                  <a:gd name="connsiteX1" fmla="*/ 94549 w 94548"/>
                  <a:gd name="connsiteY1" fmla="*/ 0 h 170436"/>
                  <a:gd name="connsiteX2" fmla="*/ 94549 w 94548"/>
                  <a:gd name="connsiteY2" fmla="*/ 170436 h 170436"/>
                  <a:gd name="connsiteX3" fmla="*/ 0 w 94548"/>
                  <a:gd name="connsiteY3" fmla="*/ 170436 h 170436"/>
                </a:gdLst>
                <a:ahLst/>
                <a:cxnLst>
                  <a:cxn ang="0">
                    <a:pos x="connsiteX0" y="connsiteY0"/>
                  </a:cxn>
                  <a:cxn ang="0">
                    <a:pos x="connsiteX1" y="connsiteY1"/>
                  </a:cxn>
                  <a:cxn ang="0">
                    <a:pos x="connsiteX2" y="connsiteY2"/>
                  </a:cxn>
                  <a:cxn ang="0">
                    <a:pos x="connsiteX3" y="connsiteY3"/>
                  </a:cxn>
                </a:cxnLst>
                <a:rect l="l" t="t" r="r" b="b"/>
                <a:pathLst>
                  <a:path w="94548" h="170436">
                    <a:moveTo>
                      <a:pt x="0" y="0"/>
                    </a:moveTo>
                    <a:lnTo>
                      <a:pt x="94549" y="0"/>
                    </a:lnTo>
                    <a:lnTo>
                      <a:pt x="94549" y="170436"/>
                    </a:lnTo>
                    <a:lnTo>
                      <a:pt x="0" y="170436"/>
                    </a:lnTo>
                    <a:close/>
                  </a:path>
                </a:pathLst>
              </a:custGeom>
              <a:solidFill>
                <a:srgbClr val="F5F5F5"/>
              </a:solidFill>
              <a:ln w="8886" cap="flat">
                <a:noFill/>
                <a:prstDash val="solid"/>
                <a:miter/>
              </a:ln>
            </p:spPr>
            <p:txBody>
              <a:bodyPr rtlCol="1" anchor="ctr"/>
              <a:lstStyle/>
              <a:p>
                <a:endParaRPr lang="ar-SA"/>
              </a:p>
            </p:txBody>
          </p:sp>
          <p:sp>
            <p:nvSpPr>
              <p:cNvPr id="536" name="Freeform: Shape 535">
                <a:extLst>
                  <a:ext uri="{FF2B5EF4-FFF2-40B4-BE49-F238E27FC236}">
                    <a16:creationId xmlns:a16="http://schemas.microsoft.com/office/drawing/2014/main" id="{01E2DBF2-B7BB-47E6-AC50-5EB2C7EA8573}"/>
                  </a:ext>
                </a:extLst>
              </p:cNvPr>
              <p:cNvSpPr/>
              <p:nvPr/>
            </p:nvSpPr>
            <p:spPr>
              <a:xfrm>
                <a:off x="1075595" y="5265232"/>
                <a:ext cx="94548" cy="170436"/>
              </a:xfrm>
              <a:custGeom>
                <a:avLst/>
                <a:gdLst>
                  <a:gd name="connsiteX0" fmla="*/ 0 w 94548"/>
                  <a:gd name="connsiteY0" fmla="*/ 0 h 170436"/>
                  <a:gd name="connsiteX1" fmla="*/ 94549 w 94548"/>
                  <a:gd name="connsiteY1" fmla="*/ 0 h 170436"/>
                  <a:gd name="connsiteX2" fmla="*/ 94549 w 94548"/>
                  <a:gd name="connsiteY2" fmla="*/ 170436 h 170436"/>
                  <a:gd name="connsiteX3" fmla="*/ 0 w 94548"/>
                  <a:gd name="connsiteY3" fmla="*/ 170436 h 170436"/>
                </a:gdLst>
                <a:ahLst/>
                <a:cxnLst>
                  <a:cxn ang="0">
                    <a:pos x="connsiteX0" y="connsiteY0"/>
                  </a:cxn>
                  <a:cxn ang="0">
                    <a:pos x="connsiteX1" y="connsiteY1"/>
                  </a:cxn>
                  <a:cxn ang="0">
                    <a:pos x="connsiteX2" y="connsiteY2"/>
                  </a:cxn>
                  <a:cxn ang="0">
                    <a:pos x="connsiteX3" y="connsiteY3"/>
                  </a:cxn>
                </a:cxnLst>
                <a:rect l="l" t="t" r="r" b="b"/>
                <a:pathLst>
                  <a:path w="94548" h="170436">
                    <a:moveTo>
                      <a:pt x="0" y="0"/>
                    </a:moveTo>
                    <a:lnTo>
                      <a:pt x="94549" y="0"/>
                    </a:lnTo>
                    <a:lnTo>
                      <a:pt x="94549" y="170436"/>
                    </a:lnTo>
                    <a:lnTo>
                      <a:pt x="0" y="170436"/>
                    </a:lnTo>
                    <a:close/>
                  </a:path>
                </a:pathLst>
              </a:custGeom>
              <a:solidFill>
                <a:srgbClr val="F5F5F5"/>
              </a:solidFill>
              <a:ln w="8886" cap="flat">
                <a:noFill/>
                <a:prstDash val="solid"/>
                <a:miter/>
              </a:ln>
            </p:spPr>
            <p:txBody>
              <a:bodyPr rtlCol="1" anchor="ctr"/>
              <a:lstStyle/>
              <a:p>
                <a:endParaRPr lang="ar-SA"/>
              </a:p>
            </p:txBody>
          </p:sp>
          <p:sp>
            <p:nvSpPr>
              <p:cNvPr id="537" name="Freeform: Shape 536">
                <a:extLst>
                  <a:ext uri="{FF2B5EF4-FFF2-40B4-BE49-F238E27FC236}">
                    <a16:creationId xmlns:a16="http://schemas.microsoft.com/office/drawing/2014/main" id="{73F7E713-1E36-4F16-92AB-F3DFF9C3E496}"/>
                  </a:ext>
                </a:extLst>
              </p:cNvPr>
              <p:cNvSpPr/>
              <p:nvPr/>
            </p:nvSpPr>
            <p:spPr>
              <a:xfrm>
                <a:off x="511059" y="4894680"/>
                <a:ext cx="657219" cy="253877"/>
              </a:xfrm>
              <a:custGeom>
                <a:avLst/>
                <a:gdLst>
                  <a:gd name="connsiteX0" fmla="*/ 655531 w 657219"/>
                  <a:gd name="connsiteY0" fmla="*/ 253877 h 253877"/>
                  <a:gd name="connsiteX1" fmla="*/ 655531 w 657219"/>
                  <a:gd name="connsiteY1" fmla="*/ 249345 h 253877"/>
                  <a:gd name="connsiteX2" fmla="*/ 655531 w 657219"/>
                  <a:gd name="connsiteY2" fmla="*/ 236283 h 253877"/>
                  <a:gd name="connsiteX3" fmla="*/ 655531 w 657219"/>
                  <a:gd name="connsiteY3" fmla="*/ 186165 h 253877"/>
                  <a:gd name="connsiteX4" fmla="*/ 654909 w 657219"/>
                  <a:gd name="connsiteY4" fmla="*/ 1599 h 253877"/>
                  <a:gd name="connsiteX5" fmla="*/ 655975 w 657219"/>
                  <a:gd name="connsiteY5" fmla="*/ 2666 h 253877"/>
                  <a:gd name="connsiteX6" fmla="*/ 1333 w 657219"/>
                  <a:gd name="connsiteY6" fmla="*/ 3110 h 253877"/>
                  <a:gd name="connsiteX7" fmla="*/ 1333 w 657219"/>
                  <a:gd name="connsiteY7" fmla="*/ 3110 h 253877"/>
                  <a:gd name="connsiteX8" fmla="*/ 2844 w 657219"/>
                  <a:gd name="connsiteY8" fmla="*/ 1599 h 253877"/>
                  <a:gd name="connsiteX9" fmla="*/ 2844 w 657219"/>
                  <a:gd name="connsiteY9" fmla="*/ 253877 h 253877"/>
                  <a:gd name="connsiteX10" fmla="*/ 1333 w 657219"/>
                  <a:gd name="connsiteY10" fmla="*/ 252366 h 253877"/>
                  <a:gd name="connsiteX11" fmla="*/ 470255 w 657219"/>
                  <a:gd name="connsiteY11" fmla="*/ 253078 h 253877"/>
                  <a:gd name="connsiteX12" fmla="*/ 606657 w 657219"/>
                  <a:gd name="connsiteY12" fmla="*/ 253078 h 253877"/>
                  <a:gd name="connsiteX13" fmla="*/ 643268 w 657219"/>
                  <a:gd name="connsiteY13" fmla="*/ 253078 h 253877"/>
                  <a:gd name="connsiteX14" fmla="*/ 652687 w 657219"/>
                  <a:gd name="connsiteY14" fmla="*/ 253078 h 253877"/>
                  <a:gd name="connsiteX15" fmla="*/ 643801 w 657219"/>
                  <a:gd name="connsiteY15" fmla="*/ 253078 h 253877"/>
                  <a:gd name="connsiteX16" fmla="*/ 607546 w 657219"/>
                  <a:gd name="connsiteY16" fmla="*/ 253078 h 253877"/>
                  <a:gd name="connsiteX17" fmla="*/ 471499 w 657219"/>
                  <a:gd name="connsiteY17" fmla="*/ 253078 h 253877"/>
                  <a:gd name="connsiteX18" fmla="*/ 1511 w 657219"/>
                  <a:gd name="connsiteY18" fmla="*/ 253788 h 253877"/>
                  <a:gd name="connsiteX19" fmla="*/ 0 w 657219"/>
                  <a:gd name="connsiteY19" fmla="*/ 253788 h 253877"/>
                  <a:gd name="connsiteX20" fmla="*/ 0 w 657219"/>
                  <a:gd name="connsiteY20" fmla="*/ 0 h 253877"/>
                  <a:gd name="connsiteX21" fmla="*/ 1511 w 657219"/>
                  <a:gd name="connsiteY21" fmla="*/ 0 h 253877"/>
                  <a:gd name="connsiteX22" fmla="*/ 656153 w 657219"/>
                  <a:gd name="connsiteY22" fmla="*/ 533 h 253877"/>
                  <a:gd name="connsiteX23" fmla="*/ 657219 w 657219"/>
                  <a:gd name="connsiteY23" fmla="*/ 533 h 253877"/>
                  <a:gd name="connsiteX24" fmla="*/ 657219 w 657219"/>
                  <a:gd name="connsiteY24" fmla="*/ 1599 h 253877"/>
                  <a:gd name="connsiteX25" fmla="*/ 656686 w 657219"/>
                  <a:gd name="connsiteY25" fmla="*/ 186787 h 253877"/>
                  <a:gd name="connsiteX26" fmla="*/ 656686 w 657219"/>
                  <a:gd name="connsiteY26" fmla="*/ 236638 h 253877"/>
                  <a:gd name="connsiteX27" fmla="*/ 656686 w 657219"/>
                  <a:gd name="connsiteY27" fmla="*/ 249523 h 253877"/>
                  <a:gd name="connsiteX28" fmla="*/ 655531 w 657219"/>
                  <a:gd name="connsiteY28" fmla="*/ 253877 h 25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7219" h="253877">
                    <a:moveTo>
                      <a:pt x="655531" y="253877"/>
                    </a:moveTo>
                    <a:cubicBezTo>
                      <a:pt x="655531" y="253877"/>
                      <a:pt x="655531" y="252278"/>
                      <a:pt x="655531" y="249345"/>
                    </a:cubicBezTo>
                    <a:lnTo>
                      <a:pt x="655531" y="236283"/>
                    </a:lnTo>
                    <a:cubicBezTo>
                      <a:pt x="655531" y="224731"/>
                      <a:pt x="655531" y="207936"/>
                      <a:pt x="655531" y="186165"/>
                    </a:cubicBezTo>
                    <a:cubicBezTo>
                      <a:pt x="655531" y="142711"/>
                      <a:pt x="655531" y="79531"/>
                      <a:pt x="654909" y="1599"/>
                    </a:cubicBezTo>
                    <a:lnTo>
                      <a:pt x="655975" y="2666"/>
                    </a:lnTo>
                    <a:lnTo>
                      <a:pt x="1333" y="3110"/>
                    </a:lnTo>
                    <a:lnTo>
                      <a:pt x="1333" y="3110"/>
                    </a:lnTo>
                    <a:lnTo>
                      <a:pt x="2844" y="1599"/>
                    </a:lnTo>
                    <a:lnTo>
                      <a:pt x="2844" y="253877"/>
                    </a:lnTo>
                    <a:lnTo>
                      <a:pt x="1333" y="252366"/>
                    </a:lnTo>
                    <a:lnTo>
                      <a:pt x="470255" y="253078"/>
                    </a:lnTo>
                    <a:lnTo>
                      <a:pt x="606657" y="253078"/>
                    </a:lnTo>
                    <a:lnTo>
                      <a:pt x="643268" y="253078"/>
                    </a:lnTo>
                    <a:lnTo>
                      <a:pt x="652687" y="253078"/>
                    </a:lnTo>
                    <a:lnTo>
                      <a:pt x="643801" y="253078"/>
                    </a:lnTo>
                    <a:lnTo>
                      <a:pt x="607546" y="253078"/>
                    </a:lnTo>
                    <a:lnTo>
                      <a:pt x="471499" y="253078"/>
                    </a:lnTo>
                    <a:lnTo>
                      <a:pt x="1511" y="253788"/>
                    </a:lnTo>
                    <a:lnTo>
                      <a:pt x="0" y="253788"/>
                    </a:lnTo>
                    <a:lnTo>
                      <a:pt x="0" y="0"/>
                    </a:lnTo>
                    <a:lnTo>
                      <a:pt x="1511" y="0"/>
                    </a:lnTo>
                    <a:lnTo>
                      <a:pt x="656153" y="533"/>
                    </a:lnTo>
                    <a:lnTo>
                      <a:pt x="657219" y="533"/>
                    </a:lnTo>
                    <a:lnTo>
                      <a:pt x="657219" y="1599"/>
                    </a:lnTo>
                    <a:cubicBezTo>
                      <a:pt x="657219" y="80064"/>
                      <a:pt x="656775" y="143156"/>
                      <a:pt x="656686" y="186787"/>
                    </a:cubicBezTo>
                    <a:cubicBezTo>
                      <a:pt x="656686" y="208469"/>
                      <a:pt x="656686" y="225175"/>
                      <a:pt x="656686" y="236638"/>
                    </a:cubicBezTo>
                    <a:lnTo>
                      <a:pt x="656686" y="249523"/>
                    </a:lnTo>
                    <a:cubicBezTo>
                      <a:pt x="655620" y="252455"/>
                      <a:pt x="655531" y="253877"/>
                      <a:pt x="655531" y="253877"/>
                    </a:cubicBezTo>
                    <a:close/>
                  </a:path>
                </a:pathLst>
              </a:custGeom>
              <a:solidFill>
                <a:srgbClr val="E0E0E0"/>
              </a:solidFill>
              <a:ln w="8886" cap="flat">
                <a:noFill/>
                <a:prstDash val="solid"/>
                <a:miter/>
              </a:ln>
            </p:spPr>
            <p:txBody>
              <a:bodyPr rtlCol="1" anchor="ctr"/>
              <a:lstStyle/>
              <a:p>
                <a:endParaRPr lang="ar-SA"/>
              </a:p>
            </p:txBody>
          </p:sp>
          <p:sp>
            <p:nvSpPr>
              <p:cNvPr id="538" name="Freeform: Shape 537">
                <a:extLst>
                  <a:ext uri="{FF2B5EF4-FFF2-40B4-BE49-F238E27FC236}">
                    <a16:creationId xmlns:a16="http://schemas.microsoft.com/office/drawing/2014/main" id="{3A0476DA-0EDE-4D35-84B3-FCA700484F2B}"/>
                  </a:ext>
                </a:extLst>
              </p:cNvPr>
              <p:cNvSpPr/>
              <p:nvPr/>
            </p:nvSpPr>
            <p:spPr>
              <a:xfrm>
                <a:off x="818018" y="5001298"/>
                <a:ext cx="41377" cy="42180"/>
              </a:xfrm>
              <a:custGeom>
                <a:avLst/>
                <a:gdLst>
                  <a:gd name="connsiteX0" fmla="*/ 41022 w 41377"/>
                  <a:gd name="connsiteY0" fmla="*/ 21076 h 42180"/>
                  <a:gd name="connsiteX1" fmla="*/ 39867 w 41377"/>
                  <a:gd name="connsiteY1" fmla="*/ 16367 h 42180"/>
                  <a:gd name="connsiteX2" fmla="*/ 32580 w 41377"/>
                  <a:gd name="connsiteY2" fmla="*/ 6237 h 42180"/>
                  <a:gd name="connsiteX3" fmla="*/ 14808 w 41377"/>
                  <a:gd name="connsiteY3" fmla="*/ 3837 h 42180"/>
                  <a:gd name="connsiteX4" fmla="*/ 4496 w 41377"/>
                  <a:gd name="connsiteY4" fmla="*/ 27857 h 42180"/>
                  <a:gd name="connsiteX5" fmla="*/ 28515 w 41377"/>
                  <a:gd name="connsiteY5" fmla="*/ 38169 h 42180"/>
                  <a:gd name="connsiteX6" fmla="*/ 32580 w 41377"/>
                  <a:gd name="connsiteY6" fmla="*/ 35916 h 42180"/>
                  <a:gd name="connsiteX7" fmla="*/ 39867 w 41377"/>
                  <a:gd name="connsiteY7" fmla="*/ 25786 h 42180"/>
                  <a:gd name="connsiteX8" fmla="*/ 41022 w 41377"/>
                  <a:gd name="connsiteY8" fmla="*/ 21076 h 42180"/>
                  <a:gd name="connsiteX9" fmla="*/ 41022 w 41377"/>
                  <a:gd name="connsiteY9" fmla="*/ 26053 h 42180"/>
                  <a:gd name="connsiteX10" fmla="*/ 33913 w 41377"/>
                  <a:gd name="connsiteY10" fmla="*/ 37694 h 42180"/>
                  <a:gd name="connsiteX11" fmla="*/ 14008 w 41377"/>
                  <a:gd name="connsiteY11" fmla="*/ 40981 h 42180"/>
                  <a:gd name="connsiteX12" fmla="*/ 1250 w 41377"/>
                  <a:gd name="connsiteY12" fmla="*/ 13930 h 42180"/>
                  <a:gd name="connsiteX13" fmla="*/ 14008 w 41377"/>
                  <a:gd name="connsiteY13" fmla="*/ 1171 h 42180"/>
                  <a:gd name="connsiteX14" fmla="*/ 33913 w 41377"/>
                  <a:gd name="connsiteY14" fmla="*/ 4548 h 42180"/>
                  <a:gd name="connsiteX15" fmla="*/ 41022 w 41377"/>
                  <a:gd name="connsiteY15" fmla="*/ 16100 h 42180"/>
                  <a:gd name="connsiteX16" fmla="*/ 41022 w 41377"/>
                  <a:gd name="connsiteY16" fmla="*/ 21076 h 4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77" h="42180">
                    <a:moveTo>
                      <a:pt x="41022" y="21076"/>
                    </a:moveTo>
                    <a:cubicBezTo>
                      <a:pt x="41022" y="21076"/>
                      <a:pt x="41022" y="19299"/>
                      <a:pt x="39867" y="16367"/>
                    </a:cubicBezTo>
                    <a:cubicBezTo>
                      <a:pt x="38575" y="12302"/>
                      <a:pt x="36023" y="8754"/>
                      <a:pt x="32580" y="6237"/>
                    </a:cubicBezTo>
                    <a:cubicBezTo>
                      <a:pt x="27435" y="2503"/>
                      <a:pt x="20759" y="1602"/>
                      <a:pt x="14808" y="3837"/>
                    </a:cubicBezTo>
                    <a:cubicBezTo>
                      <a:pt x="5328" y="7623"/>
                      <a:pt x="711" y="18376"/>
                      <a:pt x="4496" y="27857"/>
                    </a:cubicBezTo>
                    <a:cubicBezTo>
                      <a:pt x="8281" y="37337"/>
                      <a:pt x="19035" y="41954"/>
                      <a:pt x="28515" y="38169"/>
                    </a:cubicBezTo>
                    <a:cubicBezTo>
                      <a:pt x="29960" y="37592"/>
                      <a:pt x="31325" y="36835"/>
                      <a:pt x="32580" y="35916"/>
                    </a:cubicBezTo>
                    <a:cubicBezTo>
                      <a:pt x="36041" y="33417"/>
                      <a:pt x="38598" y="29863"/>
                      <a:pt x="39867" y="25786"/>
                    </a:cubicBezTo>
                    <a:cubicBezTo>
                      <a:pt x="40756" y="22854"/>
                      <a:pt x="40756" y="21076"/>
                      <a:pt x="41022" y="21076"/>
                    </a:cubicBezTo>
                    <a:cubicBezTo>
                      <a:pt x="41496" y="22701"/>
                      <a:pt x="41496" y="24428"/>
                      <a:pt x="41022" y="26053"/>
                    </a:cubicBezTo>
                    <a:cubicBezTo>
                      <a:pt x="40069" y="30638"/>
                      <a:pt x="37557" y="34751"/>
                      <a:pt x="33913" y="37694"/>
                    </a:cubicBezTo>
                    <a:cubicBezTo>
                      <a:pt x="28283" y="42134"/>
                      <a:pt x="20768" y="43376"/>
                      <a:pt x="14008" y="40981"/>
                    </a:cubicBezTo>
                    <a:cubicBezTo>
                      <a:pt x="3015" y="37034"/>
                      <a:pt x="-2697" y="24923"/>
                      <a:pt x="1250" y="13930"/>
                    </a:cubicBezTo>
                    <a:cubicBezTo>
                      <a:pt x="3384" y="7985"/>
                      <a:pt x="8064" y="3306"/>
                      <a:pt x="14008" y="1171"/>
                    </a:cubicBezTo>
                    <a:cubicBezTo>
                      <a:pt x="20783" y="-1198"/>
                      <a:pt x="28299" y="77"/>
                      <a:pt x="33913" y="4548"/>
                    </a:cubicBezTo>
                    <a:cubicBezTo>
                      <a:pt x="37551" y="7458"/>
                      <a:pt x="40064" y="11541"/>
                      <a:pt x="41022" y="16100"/>
                    </a:cubicBezTo>
                    <a:cubicBezTo>
                      <a:pt x="41496" y="17725"/>
                      <a:pt x="41496" y="19451"/>
                      <a:pt x="41022" y="21076"/>
                    </a:cubicBezTo>
                    <a:close/>
                  </a:path>
                </a:pathLst>
              </a:custGeom>
              <a:solidFill>
                <a:srgbClr val="E0E0E0"/>
              </a:solidFill>
              <a:ln w="8886" cap="flat">
                <a:noFill/>
                <a:prstDash val="solid"/>
                <a:miter/>
              </a:ln>
            </p:spPr>
            <p:txBody>
              <a:bodyPr rtlCol="1" anchor="ctr"/>
              <a:lstStyle/>
              <a:p>
                <a:endParaRPr lang="ar-SA"/>
              </a:p>
            </p:txBody>
          </p:sp>
          <p:sp>
            <p:nvSpPr>
              <p:cNvPr id="539" name="Freeform: Shape 538">
                <a:extLst>
                  <a:ext uri="{FF2B5EF4-FFF2-40B4-BE49-F238E27FC236}">
                    <a16:creationId xmlns:a16="http://schemas.microsoft.com/office/drawing/2014/main" id="{3110DB82-1936-45E9-B69B-A9B8D8B94BC3}"/>
                  </a:ext>
                </a:extLst>
              </p:cNvPr>
              <p:cNvSpPr/>
              <p:nvPr/>
            </p:nvSpPr>
            <p:spPr>
              <a:xfrm>
                <a:off x="510703" y="4593084"/>
                <a:ext cx="657219" cy="254854"/>
              </a:xfrm>
              <a:custGeom>
                <a:avLst/>
                <a:gdLst>
                  <a:gd name="connsiteX0" fmla="*/ 655886 w 657219"/>
                  <a:gd name="connsiteY0" fmla="*/ 253344 h 254854"/>
                  <a:gd name="connsiteX1" fmla="*/ 655886 w 657219"/>
                  <a:gd name="connsiteY1" fmla="*/ 248812 h 254854"/>
                  <a:gd name="connsiteX2" fmla="*/ 655886 w 657219"/>
                  <a:gd name="connsiteY2" fmla="*/ 235749 h 254854"/>
                  <a:gd name="connsiteX3" fmla="*/ 655886 w 657219"/>
                  <a:gd name="connsiteY3" fmla="*/ 185720 h 254854"/>
                  <a:gd name="connsiteX4" fmla="*/ 655264 w 657219"/>
                  <a:gd name="connsiteY4" fmla="*/ 1066 h 254854"/>
                  <a:gd name="connsiteX5" fmla="*/ 656331 w 657219"/>
                  <a:gd name="connsiteY5" fmla="*/ 2133 h 254854"/>
                  <a:gd name="connsiteX6" fmla="*/ 1688 w 657219"/>
                  <a:gd name="connsiteY6" fmla="*/ 2666 h 254854"/>
                  <a:gd name="connsiteX7" fmla="*/ 1688 w 657219"/>
                  <a:gd name="connsiteY7" fmla="*/ 2666 h 254854"/>
                  <a:gd name="connsiteX8" fmla="*/ 3199 w 657219"/>
                  <a:gd name="connsiteY8" fmla="*/ 1066 h 254854"/>
                  <a:gd name="connsiteX9" fmla="*/ 3199 w 657219"/>
                  <a:gd name="connsiteY9" fmla="*/ 253344 h 254854"/>
                  <a:gd name="connsiteX10" fmla="*/ 1688 w 657219"/>
                  <a:gd name="connsiteY10" fmla="*/ 251833 h 254854"/>
                  <a:gd name="connsiteX11" fmla="*/ 470610 w 657219"/>
                  <a:gd name="connsiteY11" fmla="*/ 252544 h 254854"/>
                  <a:gd name="connsiteX12" fmla="*/ 607013 w 657219"/>
                  <a:gd name="connsiteY12" fmla="*/ 252989 h 254854"/>
                  <a:gd name="connsiteX13" fmla="*/ 643624 w 657219"/>
                  <a:gd name="connsiteY13" fmla="*/ 252989 h 254854"/>
                  <a:gd name="connsiteX14" fmla="*/ 643624 w 657219"/>
                  <a:gd name="connsiteY14" fmla="*/ 252989 h 254854"/>
                  <a:gd name="connsiteX15" fmla="*/ 607368 w 657219"/>
                  <a:gd name="connsiteY15" fmla="*/ 252989 h 254854"/>
                  <a:gd name="connsiteX16" fmla="*/ 471499 w 657219"/>
                  <a:gd name="connsiteY16" fmla="*/ 254144 h 254854"/>
                  <a:gd name="connsiteX17" fmla="*/ 1511 w 657219"/>
                  <a:gd name="connsiteY17" fmla="*/ 254855 h 254854"/>
                  <a:gd name="connsiteX18" fmla="*/ 0 w 657219"/>
                  <a:gd name="connsiteY18" fmla="*/ 254855 h 254854"/>
                  <a:gd name="connsiteX19" fmla="*/ 0 w 657219"/>
                  <a:gd name="connsiteY19" fmla="*/ 0 h 254854"/>
                  <a:gd name="connsiteX20" fmla="*/ 1511 w 657219"/>
                  <a:gd name="connsiteY20" fmla="*/ 0 h 254854"/>
                  <a:gd name="connsiteX21" fmla="*/ 656153 w 657219"/>
                  <a:gd name="connsiteY21" fmla="*/ 444 h 254854"/>
                  <a:gd name="connsiteX22" fmla="*/ 657219 w 657219"/>
                  <a:gd name="connsiteY22" fmla="*/ 444 h 254854"/>
                  <a:gd name="connsiteX23" fmla="*/ 657219 w 657219"/>
                  <a:gd name="connsiteY23" fmla="*/ 1511 h 254854"/>
                  <a:gd name="connsiteX24" fmla="*/ 656686 w 657219"/>
                  <a:gd name="connsiteY24" fmla="*/ 186787 h 254854"/>
                  <a:gd name="connsiteX25" fmla="*/ 656686 w 657219"/>
                  <a:gd name="connsiteY25" fmla="*/ 236638 h 254854"/>
                  <a:gd name="connsiteX26" fmla="*/ 656686 w 657219"/>
                  <a:gd name="connsiteY26" fmla="*/ 249523 h 254854"/>
                  <a:gd name="connsiteX27" fmla="*/ 655886 w 657219"/>
                  <a:gd name="connsiteY27" fmla="*/ 253344 h 2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7219" h="254854">
                    <a:moveTo>
                      <a:pt x="655886" y="253344"/>
                    </a:moveTo>
                    <a:cubicBezTo>
                      <a:pt x="655886" y="253344"/>
                      <a:pt x="655886" y="251744"/>
                      <a:pt x="655886" y="248812"/>
                    </a:cubicBezTo>
                    <a:lnTo>
                      <a:pt x="655886" y="235749"/>
                    </a:lnTo>
                    <a:cubicBezTo>
                      <a:pt x="655886" y="224286"/>
                      <a:pt x="655886" y="207403"/>
                      <a:pt x="655886" y="185720"/>
                    </a:cubicBezTo>
                    <a:cubicBezTo>
                      <a:pt x="655886" y="142178"/>
                      <a:pt x="655886" y="79087"/>
                      <a:pt x="655264" y="1066"/>
                    </a:cubicBezTo>
                    <a:lnTo>
                      <a:pt x="656331" y="2133"/>
                    </a:lnTo>
                    <a:lnTo>
                      <a:pt x="1688" y="2666"/>
                    </a:lnTo>
                    <a:lnTo>
                      <a:pt x="1688" y="2666"/>
                    </a:lnTo>
                    <a:lnTo>
                      <a:pt x="3199" y="1066"/>
                    </a:lnTo>
                    <a:lnTo>
                      <a:pt x="3199" y="253344"/>
                    </a:lnTo>
                    <a:lnTo>
                      <a:pt x="1688" y="251833"/>
                    </a:lnTo>
                    <a:lnTo>
                      <a:pt x="470610" y="252544"/>
                    </a:lnTo>
                    <a:lnTo>
                      <a:pt x="607013" y="252989"/>
                    </a:lnTo>
                    <a:lnTo>
                      <a:pt x="643624" y="252989"/>
                    </a:lnTo>
                    <a:lnTo>
                      <a:pt x="643624" y="252989"/>
                    </a:lnTo>
                    <a:lnTo>
                      <a:pt x="607368" y="252989"/>
                    </a:lnTo>
                    <a:lnTo>
                      <a:pt x="471499" y="254144"/>
                    </a:lnTo>
                    <a:lnTo>
                      <a:pt x="1511" y="254855"/>
                    </a:lnTo>
                    <a:lnTo>
                      <a:pt x="0" y="254855"/>
                    </a:lnTo>
                    <a:lnTo>
                      <a:pt x="0" y="0"/>
                    </a:lnTo>
                    <a:lnTo>
                      <a:pt x="1511" y="0"/>
                    </a:lnTo>
                    <a:lnTo>
                      <a:pt x="656153" y="444"/>
                    </a:lnTo>
                    <a:lnTo>
                      <a:pt x="657219" y="444"/>
                    </a:lnTo>
                    <a:lnTo>
                      <a:pt x="657219" y="1511"/>
                    </a:lnTo>
                    <a:cubicBezTo>
                      <a:pt x="657219" y="79975"/>
                      <a:pt x="656775" y="143156"/>
                      <a:pt x="656686" y="186787"/>
                    </a:cubicBezTo>
                    <a:cubicBezTo>
                      <a:pt x="656686" y="208380"/>
                      <a:pt x="656686" y="225175"/>
                      <a:pt x="656686" y="236638"/>
                    </a:cubicBezTo>
                    <a:lnTo>
                      <a:pt x="656686" y="249523"/>
                    </a:lnTo>
                    <a:cubicBezTo>
                      <a:pt x="655975" y="251922"/>
                      <a:pt x="655886" y="253344"/>
                      <a:pt x="655886" y="253344"/>
                    </a:cubicBezTo>
                    <a:close/>
                  </a:path>
                </a:pathLst>
              </a:custGeom>
              <a:solidFill>
                <a:srgbClr val="E0E0E0"/>
              </a:solidFill>
              <a:ln w="8886" cap="flat">
                <a:noFill/>
                <a:prstDash val="solid"/>
                <a:miter/>
              </a:ln>
            </p:spPr>
            <p:txBody>
              <a:bodyPr rtlCol="1" anchor="ctr"/>
              <a:lstStyle/>
              <a:p>
                <a:endParaRPr lang="ar-SA"/>
              </a:p>
            </p:txBody>
          </p:sp>
          <p:sp>
            <p:nvSpPr>
              <p:cNvPr id="540" name="Freeform: Shape 539">
                <a:extLst>
                  <a:ext uri="{FF2B5EF4-FFF2-40B4-BE49-F238E27FC236}">
                    <a16:creationId xmlns:a16="http://schemas.microsoft.com/office/drawing/2014/main" id="{B551032F-25AA-4A0E-881F-37D29D5E7E89}"/>
                  </a:ext>
                </a:extLst>
              </p:cNvPr>
              <p:cNvSpPr/>
              <p:nvPr/>
            </p:nvSpPr>
            <p:spPr>
              <a:xfrm>
                <a:off x="817798" y="4699230"/>
                <a:ext cx="41597" cy="42180"/>
              </a:xfrm>
              <a:custGeom>
                <a:avLst/>
                <a:gdLst>
                  <a:gd name="connsiteX0" fmla="*/ 41242 w 41597"/>
                  <a:gd name="connsiteY0" fmla="*/ 21104 h 42180"/>
                  <a:gd name="connsiteX1" fmla="*/ 40086 w 41597"/>
                  <a:gd name="connsiteY1" fmla="*/ 16394 h 42180"/>
                  <a:gd name="connsiteX2" fmla="*/ 32800 w 41597"/>
                  <a:gd name="connsiteY2" fmla="*/ 6264 h 42180"/>
                  <a:gd name="connsiteX3" fmla="*/ 6968 w 41597"/>
                  <a:gd name="connsiteY3" fmla="*/ 10259 h 42180"/>
                  <a:gd name="connsiteX4" fmla="*/ 10963 w 41597"/>
                  <a:gd name="connsiteY4" fmla="*/ 36091 h 42180"/>
                  <a:gd name="connsiteX5" fmla="*/ 15028 w 41597"/>
                  <a:gd name="connsiteY5" fmla="*/ 38343 h 42180"/>
                  <a:gd name="connsiteX6" fmla="*/ 32800 w 41597"/>
                  <a:gd name="connsiteY6" fmla="*/ 35944 h 42180"/>
                  <a:gd name="connsiteX7" fmla="*/ 40086 w 41597"/>
                  <a:gd name="connsiteY7" fmla="*/ 25725 h 42180"/>
                  <a:gd name="connsiteX8" fmla="*/ 41242 w 41597"/>
                  <a:gd name="connsiteY8" fmla="*/ 21104 h 42180"/>
                  <a:gd name="connsiteX9" fmla="*/ 41242 w 41597"/>
                  <a:gd name="connsiteY9" fmla="*/ 26080 h 42180"/>
                  <a:gd name="connsiteX10" fmla="*/ 34133 w 41597"/>
                  <a:gd name="connsiteY10" fmla="*/ 37632 h 42180"/>
                  <a:gd name="connsiteX11" fmla="*/ 4549 w 41597"/>
                  <a:gd name="connsiteY11" fmla="*/ 34191 h 42180"/>
                  <a:gd name="connsiteX12" fmla="*/ 7989 w 41597"/>
                  <a:gd name="connsiteY12" fmla="*/ 4607 h 42180"/>
                  <a:gd name="connsiteX13" fmla="*/ 14228 w 41597"/>
                  <a:gd name="connsiteY13" fmla="*/ 1199 h 42180"/>
                  <a:gd name="connsiteX14" fmla="*/ 34133 w 41597"/>
                  <a:gd name="connsiteY14" fmla="*/ 4486 h 42180"/>
                  <a:gd name="connsiteX15" fmla="*/ 41242 w 41597"/>
                  <a:gd name="connsiteY15" fmla="*/ 16127 h 42180"/>
                  <a:gd name="connsiteX16" fmla="*/ 41242 w 41597"/>
                  <a:gd name="connsiteY16" fmla="*/ 21104 h 4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597" h="42180">
                    <a:moveTo>
                      <a:pt x="41242" y="21104"/>
                    </a:moveTo>
                    <a:cubicBezTo>
                      <a:pt x="41242" y="21104"/>
                      <a:pt x="41242" y="19327"/>
                      <a:pt x="40086" y="16394"/>
                    </a:cubicBezTo>
                    <a:cubicBezTo>
                      <a:pt x="38818" y="12318"/>
                      <a:pt x="36261" y="8764"/>
                      <a:pt x="32800" y="6264"/>
                    </a:cubicBezTo>
                    <a:cubicBezTo>
                      <a:pt x="24563" y="234"/>
                      <a:pt x="12998" y="2023"/>
                      <a:pt x="6968" y="10259"/>
                    </a:cubicBezTo>
                    <a:cubicBezTo>
                      <a:pt x="938" y="18495"/>
                      <a:pt x="2726" y="30061"/>
                      <a:pt x="10963" y="36091"/>
                    </a:cubicBezTo>
                    <a:cubicBezTo>
                      <a:pt x="12217" y="37010"/>
                      <a:pt x="13583" y="37766"/>
                      <a:pt x="15028" y="38343"/>
                    </a:cubicBezTo>
                    <a:cubicBezTo>
                      <a:pt x="20984" y="40530"/>
                      <a:pt x="27637" y="39632"/>
                      <a:pt x="32800" y="35944"/>
                    </a:cubicBezTo>
                    <a:cubicBezTo>
                      <a:pt x="36272" y="33417"/>
                      <a:pt x="38829" y="29831"/>
                      <a:pt x="40086" y="25725"/>
                    </a:cubicBezTo>
                    <a:cubicBezTo>
                      <a:pt x="40389" y="24165"/>
                      <a:pt x="40774" y="22623"/>
                      <a:pt x="41242" y="21104"/>
                    </a:cubicBezTo>
                    <a:cubicBezTo>
                      <a:pt x="41242" y="21104"/>
                      <a:pt x="41775" y="22792"/>
                      <a:pt x="41242" y="26080"/>
                    </a:cubicBezTo>
                    <a:cubicBezTo>
                      <a:pt x="40283" y="30639"/>
                      <a:pt x="37770" y="34723"/>
                      <a:pt x="34133" y="37632"/>
                    </a:cubicBezTo>
                    <a:cubicBezTo>
                      <a:pt x="25013" y="44852"/>
                      <a:pt x="11768" y="43311"/>
                      <a:pt x="4549" y="34191"/>
                    </a:cubicBezTo>
                    <a:cubicBezTo>
                      <a:pt x="-2671" y="25072"/>
                      <a:pt x="-1130" y="11827"/>
                      <a:pt x="7989" y="4607"/>
                    </a:cubicBezTo>
                    <a:cubicBezTo>
                      <a:pt x="9861" y="3126"/>
                      <a:pt x="11970" y="1973"/>
                      <a:pt x="14228" y="1199"/>
                    </a:cubicBezTo>
                    <a:cubicBezTo>
                      <a:pt x="20987" y="-1196"/>
                      <a:pt x="28502" y="46"/>
                      <a:pt x="34133" y="4486"/>
                    </a:cubicBezTo>
                    <a:cubicBezTo>
                      <a:pt x="37794" y="7414"/>
                      <a:pt x="40310" y="11534"/>
                      <a:pt x="41242" y="16127"/>
                    </a:cubicBezTo>
                    <a:cubicBezTo>
                      <a:pt x="41716" y="17752"/>
                      <a:pt x="41716" y="19479"/>
                      <a:pt x="41242" y="21104"/>
                    </a:cubicBezTo>
                    <a:close/>
                  </a:path>
                </a:pathLst>
              </a:custGeom>
              <a:solidFill>
                <a:srgbClr val="E0E0E0"/>
              </a:solidFill>
              <a:ln w="8886" cap="flat">
                <a:noFill/>
                <a:prstDash val="solid"/>
                <a:miter/>
              </a:ln>
            </p:spPr>
            <p:txBody>
              <a:bodyPr rtlCol="1" anchor="ctr"/>
              <a:lstStyle/>
              <a:p>
                <a:endParaRPr lang="ar-SA"/>
              </a:p>
            </p:txBody>
          </p:sp>
          <p:sp>
            <p:nvSpPr>
              <p:cNvPr id="541" name="Freeform: Shape 540">
                <a:extLst>
                  <a:ext uri="{FF2B5EF4-FFF2-40B4-BE49-F238E27FC236}">
                    <a16:creationId xmlns:a16="http://schemas.microsoft.com/office/drawing/2014/main" id="{DA0A94B4-31D1-403F-B500-1126D496FBF5}"/>
                  </a:ext>
                </a:extLst>
              </p:cNvPr>
              <p:cNvSpPr/>
              <p:nvPr/>
            </p:nvSpPr>
            <p:spPr>
              <a:xfrm>
                <a:off x="510703" y="4294599"/>
                <a:ext cx="657219" cy="255299"/>
              </a:xfrm>
              <a:custGeom>
                <a:avLst/>
                <a:gdLst>
                  <a:gd name="connsiteX0" fmla="*/ 655886 w 657219"/>
                  <a:gd name="connsiteY0" fmla="*/ 254055 h 255299"/>
                  <a:gd name="connsiteX1" fmla="*/ 655886 w 657219"/>
                  <a:gd name="connsiteY1" fmla="*/ 249523 h 255299"/>
                  <a:gd name="connsiteX2" fmla="*/ 655886 w 657219"/>
                  <a:gd name="connsiteY2" fmla="*/ 236283 h 255299"/>
                  <a:gd name="connsiteX3" fmla="*/ 655886 w 657219"/>
                  <a:gd name="connsiteY3" fmla="*/ 186165 h 255299"/>
                  <a:gd name="connsiteX4" fmla="*/ 655264 w 657219"/>
                  <a:gd name="connsiteY4" fmla="*/ 1510 h 255299"/>
                  <a:gd name="connsiteX5" fmla="*/ 656331 w 657219"/>
                  <a:gd name="connsiteY5" fmla="*/ 2577 h 255299"/>
                  <a:gd name="connsiteX6" fmla="*/ 1688 w 657219"/>
                  <a:gd name="connsiteY6" fmla="*/ 3110 h 255299"/>
                  <a:gd name="connsiteX7" fmla="*/ 1688 w 657219"/>
                  <a:gd name="connsiteY7" fmla="*/ 3110 h 255299"/>
                  <a:gd name="connsiteX8" fmla="*/ 3199 w 657219"/>
                  <a:gd name="connsiteY8" fmla="*/ 1510 h 255299"/>
                  <a:gd name="connsiteX9" fmla="*/ 3199 w 657219"/>
                  <a:gd name="connsiteY9" fmla="*/ 254055 h 255299"/>
                  <a:gd name="connsiteX10" fmla="*/ 1688 w 657219"/>
                  <a:gd name="connsiteY10" fmla="*/ 252633 h 255299"/>
                  <a:gd name="connsiteX11" fmla="*/ 470610 w 657219"/>
                  <a:gd name="connsiteY11" fmla="*/ 253255 h 255299"/>
                  <a:gd name="connsiteX12" fmla="*/ 607013 w 657219"/>
                  <a:gd name="connsiteY12" fmla="*/ 253699 h 255299"/>
                  <a:gd name="connsiteX13" fmla="*/ 643624 w 657219"/>
                  <a:gd name="connsiteY13" fmla="*/ 253699 h 255299"/>
                  <a:gd name="connsiteX14" fmla="*/ 643624 w 657219"/>
                  <a:gd name="connsiteY14" fmla="*/ 253699 h 255299"/>
                  <a:gd name="connsiteX15" fmla="*/ 607368 w 657219"/>
                  <a:gd name="connsiteY15" fmla="*/ 253699 h 255299"/>
                  <a:gd name="connsiteX16" fmla="*/ 471499 w 657219"/>
                  <a:gd name="connsiteY16" fmla="*/ 254588 h 255299"/>
                  <a:gd name="connsiteX17" fmla="*/ 1511 w 657219"/>
                  <a:gd name="connsiteY17" fmla="*/ 255299 h 255299"/>
                  <a:gd name="connsiteX18" fmla="*/ 0 w 657219"/>
                  <a:gd name="connsiteY18" fmla="*/ 255299 h 255299"/>
                  <a:gd name="connsiteX19" fmla="*/ 0 w 657219"/>
                  <a:gd name="connsiteY19" fmla="*/ 0 h 255299"/>
                  <a:gd name="connsiteX20" fmla="*/ 1511 w 657219"/>
                  <a:gd name="connsiteY20" fmla="*/ 0 h 255299"/>
                  <a:gd name="connsiteX21" fmla="*/ 656153 w 657219"/>
                  <a:gd name="connsiteY21" fmla="*/ 0 h 255299"/>
                  <a:gd name="connsiteX22" fmla="*/ 657219 w 657219"/>
                  <a:gd name="connsiteY22" fmla="*/ 0 h 255299"/>
                  <a:gd name="connsiteX23" fmla="*/ 657219 w 657219"/>
                  <a:gd name="connsiteY23" fmla="*/ 1066 h 255299"/>
                  <a:gd name="connsiteX24" fmla="*/ 656686 w 657219"/>
                  <a:gd name="connsiteY24" fmla="*/ 186342 h 255299"/>
                  <a:gd name="connsiteX25" fmla="*/ 656686 w 657219"/>
                  <a:gd name="connsiteY25" fmla="*/ 236194 h 255299"/>
                  <a:gd name="connsiteX26" fmla="*/ 656686 w 657219"/>
                  <a:gd name="connsiteY26" fmla="*/ 249079 h 255299"/>
                  <a:gd name="connsiteX27" fmla="*/ 655886 w 657219"/>
                  <a:gd name="connsiteY27" fmla="*/ 254055 h 25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7219" h="255299">
                    <a:moveTo>
                      <a:pt x="655886" y="254055"/>
                    </a:moveTo>
                    <a:cubicBezTo>
                      <a:pt x="655886" y="254055"/>
                      <a:pt x="655886" y="252544"/>
                      <a:pt x="655886" y="249523"/>
                    </a:cubicBezTo>
                    <a:lnTo>
                      <a:pt x="655886" y="236283"/>
                    </a:lnTo>
                    <a:cubicBezTo>
                      <a:pt x="655886" y="224731"/>
                      <a:pt x="655886" y="207847"/>
                      <a:pt x="655886" y="186165"/>
                    </a:cubicBezTo>
                    <a:cubicBezTo>
                      <a:pt x="655886" y="142711"/>
                      <a:pt x="655886" y="79531"/>
                      <a:pt x="655264" y="1510"/>
                    </a:cubicBezTo>
                    <a:lnTo>
                      <a:pt x="656331" y="2577"/>
                    </a:lnTo>
                    <a:lnTo>
                      <a:pt x="1688" y="3110"/>
                    </a:lnTo>
                    <a:lnTo>
                      <a:pt x="1688" y="3110"/>
                    </a:lnTo>
                    <a:lnTo>
                      <a:pt x="3199" y="1510"/>
                    </a:lnTo>
                    <a:lnTo>
                      <a:pt x="3199" y="254055"/>
                    </a:lnTo>
                    <a:lnTo>
                      <a:pt x="1688" y="252633"/>
                    </a:lnTo>
                    <a:lnTo>
                      <a:pt x="470610" y="253255"/>
                    </a:lnTo>
                    <a:lnTo>
                      <a:pt x="607013" y="253699"/>
                    </a:lnTo>
                    <a:lnTo>
                      <a:pt x="643624" y="253699"/>
                    </a:lnTo>
                    <a:lnTo>
                      <a:pt x="643624" y="253699"/>
                    </a:lnTo>
                    <a:lnTo>
                      <a:pt x="607368" y="253699"/>
                    </a:lnTo>
                    <a:lnTo>
                      <a:pt x="471499" y="254588"/>
                    </a:lnTo>
                    <a:lnTo>
                      <a:pt x="1511" y="255299"/>
                    </a:lnTo>
                    <a:lnTo>
                      <a:pt x="0" y="255299"/>
                    </a:lnTo>
                    <a:lnTo>
                      <a:pt x="0" y="0"/>
                    </a:lnTo>
                    <a:lnTo>
                      <a:pt x="1511" y="0"/>
                    </a:lnTo>
                    <a:lnTo>
                      <a:pt x="656153" y="0"/>
                    </a:lnTo>
                    <a:lnTo>
                      <a:pt x="657219" y="0"/>
                    </a:lnTo>
                    <a:lnTo>
                      <a:pt x="657219" y="1066"/>
                    </a:lnTo>
                    <a:cubicBezTo>
                      <a:pt x="657219" y="79531"/>
                      <a:pt x="656775" y="142711"/>
                      <a:pt x="656686" y="186342"/>
                    </a:cubicBezTo>
                    <a:cubicBezTo>
                      <a:pt x="656686" y="207936"/>
                      <a:pt x="656686" y="224731"/>
                      <a:pt x="656686" y="236194"/>
                    </a:cubicBezTo>
                    <a:lnTo>
                      <a:pt x="656686" y="249079"/>
                    </a:lnTo>
                    <a:cubicBezTo>
                      <a:pt x="655975" y="252366"/>
                      <a:pt x="655886" y="254055"/>
                      <a:pt x="655886" y="254055"/>
                    </a:cubicBezTo>
                    <a:close/>
                  </a:path>
                </a:pathLst>
              </a:custGeom>
              <a:solidFill>
                <a:srgbClr val="E0E0E0"/>
              </a:solidFill>
              <a:ln w="8886" cap="flat">
                <a:noFill/>
                <a:prstDash val="solid"/>
                <a:miter/>
              </a:ln>
            </p:spPr>
            <p:txBody>
              <a:bodyPr rtlCol="1" anchor="ctr"/>
              <a:lstStyle/>
              <a:p>
                <a:endParaRPr lang="ar-SA"/>
              </a:p>
            </p:txBody>
          </p:sp>
          <p:sp>
            <p:nvSpPr>
              <p:cNvPr id="542" name="Freeform: Shape 541">
                <a:extLst>
                  <a:ext uri="{FF2B5EF4-FFF2-40B4-BE49-F238E27FC236}">
                    <a16:creationId xmlns:a16="http://schemas.microsoft.com/office/drawing/2014/main" id="{A96C408C-781F-4B20-AE45-F4048B523FAA}"/>
                  </a:ext>
                </a:extLst>
              </p:cNvPr>
              <p:cNvSpPr/>
              <p:nvPr/>
            </p:nvSpPr>
            <p:spPr>
              <a:xfrm>
                <a:off x="818018" y="4401189"/>
                <a:ext cx="41377" cy="42180"/>
              </a:xfrm>
              <a:custGeom>
                <a:avLst/>
                <a:gdLst>
                  <a:gd name="connsiteX0" fmla="*/ 41022 w 41377"/>
                  <a:gd name="connsiteY0" fmla="*/ 21104 h 42180"/>
                  <a:gd name="connsiteX1" fmla="*/ 39867 w 41377"/>
                  <a:gd name="connsiteY1" fmla="*/ 16394 h 42180"/>
                  <a:gd name="connsiteX2" fmla="*/ 32580 w 41377"/>
                  <a:gd name="connsiteY2" fmla="*/ 6264 h 42180"/>
                  <a:gd name="connsiteX3" fmla="*/ 6748 w 41377"/>
                  <a:gd name="connsiteY3" fmla="*/ 10259 h 42180"/>
                  <a:gd name="connsiteX4" fmla="*/ 10743 w 41377"/>
                  <a:gd name="connsiteY4" fmla="*/ 36091 h 42180"/>
                  <a:gd name="connsiteX5" fmla="*/ 14808 w 41377"/>
                  <a:gd name="connsiteY5" fmla="*/ 38343 h 42180"/>
                  <a:gd name="connsiteX6" fmla="*/ 32580 w 41377"/>
                  <a:gd name="connsiteY6" fmla="*/ 35944 h 42180"/>
                  <a:gd name="connsiteX7" fmla="*/ 39867 w 41377"/>
                  <a:gd name="connsiteY7" fmla="*/ 25813 h 42180"/>
                  <a:gd name="connsiteX8" fmla="*/ 41022 w 41377"/>
                  <a:gd name="connsiteY8" fmla="*/ 21104 h 42180"/>
                  <a:gd name="connsiteX9" fmla="*/ 41022 w 41377"/>
                  <a:gd name="connsiteY9" fmla="*/ 26080 h 42180"/>
                  <a:gd name="connsiteX10" fmla="*/ 33913 w 41377"/>
                  <a:gd name="connsiteY10" fmla="*/ 37632 h 42180"/>
                  <a:gd name="connsiteX11" fmla="*/ 14008 w 41377"/>
                  <a:gd name="connsiteY11" fmla="*/ 41009 h 42180"/>
                  <a:gd name="connsiteX12" fmla="*/ 1250 w 41377"/>
                  <a:gd name="connsiteY12" fmla="*/ 13957 h 42180"/>
                  <a:gd name="connsiteX13" fmla="*/ 14008 w 41377"/>
                  <a:gd name="connsiteY13" fmla="*/ 1199 h 42180"/>
                  <a:gd name="connsiteX14" fmla="*/ 33913 w 41377"/>
                  <a:gd name="connsiteY14" fmla="*/ 4486 h 42180"/>
                  <a:gd name="connsiteX15" fmla="*/ 41022 w 41377"/>
                  <a:gd name="connsiteY15" fmla="*/ 16127 h 42180"/>
                  <a:gd name="connsiteX16" fmla="*/ 41022 w 41377"/>
                  <a:gd name="connsiteY16" fmla="*/ 21104 h 4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77" h="42180">
                    <a:moveTo>
                      <a:pt x="41022" y="21104"/>
                    </a:moveTo>
                    <a:cubicBezTo>
                      <a:pt x="41022" y="21104"/>
                      <a:pt x="41022" y="19326"/>
                      <a:pt x="39867" y="16394"/>
                    </a:cubicBezTo>
                    <a:cubicBezTo>
                      <a:pt x="38598" y="12318"/>
                      <a:pt x="36041" y="8763"/>
                      <a:pt x="32580" y="6264"/>
                    </a:cubicBezTo>
                    <a:cubicBezTo>
                      <a:pt x="24344" y="234"/>
                      <a:pt x="12778" y="2022"/>
                      <a:pt x="6748" y="10259"/>
                    </a:cubicBezTo>
                    <a:cubicBezTo>
                      <a:pt x="718" y="18495"/>
                      <a:pt x="2506" y="30060"/>
                      <a:pt x="10743" y="36091"/>
                    </a:cubicBezTo>
                    <a:cubicBezTo>
                      <a:pt x="11998" y="37010"/>
                      <a:pt x="13364" y="37766"/>
                      <a:pt x="14808" y="38343"/>
                    </a:cubicBezTo>
                    <a:cubicBezTo>
                      <a:pt x="20759" y="40579"/>
                      <a:pt x="27435" y="39677"/>
                      <a:pt x="32580" y="35944"/>
                    </a:cubicBezTo>
                    <a:cubicBezTo>
                      <a:pt x="36041" y="33445"/>
                      <a:pt x="38598" y="29890"/>
                      <a:pt x="39867" y="25813"/>
                    </a:cubicBezTo>
                    <a:cubicBezTo>
                      <a:pt x="40756" y="22881"/>
                      <a:pt x="40756" y="21104"/>
                      <a:pt x="41022" y="21104"/>
                    </a:cubicBezTo>
                    <a:cubicBezTo>
                      <a:pt x="41496" y="22729"/>
                      <a:pt x="41496" y="24455"/>
                      <a:pt x="41022" y="26080"/>
                    </a:cubicBezTo>
                    <a:cubicBezTo>
                      <a:pt x="40064" y="30639"/>
                      <a:pt x="37551" y="34722"/>
                      <a:pt x="33913" y="37632"/>
                    </a:cubicBezTo>
                    <a:cubicBezTo>
                      <a:pt x="28299" y="42103"/>
                      <a:pt x="20783" y="43378"/>
                      <a:pt x="14008" y="41009"/>
                    </a:cubicBezTo>
                    <a:cubicBezTo>
                      <a:pt x="3015" y="37062"/>
                      <a:pt x="-2697" y="24950"/>
                      <a:pt x="1250" y="13957"/>
                    </a:cubicBezTo>
                    <a:cubicBezTo>
                      <a:pt x="3384" y="8012"/>
                      <a:pt x="8064" y="3333"/>
                      <a:pt x="14008" y="1199"/>
                    </a:cubicBezTo>
                    <a:cubicBezTo>
                      <a:pt x="20768" y="-1196"/>
                      <a:pt x="28283" y="46"/>
                      <a:pt x="33913" y="4486"/>
                    </a:cubicBezTo>
                    <a:cubicBezTo>
                      <a:pt x="37557" y="7429"/>
                      <a:pt x="40069" y="11542"/>
                      <a:pt x="41022" y="16127"/>
                    </a:cubicBezTo>
                    <a:cubicBezTo>
                      <a:pt x="41496" y="17752"/>
                      <a:pt x="41496" y="19479"/>
                      <a:pt x="41022" y="21104"/>
                    </a:cubicBezTo>
                    <a:close/>
                  </a:path>
                </a:pathLst>
              </a:custGeom>
              <a:solidFill>
                <a:srgbClr val="E0E0E0"/>
              </a:solidFill>
              <a:ln w="8886" cap="flat">
                <a:noFill/>
                <a:prstDash val="solid"/>
                <a:miter/>
              </a:ln>
            </p:spPr>
            <p:txBody>
              <a:bodyPr rtlCol="1" anchor="ctr"/>
              <a:lstStyle/>
              <a:p>
                <a:endParaRPr lang="ar-SA"/>
              </a:p>
            </p:txBody>
          </p:sp>
          <p:sp>
            <p:nvSpPr>
              <p:cNvPr id="543" name="Freeform: Shape 542">
                <a:extLst>
                  <a:ext uri="{FF2B5EF4-FFF2-40B4-BE49-F238E27FC236}">
                    <a16:creationId xmlns:a16="http://schemas.microsoft.com/office/drawing/2014/main" id="{370F98F2-5E1C-4D62-8B6B-9C7559A5C07E}"/>
                  </a:ext>
                </a:extLst>
              </p:cNvPr>
              <p:cNvSpPr/>
              <p:nvPr/>
            </p:nvSpPr>
            <p:spPr>
              <a:xfrm>
                <a:off x="656525" y="4241015"/>
                <a:ext cx="530502" cy="4620"/>
              </a:xfrm>
              <a:custGeom>
                <a:avLst/>
                <a:gdLst>
                  <a:gd name="connsiteX0" fmla="*/ 530503 w 530502"/>
                  <a:gd name="connsiteY0" fmla="*/ 2310 h 4620"/>
                  <a:gd name="connsiteX1" fmla="*/ 265251 w 530502"/>
                  <a:gd name="connsiteY1" fmla="*/ 4621 h 4620"/>
                  <a:gd name="connsiteX2" fmla="*/ 0 w 530502"/>
                  <a:gd name="connsiteY2" fmla="*/ 2310 h 4620"/>
                  <a:gd name="connsiteX3" fmla="*/ 265251 w 530502"/>
                  <a:gd name="connsiteY3" fmla="*/ 0 h 4620"/>
                  <a:gd name="connsiteX4" fmla="*/ 530503 w 530502"/>
                  <a:gd name="connsiteY4" fmla="*/ 2310 h 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02" h="4620">
                    <a:moveTo>
                      <a:pt x="530503" y="2310"/>
                    </a:moveTo>
                    <a:cubicBezTo>
                      <a:pt x="530503" y="3643"/>
                      <a:pt x="411784" y="4621"/>
                      <a:pt x="265251" y="4621"/>
                    </a:cubicBezTo>
                    <a:cubicBezTo>
                      <a:pt x="118719" y="4621"/>
                      <a:pt x="0" y="3643"/>
                      <a:pt x="0" y="2310"/>
                    </a:cubicBezTo>
                    <a:cubicBezTo>
                      <a:pt x="0" y="977"/>
                      <a:pt x="118808" y="0"/>
                      <a:pt x="265251" y="0"/>
                    </a:cubicBezTo>
                    <a:cubicBezTo>
                      <a:pt x="411695" y="0"/>
                      <a:pt x="530503" y="1066"/>
                      <a:pt x="530503" y="2310"/>
                    </a:cubicBezTo>
                    <a:close/>
                  </a:path>
                </a:pathLst>
              </a:custGeom>
              <a:solidFill>
                <a:srgbClr val="E0E0E0"/>
              </a:solidFill>
              <a:ln w="8886" cap="flat">
                <a:noFill/>
                <a:prstDash val="solid"/>
                <a:miter/>
              </a:ln>
            </p:spPr>
            <p:txBody>
              <a:bodyPr rtlCol="1" anchor="ctr"/>
              <a:lstStyle/>
              <a:p>
                <a:endParaRPr lang="ar-SA"/>
              </a:p>
            </p:txBody>
          </p:sp>
          <p:sp>
            <p:nvSpPr>
              <p:cNvPr id="544" name="Freeform: Shape 543">
                <a:extLst>
                  <a:ext uri="{FF2B5EF4-FFF2-40B4-BE49-F238E27FC236}">
                    <a16:creationId xmlns:a16="http://schemas.microsoft.com/office/drawing/2014/main" id="{8E92C0F5-19F5-4DA9-A370-D97BA07BFD9C}"/>
                  </a:ext>
                </a:extLst>
              </p:cNvPr>
              <p:cNvSpPr/>
              <p:nvPr/>
            </p:nvSpPr>
            <p:spPr>
              <a:xfrm>
                <a:off x="3422249" y="2710377"/>
                <a:ext cx="688676" cy="616165"/>
              </a:xfrm>
              <a:custGeom>
                <a:avLst/>
                <a:gdLst>
                  <a:gd name="connsiteX0" fmla="*/ 0 w 688676"/>
                  <a:gd name="connsiteY0" fmla="*/ 0 h 616165"/>
                  <a:gd name="connsiteX1" fmla="*/ 688676 w 688676"/>
                  <a:gd name="connsiteY1" fmla="*/ 0 h 616165"/>
                  <a:gd name="connsiteX2" fmla="*/ 688676 w 688676"/>
                  <a:gd name="connsiteY2" fmla="*/ 616165 h 616165"/>
                  <a:gd name="connsiteX3" fmla="*/ 0 w 688676"/>
                  <a:gd name="connsiteY3" fmla="*/ 616165 h 616165"/>
                </a:gdLst>
                <a:ahLst/>
                <a:cxnLst>
                  <a:cxn ang="0">
                    <a:pos x="connsiteX0" y="connsiteY0"/>
                  </a:cxn>
                  <a:cxn ang="0">
                    <a:pos x="connsiteX1" y="connsiteY1"/>
                  </a:cxn>
                  <a:cxn ang="0">
                    <a:pos x="connsiteX2" y="connsiteY2"/>
                  </a:cxn>
                  <a:cxn ang="0">
                    <a:pos x="connsiteX3" y="connsiteY3"/>
                  </a:cxn>
                </a:cxnLst>
                <a:rect l="l" t="t" r="r" b="b"/>
                <a:pathLst>
                  <a:path w="688676" h="616165">
                    <a:moveTo>
                      <a:pt x="0" y="0"/>
                    </a:moveTo>
                    <a:lnTo>
                      <a:pt x="688676" y="0"/>
                    </a:lnTo>
                    <a:lnTo>
                      <a:pt x="688676" y="616165"/>
                    </a:lnTo>
                    <a:lnTo>
                      <a:pt x="0" y="616165"/>
                    </a:lnTo>
                    <a:close/>
                  </a:path>
                </a:pathLst>
              </a:custGeom>
              <a:solidFill>
                <a:srgbClr val="FAFAFA"/>
              </a:solidFill>
              <a:ln w="8886" cap="flat">
                <a:noFill/>
                <a:prstDash val="solid"/>
                <a:miter/>
              </a:ln>
            </p:spPr>
            <p:txBody>
              <a:bodyPr rtlCol="1" anchor="ctr"/>
              <a:lstStyle/>
              <a:p>
                <a:endParaRPr lang="ar-SA"/>
              </a:p>
            </p:txBody>
          </p:sp>
          <p:sp>
            <p:nvSpPr>
              <p:cNvPr id="545" name="Freeform: Shape 544">
                <a:extLst>
                  <a:ext uri="{FF2B5EF4-FFF2-40B4-BE49-F238E27FC236}">
                    <a16:creationId xmlns:a16="http://schemas.microsoft.com/office/drawing/2014/main" id="{5F4FA10A-D04E-4292-940F-20E3953A1C7D}"/>
                  </a:ext>
                </a:extLst>
              </p:cNvPr>
              <p:cNvSpPr/>
              <p:nvPr/>
            </p:nvSpPr>
            <p:spPr>
              <a:xfrm>
                <a:off x="3421360" y="2707533"/>
                <a:ext cx="692141" cy="619630"/>
              </a:xfrm>
              <a:custGeom>
                <a:avLst/>
                <a:gdLst>
                  <a:gd name="connsiteX0" fmla="*/ 689565 w 692141"/>
                  <a:gd name="connsiteY0" fmla="*/ 619009 h 619630"/>
                  <a:gd name="connsiteX1" fmla="*/ 689565 w 692141"/>
                  <a:gd name="connsiteY1" fmla="*/ 607546 h 619630"/>
                  <a:gd name="connsiteX2" fmla="*/ 689565 w 692141"/>
                  <a:gd name="connsiteY2" fmla="*/ 574578 h 619630"/>
                  <a:gd name="connsiteX3" fmla="*/ 689565 w 692141"/>
                  <a:gd name="connsiteY3" fmla="*/ 449461 h 619630"/>
                  <a:gd name="connsiteX4" fmla="*/ 688765 w 692141"/>
                  <a:gd name="connsiteY4" fmla="*/ 2844 h 619630"/>
                  <a:gd name="connsiteX5" fmla="*/ 690276 w 692141"/>
                  <a:gd name="connsiteY5" fmla="*/ 4443 h 619630"/>
                  <a:gd name="connsiteX6" fmla="*/ 1688 w 692141"/>
                  <a:gd name="connsiteY6" fmla="*/ 4443 h 619630"/>
                  <a:gd name="connsiteX7" fmla="*/ 1688 w 692141"/>
                  <a:gd name="connsiteY7" fmla="*/ 4443 h 619630"/>
                  <a:gd name="connsiteX8" fmla="*/ 3555 w 692141"/>
                  <a:gd name="connsiteY8" fmla="*/ 2577 h 619630"/>
                  <a:gd name="connsiteX9" fmla="*/ 3555 w 692141"/>
                  <a:gd name="connsiteY9" fmla="*/ 618742 h 619630"/>
                  <a:gd name="connsiteX10" fmla="*/ 1955 w 692141"/>
                  <a:gd name="connsiteY10" fmla="*/ 617143 h 619630"/>
                  <a:gd name="connsiteX11" fmla="*/ 500112 w 692141"/>
                  <a:gd name="connsiteY11" fmla="*/ 617943 h 619630"/>
                  <a:gd name="connsiteX12" fmla="*/ 640602 w 692141"/>
                  <a:gd name="connsiteY12" fmla="*/ 618387 h 619630"/>
                  <a:gd name="connsiteX13" fmla="*/ 677747 w 692141"/>
                  <a:gd name="connsiteY13" fmla="*/ 618387 h 619630"/>
                  <a:gd name="connsiteX14" fmla="*/ 677747 w 692141"/>
                  <a:gd name="connsiteY14" fmla="*/ 618387 h 619630"/>
                  <a:gd name="connsiteX15" fmla="*/ 640869 w 692141"/>
                  <a:gd name="connsiteY15" fmla="*/ 618387 h 619630"/>
                  <a:gd name="connsiteX16" fmla="*/ 500734 w 692141"/>
                  <a:gd name="connsiteY16" fmla="*/ 618831 h 619630"/>
                  <a:gd name="connsiteX17" fmla="*/ 1600 w 692141"/>
                  <a:gd name="connsiteY17" fmla="*/ 619631 h 619630"/>
                  <a:gd name="connsiteX18" fmla="*/ 0 w 692141"/>
                  <a:gd name="connsiteY18" fmla="*/ 619631 h 619630"/>
                  <a:gd name="connsiteX19" fmla="*/ 0 w 692141"/>
                  <a:gd name="connsiteY19" fmla="*/ 618031 h 619630"/>
                  <a:gd name="connsiteX20" fmla="*/ 0 w 692141"/>
                  <a:gd name="connsiteY20" fmla="*/ 1866 h 619630"/>
                  <a:gd name="connsiteX21" fmla="*/ 0 w 692141"/>
                  <a:gd name="connsiteY21" fmla="*/ 0 h 619630"/>
                  <a:gd name="connsiteX22" fmla="*/ 1955 w 692141"/>
                  <a:gd name="connsiteY22" fmla="*/ 0 h 619630"/>
                  <a:gd name="connsiteX23" fmla="*/ 690543 w 692141"/>
                  <a:gd name="connsiteY23" fmla="*/ 0 h 619630"/>
                  <a:gd name="connsiteX24" fmla="*/ 692142 w 692141"/>
                  <a:gd name="connsiteY24" fmla="*/ 0 h 619630"/>
                  <a:gd name="connsiteX25" fmla="*/ 692142 w 692141"/>
                  <a:gd name="connsiteY25" fmla="*/ 1600 h 619630"/>
                  <a:gd name="connsiteX26" fmla="*/ 691342 w 692141"/>
                  <a:gd name="connsiteY26" fmla="*/ 449195 h 619630"/>
                  <a:gd name="connsiteX27" fmla="*/ 690898 w 692141"/>
                  <a:gd name="connsiteY27" fmla="*/ 573601 h 619630"/>
                  <a:gd name="connsiteX28" fmla="*/ 690898 w 692141"/>
                  <a:gd name="connsiteY28" fmla="*/ 606302 h 619630"/>
                  <a:gd name="connsiteX29" fmla="*/ 689565 w 692141"/>
                  <a:gd name="connsiteY29" fmla="*/ 619009 h 61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2141" h="619630">
                    <a:moveTo>
                      <a:pt x="689565" y="619009"/>
                    </a:moveTo>
                    <a:cubicBezTo>
                      <a:pt x="689565" y="619009"/>
                      <a:pt x="689565" y="615010"/>
                      <a:pt x="689565" y="607546"/>
                    </a:cubicBezTo>
                    <a:cubicBezTo>
                      <a:pt x="689565" y="600081"/>
                      <a:pt x="689565" y="588974"/>
                      <a:pt x="689565" y="574578"/>
                    </a:cubicBezTo>
                    <a:cubicBezTo>
                      <a:pt x="689565" y="545609"/>
                      <a:pt x="689565" y="503489"/>
                      <a:pt x="689565" y="449461"/>
                    </a:cubicBezTo>
                    <a:cubicBezTo>
                      <a:pt x="689565" y="341850"/>
                      <a:pt x="689121" y="187942"/>
                      <a:pt x="688765" y="2844"/>
                    </a:cubicBezTo>
                    <a:lnTo>
                      <a:pt x="690276" y="4443"/>
                    </a:lnTo>
                    <a:lnTo>
                      <a:pt x="1688" y="4443"/>
                    </a:lnTo>
                    <a:lnTo>
                      <a:pt x="1688" y="4443"/>
                    </a:lnTo>
                    <a:lnTo>
                      <a:pt x="3555" y="2577"/>
                    </a:lnTo>
                    <a:cubicBezTo>
                      <a:pt x="3555" y="226774"/>
                      <a:pt x="3555" y="437998"/>
                      <a:pt x="3555" y="618742"/>
                    </a:cubicBezTo>
                    <a:lnTo>
                      <a:pt x="1955" y="617143"/>
                    </a:lnTo>
                    <a:lnTo>
                      <a:pt x="500112" y="617943"/>
                    </a:lnTo>
                    <a:lnTo>
                      <a:pt x="640602" y="618387"/>
                    </a:lnTo>
                    <a:lnTo>
                      <a:pt x="677747" y="618387"/>
                    </a:lnTo>
                    <a:lnTo>
                      <a:pt x="677747" y="618387"/>
                    </a:lnTo>
                    <a:lnTo>
                      <a:pt x="640869" y="618387"/>
                    </a:lnTo>
                    <a:lnTo>
                      <a:pt x="500734" y="618831"/>
                    </a:lnTo>
                    <a:lnTo>
                      <a:pt x="1600" y="619631"/>
                    </a:lnTo>
                    <a:lnTo>
                      <a:pt x="0" y="619631"/>
                    </a:lnTo>
                    <a:lnTo>
                      <a:pt x="0" y="618031"/>
                    </a:lnTo>
                    <a:cubicBezTo>
                      <a:pt x="0" y="436932"/>
                      <a:pt x="0" y="226064"/>
                      <a:pt x="0" y="1866"/>
                    </a:cubicBezTo>
                    <a:lnTo>
                      <a:pt x="0" y="0"/>
                    </a:lnTo>
                    <a:lnTo>
                      <a:pt x="1955" y="0"/>
                    </a:lnTo>
                    <a:lnTo>
                      <a:pt x="690543" y="0"/>
                    </a:lnTo>
                    <a:lnTo>
                      <a:pt x="692142" y="0"/>
                    </a:lnTo>
                    <a:lnTo>
                      <a:pt x="692142" y="1600"/>
                    </a:lnTo>
                    <a:cubicBezTo>
                      <a:pt x="692142" y="187142"/>
                      <a:pt x="691520" y="341317"/>
                      <a:pt x="691342" y="449195"/>
                    </a:cubicBezTo>
                    <a:cubicBezTo>
                      <a:pt x="691342" y="502956"/>
                      <a:pt x="691342" y="545076"/>
                      <a:pt x="690898" y="573601"/>
                    </a:cubicBezTo>
                    <a:cubicBezTo>
                      <a:pt x="690898" y="587819"/>
                      <a:pt x="690898" y="598837"/>
                      <a:pt x="690898" y="606302"/>
                    </a:cubicBezTo>
                    <a:cubicBezTo>
                      <a:pt x="690898" y="613766"/>
                      <a:pt x="689565" y="619009"/>
                      <a:pt x="689565" y="619009"/>
                    </a:cubicBezTo>
                    <a:close/>
                  </a:path>
                </a:pathLst>
              </a:custGeom>
              <a:solidFill>
                <a:srgbClr val="E0E0E0"/>
              </a:solidFill>
              <a:ln w="8886" cap="flat">
                <a:noFill/>
                <a:prstDash val="solid"/>
                <a:miter/>
              </a:ln>
            </p:spPr>
            <p:txBody>
              <a:bodyPr rtlCol="1" anchor="ctr"/>
              <a:lstStyle/>
              <a:p>
                <a:endParaRPr lang="ar-SA"/>
              </a:p>
            </p:txBody>
          </p:sp>
          <p:sp>
            <p:nvSpPr>
              <p:cNvPr id="546" name="Freeform: Shape 545">
                <a:extLst>
                  <a:ext uri="{FF2B5EF4-FFF2-40B4-BE49-F238E27FC236}">
                    <a16:creationId xmlns:a16="http://schemas.microsoft.com/office/drawing/2014/main" id="{26F5A7BD-AC33-4A97-B474-78F333B7C537}"/>
                  </a:ext>
                </a:extLst>
              </p:cNvPr>
              <p:cNvSpPr/>
              <p:nvPr/>
            </p:nvSpPr>
            <p:spPr>
              <a:xfrm>
                <a:off x="3524439" y="2817988"/>
                <a:ext cx="161905" cy="3732"/>
              </a:xfrm>
              <a:custGeom>
                <a:avLst/>
                <a:gdLst>
                  <a:gd name="connsiteX0" fmla="*/ 161906 w 161905"/>
                  <a:gd name="connsiteY0" fmla="*/ 1866 h 3732"/>
                  <a:gd name="connsiteX1" fmla="*/ 80953 w 161905"/>
                  <a:gd name="connsiteY1" fmla="*/ 3732 h 3732"/>
                  <a:gd name="connsiteX2" fmla="*/ 0 w 161905"/>
                  <a:gd name="connsiteY2" fmla="*/ 1866 h 3732"/>
                  <a:gd name="connsiteX3" fmla="*/ 80953 w 161905"/>
                  <a:gd name="connsiteY3" fmla="*/ 0 h 3732"/>
                  <a:gd name="connsiteX4" fmla="*/ 161906 w 161905"/>
                  <a:gd name="connsiteY4" fmla="*/ 1866 h 3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05" h="3732">
                    <a:moveTo>
                      <a:pt x="161906" y="1866"/>
                    </a:moveTo>
                    <a:cubicBezTo>
                      <a:pt x="161906" y="2843"/>
                      <a:pt x="125650" y="3732"/>
                      <a:pt x="80953" y="3732"/>
                    </a:cubicBezTo>
                    <a:cubicBezTo>
                      <a:pt x="36256" y="3732"/>
                      <a:pt x="0" y="2843"/>
                      <a:pt x="0" y="1866"/>
                    </a:cubicBezTo>
                    <a:cubicBezTo>
                      <a:pt x="0" y="889"/>
                      <a:pt x="36256" y="0"/>
                      <a:pt x="80953" y="0"/>
                    </a:cubicBezTo>
                    <a:cubicBezTo>
                      <a:pt x="125650" y="0"/>
                      <a:pt x="161906" y="889"/>
                      <a:pt x="161906" y="1866"/>
                    </a:cubicBezTo>
                    <a:close/>
                  </a:path>
                </a:pathLst>
              </a:custGeom>
              <a:solidFill>
                <a:srgbClr val="E0E0E0"/>
              </a:solidFill>
              <a:ln w="8886" cap="flat">
                <a:noFill/>
                <a:prstDash val="solid"/>
                <a:miter/>
              </a:ln>
            </p:spPr>
            <p:txBody>
              <a:bodyPr rtlCol="1" anchor="ctr"/>
              <a:lstStyle/>
              <a:p>
                <a:endParaRPr lang="ar-SA"/>
              </a:p>
            </p:txBody>
          </p:sp>
          <p:sp>
            <p:nvSpPr>
              <p:cNvPr id="547" name="Freeform: Shape 546">
                <a:extLst>
                  <a:ext uri="{FF2B5EF4-FFF2-40B4-BE49-F238E27FC236}">
                    <a16:creationId xmlns:a16="http://schemas.microsoft.com/office/drawing/2014/main" id="{B626ECBF-BF77-4934-8AEB-D8B5808E0AEF}"/>
                  </a:ext>
                </a:extLst>
              </p:cNvPr>
              <p:cNvSpPr/>
              <p:nvPr/>
            </p:nvSpPr>
            <p:spPr>
              <a:xfrm>
                <a:off x="3533859" y="2864285"/>
                <a:ext cx="444307" cy="3643"/>
              </a:xfrm>
              <a:custGeom>
                <a:avLst/>
                <a:gdLst>
                  <a:gd name="connsiteX0" fmla="*/ 444307 w 444307"/>
                  <a:gd name="connsiteY0" fmla="*/ 1866 h 3643"/>
                  <a:gd name="connsiteX1" fmla="*/ 222154 w 444307"/>
                  <a:gd name="connsiteY1" fmla="*/ 3643 h 3643"/>
                  <a:gd name="connsiteX2" fmla="*/ 0 w 444307"/>
                  <a:gd name="connsiteY2" fmla="*/ 1866 h 3643"/>
                  <a:gd name="connsiteX3" fmla="*/ 222154 w 444307"/>
                  <a:gd name="connsiteY3" fmla="*/ 0 h 3643"/>
                  <a:gd name="connsiteX4" fmla="*/ 444307 w 444307"/>
                  <a:gd name="connsiteY4" fmla="*/ 1866 h 3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07" h="3643">
                    <a:moveTo>
                      <a:pt x="444307" y="1866"/>
                    </a:moveTo>
                    <a:cubicBezTo>
                      <a:pt x="444307" y="2844"/>
                      <a:pt x="344694" y="3643"/>
                      <a:pt x="222154" y="3643"/>
                    </a:cubicBezTo>
                    <a:cubicBezTo>
                      <a:pt x="99614" y="3643"/>
                      <a:pt x="0" y="2844"/>
                      <a:pt x="0" y="1866"/>
                    </a:cubicBezTo>
                    <a:cubicBezTo>
                      <a:pt x="0" y="889"/>
                      <a:pt x="99525" y="0"/>
                      <a:pt x="222154" y="0"/>
                    </a:cubicBezTo>
                    <a:cubicBezTo>
                      <a:pt x="344783" y="0"/>
                      <a:pt x="444307" y="800"/>
                      <a:pt x="444307" y="1866"/>
                    </a:cubicBezTo>
                    <a:close/>
                  </a:path>
                </a:pathLst>
              </a:custGeom>
              <a:solidFill>
                <a:srgbClr val="E0E0E0"/>
              </a:solidFill>
              <a:ln w="8886" cap="flat">
                <a:noFill/>
                <a:prstDash val="solid"/>
                <a:miter/>
              </a:ln>
            </p:spPr>
            <p:txBody>
              <a:bodyPr rtlCol="1" anchor="ctr"/>
              <a:lstStyle/>
              <a:p>
                <a:endParaRPr lang="ar-SA"/>
              </a:p>
            </p:txBody>
          </p:sp>
          <p:sp>
            <p:nvSpPr>
              <p:cNvPr id="548" name="Freeform: Shape 547">
                <a:extLst>
                  <a:ext uri="{FF2B5EF4-FFF2-40B4-BE49-F238E27FC236}">
                    <a16:creationId xmlns:a16="http://schemas.microsoft.com/office/drawing/2014/main" id="{9112190B-AB2F-465E-A88B-B689D6EC47C6}"/>
                  </a:ext>
                </a:extLst>
              </p:cNvPr>
              <p:cNvSpPr/>
              <p:nvPr/>
            </p:nvSpPr>
            <p:spPr>
              <a:xfrm>
                <a:off x="3525595" y="294452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49" name="Freeform: Shape 548">
                <a:extLst>
                  <a:ext uri="{FF2B5EF4-FFF2-40B4-BE49-F238E27FC236}">
                    <a16:creationId xmlns:a16="http://schemas.microsoft.com/office/drawing/2014/main" id="{CD98FDC2-281C-45AC-8295-ADD7B96B0C34}"/>
                  </a:ext>
                </a:extLst>
              </p:cNvPr>
              <p:cNvSpPr/>
              <p:nvPr/>
            </p:nvSpPr>
            <p:spPr>
              <a:xfrm>
                <a:off x="3597039" y="294452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50" name="Freeform: Shape 549">
                <a:extLst>
                  <a:ext uri="{FF2B5EF4-FFF2-40B4-BE49-F238E27FC236}">
                    <a16:creationId xmlns:a16="http://schemas.microsoft.com/office/drawing/2014/main" id="{B5DC6FF1-6168-4B5F-925D-70E4F0AB2C02}"/>
                  </a:ext>
                </a:extLst>
              </p:cNvPr>
              <p:cNvSpPr/>
              <p:nvPr/>
            </p:nvSpPr>
            <p:spPr>
              <a:xfrm>
                <a:off x="3669728" y="2943194"/>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51" name="Freeform: Shape 550">
                <a:extLst>
                  <a:ext uri="{FF2B5EF4-FFF2-40B4-BE49-F238E27FC236}">
                    <a16:creationId xmlns:a16="http://schemas.microsoft.com/office/drawing/2014/main" id="{35426F1B-5329-42C5-B078-E3DD426DBD9B}"/>
                  </a:ext>
                </a:extLst>
              </p:cNvPr>
              <p:cNvSpPr/>
              <p:nvPr/>
            </p:nvSpPr>
            <p:spPr>
              <a:xfrm>
                <a:off x="3739839" y="2944527"/>
                <a:ext cx="29057" cy="29057"/>
              </a:xfrm>
              <a:custGeom>
                <a:avLst/>
                <a:gdLst>
                  <a:gd name="connsiteX0" fmla="*/ 0 w 29057"/>
                  <a:gd name="connsiteY0" fmla="*/ 0 h 29057"/>
                  <a:gd name="connsiteX1" fmla="*/ 29057 w 29057"/>
                  <a:gd name="connsiteY1" fmla="*/ 0 h 29057"/>
                  <a:gd name="connsiteX2" fmla="*/ 29057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7" y="0"/>
                    </a:lnTo>
                    <a:lnTo>
                      <a:pt x="29057"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52" name="Freeform: Shape 551">
                <a:extLst>
                  <a:ext uri="{FF2B5EF4-FFF2-40B4-BE49-F238E27FC236}">
                    <a16:creationId xmlns:a16="http://schemas.microsoft.com/office/drawing/2014/main" id="{A5F11FA1-A524-4CB3-BEA6-BACF54D17DF2}"/>
                  </a:ext>
                </a:extLst>
              </p:cNvPr>
              <p:cNvSpPr/>
              <p:nvPr/>
            </p:nvSpPr>
            <p:spPr>
              <a:xfrm>
                <a:off x="3811284" y="294452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53" name="Freeform: Shape 552">
                <a:extLst>
                  <a:ext uri="{FF2B5EF4-FFF2-40B4-BE49-F238E27FC236}">
                    <a16:creationId xmlns:a16="http://schemas.microsoft.com/office/drawing/2014/main" id="{93080591-9CF8-4BC5-B689-6AE4717F8E61}"/>
                  </a:ext>
                </a:extLst>
              </p:cNvPr>
              <p:cNvSpPr/>
              <p:nvPr/>
            </p:nvSpPr>
            <p:spPr>
              <a:xfrm>
                <a:off x="3882729" y="294452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54" name="Freeform: Shape 553">
                <a:extLst>
                  <a:ext uri="{FF2B5EF4-FFF2-40B4-BE49-F238E27FC236}">
                    <a16:creationId xmlns:a16="http://schemas.microsoft.com/office/drawing/2014/main" id="{C637960D-A6FB-4D0C-9088-FA11EA158EE9}"/>
                  </a:ext>
                </a:extLst>
              </p:cNvPr>
              <p:cNvSpPr/>
              <p:nvPr/>
            </p:nvSpPr>
            <p:spPr>
              <a:xfrm>
                <a:off x="3954084" y="294452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BEBEB"/>
              </a:solidFill>
              <a:ln w="8886" cap="flat">
                <a:noFill/>
                <a:prstDash val="solid"/>
                <a:miter/>
              </a:ln>
            </p:spPr>
            <p:txBody>
              <a:bodyPr rtlCol="1" anchor="ctr"/>
              <a:lstStyle/>
              <a:p>
                <a:endParaRPr lang="ar-SA"/>
              </a:p>
            </p:txBody>
          </p:sp>
          <p:sp>
            <p:nvSpPr>
              <p:cNvPr id="555" name="Freeform: Shape 554">
                <a:extLst>
                  <a:ext uri="{FF2B5EF4-FFF2-40B4-BE49-F238E27FC236}">
                    <a16:creationId xmlns:a16="http://schemas.microsoft.com/office/drawing/2014/main" id="{6E7D14AB-A77B-4CA1-B68E-1ECF8F12E0AE}"/>
                  </a:ext>
                </a:extLst>
              </p:cNvPr>
              <p:cNvSpPr/>
              <p:nvPr/>
            </p:nvSpPr>
            <p:spPr>
              <a:xfrm>
                <a:off x="3525595" y="300619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BEBEB"/>
              </a:solidFill>
              <a:ln w="8886" cap="flat">
                <a:noFill/>
                <a:prstDash val="solid"/>
                <a:miter/>
              </a:ln>
            </p:spPr>
            <p:txBody>
              <a:bodyPr rtlCol="1" anchor="ctr"/>
              <a:lstStyle/>
              <a:p>
                <a:endParaRPr lang="ar-SA"/>
              </a:p>
            </p:txBody>
          </p:sp>
          <p:sp>
            <p:nvSpPr>
              <p:cNvPr id="556" name="Freeform: Shape 555">
                <a:extLst>
                  <a:ext uri="{FF2B5EF4-FFF2-40B4-BE49-F238E27FC236}">
                    <a16:creationId xmlns:a16="http://schemas.microsoft.com/office/drawing/2014/main" id="{ADA31796-6FE4-4010-90D3-4A1148CB1A1D}"/>
                  </a:ext>
                </a:extLst>
              </p:cNvPr>
              <p:cNvSpPr/>
              <p:nvPr/>
            </p:nvSpPr>
            <p:spPr>
              <a:xfrm>
                <a:off x="3597039" y="300619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57" name="Freeform: Shape 556">
                <a:extLst>
                  <a:ext uri="{FF2B5EF4-FFF2-40B4-BE49-F238E27FC236}">
                    <a16:creationId xmlns:a16="http://schemas.microsoft.com/office/drawing/2014/main" id="{A8E11A7B-523C-4E8F-8420-1C4C6BF753FB}"/>
                  </a:ext>
                </a:extLst>
              </p:cNvPr>
              <p:cNvSpPr/>
              <p:nvPr/>
            </p:nvSpPr>
            <p:spPr>
              <a:xfrm>
                <a:off x="3668484" y="3006197"/>
                <a:ext cx="29057" cy="29057"/>
              </a:xfrm>
              <a:custGeom>
                <a:avLst/>
                <a:gdLst>
                  <a:gd name="connsiteX0" fmla="*/ 0 w 29057"/>
                  <a:gd name="connsiteY0" fmla="*/ 0 h 29057"/>
                  <a:gd name="connsiteX1" fmla="*/ 29057 w 29057"/>
                  <a:gd name="connsiteY1" fmla="*/ 0 h 29057"/>
                  <a:gd name="connsiteX2" fmla="*/ 29057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7" y="0"/>
                    </a:lnTo>
                    <a:lnTo>
                      <a:pt x="29057" y="29058"/>
                    </a:lnTo>
                    <a:lnTo>
                      <a:pt x="0" y="29058"/>
                    </a:lnTo>
                    <a:close/>
                  </a:path>
                </a:pathLst>
              </a:custGeom>
              <a:solidFill>
                <a:srgbClr val="EBEBEB"/>
              </a:solidFill>
              <a:ln w="8886" cap="flat">
                <a:noFill/>
                <a:prstDash val="solid"/>
                <a:miter/>
              </a:ln>
            </p:spPr>
            <p:txBody>
              <a:bodyPr rtlCol="1" anchor="ctr"/>
              <a:lstStyle/>
              <a:p>
                <a:endParaRPr lang="ar-SA"/>
              </a:p>
            </p:txBody>
          </p:sp>
          <p:sp>
            <p:nvSpPr>
              <p:cNvPr id="558" name="Freeform: Shape 557">
                <a:extLst>
                  <a:ext uri="{FF2B5EF4-FFF2-40B4-BE49-F238E27FC236}">
                    <a16:creationId xmlns:a16="http://schemas.microsoft.com/office/drawing/2014/main" id="{07C57BD7-5041-4E19-B36C-33FEB836F1F3}"/>
                  </a:ext>
                </a:extLst>
              </p:cNvPr>
              <p:cNvSpPr/>
              <p:nvPr/>
            </p:nvSpPr>
            <p:spPr>
              <a:xfrm>
                <a:off x="3739839" y="3006197"/>
                <a:ext cx="29057" cy="29057"/>
              </a:xfrm>
              <a:custGeom>
                <a:avLst/>
                <a:gdLst>
                  <a:gd name="connsiteX0" fmla="*/ 0 w 29057"/>
                  <a:gd name="connsiteY0" fmla="*/ 0 h 29057"/>
                  <a:gd name="connsiteX1" fmla="*/ 29057 w 29057"/>
                  <a:gd name="connsiteY1" fmla="*/ 0 h 29057"/>
                  <a:gd name="connsiteX2" fmla="*/ 29057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7" y="0"/>
                    </a:lnTo>
                    <a:lnTo>
                      <a:pt x="29057"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59" name="Freeform: Shape 558">
                <a:extLst>
                  <a:ext uri="{FF2B5EF4-FFF2-40B4-BE49-F238E27FC236}">
                    <a16:creationId xmlns:a16="http://schemas.microsoft.com/office/drawing/2014/main" id="{150D3A66-70F2-4EFF-ABD5-BC4703BF55A3}"/>
                  </a:ext>
                </a:extLst>
              </p:cNvPr>
              <p:cNvSpPr/>
              <p:nvPr/>
            </p:nvSpPr>
            <p:spPr>
              <a:xfrm>
                <a:off x="3811284" y="300619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60" name="Freeform: Shape 559">
                <a:extLst>
                  <a:ext uri="{FF2B5EF4-FFF2-40B4-BE49-F238E27FC236}">
                    <a16:creationId xmlns:a16="http://schemas.microsoft.com/office/drawing/2014/main" id="{B8A1C7BD-1CE1-4648-B2C5-F92647BB6AF8}"/>
                  </a:ext>
                </a:extLst>
              </p:cNvPr>
              <p:cNvSpPr/>
              <p:nvPr/>
            </p:nvSpPr>
            <p:spPr>
              <a:xfrm>
                <a:off x="3884062" y="3004864"/>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61" name="Freeform: Shape 560">
                <a:extLst>
                  <a:ext uri="{FF2B5EF4-FFF2-40B4-BE49-F238E27FC236}">
                    <a16:creationId xmlns:a16="http://schemas.microsoft.com/office/drawing/2014/main" id="{17DC268E-E84A-4558-8476-A754330BACB4}"/>
                  </a:ext>
                </a:extLst>
              </p:cNvPr>
              <p:cNvSpPr/>
              <p:nvPr/>
            </p:nvSpPr>
            <p:spPr>
              <a:xfrm>
                <a:off x="3954084" y="300619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62" name="Freeform: Shape 561">
                <a:extLst>
                  <a:ext uri="{FF2B5EF4-FFF2-40B4-BE49-F238E27FC236}">
                    <a16:creationId xmlns:a16="http://schemas.microsoft.com/office/drawing/2014/main" id="{5364EBDA-FEFF-42E8-9DA0-4D6865C26396}"/>
                  </a:ext>
                </a:extLst>
              </p:cNvPr>
              <p:cNvSpPr/>
              <p:nvPr/>
            </p:nvSpPr>
            <p:spPr>
              <a:xfrm>
                <a:off x="3525595" y="306786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63" name="Freeform: Shape 562">
                <a:extLst>
                  <a:ext uri="{FF2B5EF4-FFF2-40B4-BE49-F238E27FC236}">
                    <a16:creationId xmlns:a16="http://schemas.microsoft.com/office/drawing/2014/main" id="{6EDFDB07-59E8-4D75-9039-7F60D525EBA8}"/>
                  </a:ext>
                </a:extLst>
              </p:cNvPr>
              <p:cNvSpPr/>
              <p:nvPr/>
            </p:nvSpPr>
            <p:spPr>
              <a:xfrm>
                <a:off x="3598372" y="3066534"/>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64" name="Freeform: Shape 563">
                <a:extLst>
                  <a:ext uri="{FF2B5EF4-FFF2-40B4-BE49-F238E27FC236}">
                    <a16:creationId xmlns:a16="http://schemas.microsoft.com/office/drawing/2014/main" id="{02B88635-1E01-4C47-81B2-36A8BA624934}"/>
                  </a:ext>
                </a:extLst>
              </p:cNvPr>
              <p:cNvSpPr/>
              <p:nvPr/>
            </p:nvSpPr>
            <p:spPr>
              <a:xfrm>
                <a:off x="3668484" y="3067867"/>
                <a:ext cx="29057" cy="29057"/>
              </a:xfrm>
              <a:custGeom>
                <a:avLst/>
                <a:gdLst>
                  <a:gd name="connsiteX0" fmla="*/ 0 w 29057"/>
                  <a:gd name="connsiteY0" fmla="*/ 0 h 29057"/>
                  <a:gd name="connsiteX1" fmla="*/ 29057 w 29057"/>
                  <a:gd name="connsiteY1" fmla="*/ 0 h 29057"/>
                  <a:gd name="connsiteX2" fmla="*/ 29057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7" y="0"/>
                    </a:lnTo>
                    <a:lnTo>
                      <a:pt x="29057"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65" name="Freeform: Shape 564">
                <a:extLst>
                  <a:ext uri="{FF2B5EF4-FFF2-40B4-BE49-F238E27FC236}">
                    <a16:creationId xmlns:a16="http://schemas.microsoft.com/office/drawing/2014/main" id="{B94D232A-48DF-46CB-8BFE-3FF7B70F09C5}"/>
                  </a:ext>
                </a:extLst>
              </p:cNvPr>
              <p:cNvSpPr/>
              <p:nvPr/>
            </p:nvSpPr>
            <p:spPr>
              <a:xfrm>
                <a:off x="3739839" y="3067867"/>
                <a:ext cx="29057" cy="29057"/>
              </a:xfrm>
              <a:custGeom>
                <a:avLst/>
                <a:gdLst>
                  <a:gd name="connsiteX0" fmla="*/ 0 w 29057"/>
                  <a:gd name="connsiteY0" fmla="*/ 0 h 29057"/>
                  <a:gd name="connsiteX1" fmla="*/ 29057 w 29057"/>
                  <a:gd name="connsiteY1" fmla="*/ 0 h 29057"/>
                  <a:gd name="connsiteX2" fmla="*/ 29057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7" y="0"/>
                    </a:lnTo>
                    <a:lnTo>
                      <a:pt x="29057" y="29058"/>
                    </a:lnTo>
                    <a:lnTo>
                      <a:pt x="0" y="29058"/>
                    </a:lnTo>
                    <a:close/>
                  </a:path>
                </a:pathLst>
              </a:custGeom>
              <a:solidFill>
                <a:srgbClr val="EBEBEB"/>
              </a:solidFill>
              <a:ln w="8886" cap="flat">
                <a:noFill/>
                <a:prstDash val="solid"/>
                <a:miter/>
              </a:ln>
            </p:spPr>
            <p:txBody>
              <a:bodyPr rtlCol="1" anchor="ctr"/>
              <a:lstStyle/>
              <a:p>
                <a:endParaRPr lang="ar-SA"/>
              </a:p>
            </p:txBody>
          </p:sp>
          <p:sp>
            <p:nvSpPr>
              <p:cNvPr id="566" name="Freeform: Shape 565">
                <a:extLst>
                  <a:ext uri="{FF2B5EF4-FFF2-40B4-BE49-F238E27FC236}">
                    <a16:creationId xmlns:a16="http://schemas.microsoft.com/office/drawing/2014/main" id="{8169F692-E633-4CBA-9241-D0FD02C0FB94}"/>
                  </a:ext>
                </a:extLst>
              </p:cNvPr>
              <p:cNvSpPr/>
              <p:nvPr/>
            </p:nvSpPr>
            <p:spPr>
              <a:xfrm>
                <a:off x="3811284" y="306786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67" name="Freeform: Shape 566">
                <a:extLst>
                  <a:ext uri="{FF2B5EF4-FFF2-40B4-BE49-F238E27FC236}">
                    <a16:creationId xmlns:a16="http://schemas.microsoft.com/office/drawing/2014/main" id="{87505869-D87E-4121-A614-B2B5C216C425}"/>
                  </a:ext>
                </a:extLst>
              </p:cNvPr>
              <p:cNvSpPr/>
              <p:nvPr/>
            </p:nvSpPr>
            <p:spPr>
              <a:xfrm>
                <a:off x="3882729" y="306786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68" name="Freeform: Shape 567">
                <a:extLst>
                  <a:ext uri="{FF2B5EF4-FFF2-40B4-BE49-F238E27FC236}">
                    <a16:creationId xmlns:a16="http://schemas.microsoft.com/office/drawing/2014/main" id="{CEDF014F-89FD-423E-A033-4BB48BEF4047}"/>
                  </a:ext>
                </a:extLst>
              </p:cNvPr>
              <p:cNvSpPr/>
              <p:nvPr/>
            </p:nvSpPr>
            <p:spPr>
              <a:xfrm>
                <a:off x="3954084" y="3067867"/>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69" name="Freeform: Shape 568">
                <a:extLst>
                  <a:ext uri="{FF2B5EF4-FFF2-40B4-BE49-F238E27FC236}">
                    <a16:creationId xmlns:a16="http://schemas.microsoft.com/office/drawing/2014/main" id="{BA900623-909F-41CB-AE8C-05286E80D7A7}"/>
                  </a:ext>
                </a:extLst>
              </p:cNvPr>
              <p:cNvSpPr/>
              <p:nvPr/>
            </p:nvSpPr>
            <p:spPr>
              <a:xfrm>
                <a:off x="3525595" y="3129536"/>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70" name="Freeform: Shape 569">
                <a:extLst>
                  <a:ext uri="{FF2B5EF4-FFF2-40B4-BE49-F238E27FC236}">
                    <a16:creationId xmlns:a16="http://schemas.microsoft.com/office/drawing/2014/main" id="{37F2FD73-E389-41CA-B373-89968FE2F766}"/>
                  </a:ext>
                </a:extLst>
              </p:cNvPr>
              <p:cNvSpPr/>
              <p:nvPr/>
            </p:nvSpPr>
            <p:spPr>
              <a:xfrm>
                <a:off x="3597039" y="3129536"/>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71" name="Freeform: Shape 570">
                <a:extLst>
                  <a:ext uri="{FF2B5EF4-FFF2-40B4-BE49-F238E27FC236}">
                    <a16:creationId xmlns:a16="http://schemas.microsoft.com/office/drawing/2014/main" id="{0D494C76-08E0-40FD-9504-00D86AF9EABC}"/>
                  </a:ext>
                </a:extLst>
              </p:cNvPr>
              <p:cNvSpPr/>
              <p:nvPr/>
            </p:nvSpPr>
            <p:spPr>
              <a:xfrm>
                <a:off x="3668484" y="3129536"/>
                <a:ext cx="29057" cy="29057"/>
              </a:xfrm>
              <a:custGeom>
                <a:avLst/>
                <a:gdLst>
                  <a:gd name="connsiteX0" fmla="*/ 0 w 29057"/>
                  <a:gd name="connsiteY0" fmla="*/ 0 h 29057"/>
                  <a:gd name="connsiteX1" fmla="*/ 29057 w 29057"/>
                  <a:gd name="connsiteY1" fmla="*/ 0 h 29057"/>
                  <a:gd name="connsiteX2" fmla="*/ 29057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7" y="0"/>
                    </a:lnTo>
                    <a:lnTo>
                      <a:pt x="29057"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72" name="Freeform: Shape 571">
                <a:extLst>
                  <a:ext uri="{FF2B5EF4-FFF2-40B4-BE49-F238E27FC236}">
                    <a16:creationId xmlns:a16="http://schemas.microsoft.com/office/drawing/2014/main" id="{49F616E4-8430-458A-A03C-8FFBCA3F2867}"/>
                  </a:ext>
                </a:extLst>
              </p:cNvPr>
              <p:cNvSpPr/>
              <p:nvPr/>
            </p:nvSpPr>
            <p:spPr>
              <a:xfrm>
                <a:off x="3741172" y="3128204"/>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73" name="Freeform: Shape 572">
                <a:extLst>
                  <a:ext uri="{FF2B5EF4-FFF2-40B4-BE49-F238E27FC236}">
                    <a16:creationId xmlns:a16="http://schemas.microsoft.com/office/drawing/2014/main" id="{8DB12067-B5D7-493F-86E4-A16458EAAE0C}"/>
                  </a:ext>
                </a:extLst>
              </p:cNvPr>
              <p:cNvSpPr/>
              <p:nvPr/>
            </p:nvSpPr>
            <p:spPr>
              <a:xfrm>
                <a:off x="3811284" y="3129536"/>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74" name="Freeform: Shape 573">
                <a:extLst>
                  <a:ext uri="{FF2B5EF4-FFF2-40B4-BE49-F238E27FC236}">
                    <a16:creationId xmlns:a16="http://schemas.microsoft.com/office/drawing/2014/main" id="{8F85A6DE-D66A-4FFC-A630-71C0118FD6A9}"/>
                  </a:ext>
                </a:extLst>
              </p:cNvPr>
              <p:cNvSpPr/>
              <p:nvPr/>
            </p:nvSpPr>
            <p:spPr>
              <a:xfrm>
                <a:off x="3882729" y="3129536"/>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BEBEB"/>
              </a:solidFill>
              <a:ln w="8886" cap="flat">
                <a:noFill/>
                <a:prstDash val="solid"/>
                <a:miter/>
              </a:ln>
            </p:spPr>
            <p:txBody>
              <a:bodyPr rtlCol="1" anchor="ctr"/>
              <a:lstStyle/>
              <a:p>
                <a:endParaRPr lang="ar-SA"/>
              </a:p>
            </p:txBody>
          </p:sp>
          <p:sp>
            <p:nvSpPr>
              <p:cNvPr id="575" name="Freeform: Shape 574">
                <a:extLst>
                  <a:ext uri="{FF2B5EF4-FFF2-40B4-BE49-F238E27FC236}">
                    <a16:creationId xmlns:a16="http://schemas.microsoft.com/office/drawing/2014/main" id="{3263BD0D-CCB1-44C9-AAE3-040481600790}"/>
                  </a:ext>
                </a:extLst>
              </p:cNvPr>
              <p:cNvSpPr/>
              <p:nvPr/>
            </p:nvSpPr>
            <p:spPr>
              <a:xfrm>
                <a:off x="3954084" y="3129536"/>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76" name="Freeform: Shape 575">
                <a:extLst>
                  <a:ext uri="{FF2B5EF4-FFF2-40B4-BE49-F238E27FC236}">
                    <a16:creationId xmlns:a16="http://schemas.microsoft.com/office/drawing/2014/main" id="{382DD7E8-1F03-4061-B2BA-592FB5138666}"/>
                  </a:ext>
                </a:extLst>
              </p:cNvPr>
              <p:cNvSpPr/>
              <p:nvPr/>
            </p:nvSpPr>
            <p:spPr>
              <a:xfrm>
                <a:off x="3525595" y="3191206"/>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77" name="Freeform: Shape 576">
                <a:extLst>
                  <a:ext uri="{FF2B5EF4-FFF2-40B4-BE49-F238E27FC236}">
                    <a16:creationId xmlns:a16="http://schemas.microsoft.com/office/drawing/2014/main" id="{DB8B4153-06E4-4779-A47E-97BC5A35DEFC}"/>
                  </a:ext>
                </a:extLst>
              </p:cNvPr>
              <p:cNvSpPr/>
              <p:nvPr/>
            </p:nvSpPr>
            <p:spPr>
              <a:xfrm>
                <a:off x="3597039" y="3191206"/>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BEBEB"/>
              </a:solidFill>
              <a:ln w="8886" cap="flat">
                <a:noFill/>
                <a:prstDash val="solid"/>
                <a:miter/>
              </a:ln>
            </p:spPr>
            <p:txBody>
              <a:bodyPr rtlCol="1" anchor="ctr"/>
              <a:lstStyle/>
              <a:p>
                <a:endParaRPr lang="ar-SA"/>
              </a:p>
            </p:txBody>
          </p:sp>
          <p:sp>
            <p:nvSpPr>
              <p:cNvPr id="578" name="Freeform: Shape 577">
                <a:extLst>
                  <a:ext uri="{FF2B5EF4-FFF2-40B4-BE49-F238E27FC236}">
                    <a16:creationId xmlns:a16="http://schemas.microsoft.com/office/drawing/2014/main" id="{E46CC413-53BD-4DCA-AC3F-7520F44E0A24}"/>
                  </a:ext>
                </a:extLst>
              </p:cNvPr>
              <p:cNvSpPr/>
              <p:nvPr/>
            </p:nvSpPr>
            <p:spPr>
              <a:xfrm>
                <a:off x="3668484" y="3191206"/>
                <a:ext cx="29057" cy="29057"/>
              </a:xfrm>
              <a:custGeom>
                <a:avLst/>
                <a:gdLst>
                  <a:gd name="connsiteX0" fmla="*/ 0 w 29057"/>
                  <a:gd name="connsiteY0" fmla="*/ 0 h 29057"/>
                  <a:gd name="connsiteX1" fmla="*/ 29057 w 29057"/>
                  <a:gd name="connsiteY1" fmla="*/ 0 h 29057"/>
                  <a:gd name="connsiteX2" fmla="*/ 29057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7" y="0"/>
                    </a:lnTo>
                    <a:lnTo>
                      <a:pt x="29057"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79" name="Freeform: Shape 578">
                <a:extLst>
                  <a:ext uri="{FF2B5EF4-FFF2-40B4-BE49-F238E27FC236}">
                    <a16:creationId xmlns:a16="http://schemas.microsoft.com/office/drawing/2014/main" id="{3FEAB2BE-D917-4C6C-9089-654E018E7350}"/>
                  </a:ext>
                </a:extLst>
              </p:cNvPr>
              <p:cNvSpPr/>
              <p:nvPr/>
            </p:nvSpPr>
            <p:spPr>
              <a:xfrm>
                <a:off x="3739839" y="3191206"/>
                <a:ext cx="29057" cy="29057"/>
              </a:xfrm>
              <a:custGeom>
                <a:avLst/>
                <a:gdLst>
                  <a:gd name="connsiteX0" fmla="*/ 0 w 29057"/>
                  <a:gd name="connsiteY0" fmla="*/ 0 h 29057"/>
                  <a:gd name="connsiteX1" fmla="*/ 29057 w 29057"/>
                  <a:gd name="connsiteY1" fmla="*/ 0 h 29057"/>
                  <a:gd name="connsiteX2" fmla="*/ 29057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7" y="0"/>
                    </a:lnTo>
                    <a:lnTo>
                      <a:pt x="29057"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80" name="Freeform: Shape 579">
                <a:extLst>
                  <a:ext uri="{FF2B5EF4-FFF2-40B4-BE49-F238E27FC236}">
                    <a16:creationId xmlns:a16="http://schemas.microsoft.com/office/drawing/2014/main" id="{52BFD5D0-0F57-4344-96B2-6B13D5E67944}"/>
                  </a:ext>
                </a:extLst>
              </p:cNvPr>
              <p:cNvSpPr/>
              <p:nvPr/>
            </p:nvSpPr>
            <p:spPr>
              <a:xfrm>
                <a:off x="3811284" y="3191206"/>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81" name="Freeform: Shape 580">
                <a:extLst>
                  <a:ext uri="{FF2B5EF4-FFF2-40B4-BE49-F238E27FC236}">
                    <a16:creationId xmlns:a16="http://schemas.microsoft.com/office/drawing/2014/main" id="{899C9193-72B1-46E3-A5A0-CFC54BA2B60C}"/>
                  </a:ext>
                </a:extLst>
              </p:cNvPr>
              <p:cNvSpPr/>
              <p:nvPr/>
            </p:nvSpPr>
            <p:spPr>
              <a:xfrm>
                <a:off x="3884062" y="3189873"/>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82" name="Freeform: Shape 581">
                <a:extLst>
                  <a:ext uri="{FF2B5EF4-FFF2-40B4-BE49-F238E27FC236}">
                    <a16:creationId xmlns:a16="http://schemas.microsoft.com/office/drawing/2014/main" id="{F7BCE716-A377-4B70-A23C-EA205D741070}"/>
                  </a:ext>
                </a:extLst>
              </p:cNvPr>
              <p:cNvSpPr/>
              <p:nvPr/>
            </p:nvSpPr>
            <p:spPr>
              <a:xfrm>
                <a:off x="3954084" y="3191206"/>
                <a:ext cx="29057" cy="29057"/>
              </a:xfrm>
              <a:custGeom>
                <a:avLst/>
                <a:gdLst>
                  <a:gd name="connsiteX0" fmla="*/ 0 w 29057"/>
                  <a:gd name="connsiteY0" fmla="*/ 0 h 29057"/>
                  <a:gd name="connsiteX1" fmla="*/ 29058 w 29057"/>
                  <a:gd name="connsiteY1" fmla="*/ 0 h 29057"/>
                  <a:gd name="connsiteX2" fmla="*/ 29058 w 29057"/>
                  <a:gd name="connsiteY2" fmla="*/ 29058 h 29057"/>
                  <a:gd name="connsiteX3" fmla="*/ 0 w 29057"/>
                  <a:gd name="connsiteY3" fmla="*/ 29058 h 29057"/>
                </a:gdLst>
                <a:ahLst/>
                <a:cxnLst>
                  <a:cxn ang="0">
                    <a:pos x="connsiteX0" y="connsiteY0"/>
                  </a:cxn>
                  <a:cxn ang="0">
                    <a:pos x="connsiteX1" y="connsiteY1"/>
                  </a:cxn>
                  <a:cxn ang="0">
                    <a:pos x="connsiteX2" y="connsiteY2"/>
                  </a:cxn>
                  <a:cxn ang="0">
                    <a:pos x="connsiteX3" y="connsiteY3"/>
                  </a:cxn>
                </a:cxnLst>
                <a:rect l="l" t="t" r="r" b="b"/>
                <a:pathLst>
                  <a:path w="29057" h="29057">
                    <a:moveTo>
                      <a:pt x="0" y="0"/>
                    </a:moveTo>
                    <a:lnTo>
                      <a:pt x="29058" y="0"/>
                    </a:lnTo>
                    <a:lnTo>
                      <a:pt x="29058" y="29058"/>
                    </a:lnTo>
                    <a:lnTo>
                      <a:pt x="0" y="29058"/>
                    </a:lnTo>
                    <a:close/>
                  </a:path>
                </a:pathLst>
              </a:custGeom>
              <a:solidFill>
                <a:srgbClr val="E0E0E0"/>
              </a:solidFill>
              <a:ln w="8886" cap="flat">
                <a:noFill/>
                <a:prstDash val="solid"/>
                <a:miter/>
              </a:ln>
            </p:spPr>
            <p:txBody>
              <a:bodyPr rtlCol="1" anchor="ctr"/>
              <a:lstStyle/>
              <a:p>
                <a:endParaRPr lang="ar-SA"/>
              </a:p>
            </p:txBody>
          </p:sp>
          <p:sp>
            <p:nvSpPr>
              <p:cNvPr id="583" name="Freeform: Shape 582">
                <a:extLst>
                  <a:ext uri="{FF2B5EF4-FFF2-40B4-BE49-F238E27FC236}">
                    <a16:creationId xmlns:a16="http://schemas.microsoft.com/office/drawing/2014/main" id="{44E39946-43F1-46C4-AFF8-0226B54C6D6E}"/>
                  </a:ext>
                </a:extLst>
              </p:cNvPr>
              <p:cNvSpPr/>
              <p:nvPr/>
            </p:nvSpPr>
            <p:spPr>
              <a:xfrm>
                <a:off x="4807065" y="2107719"/>
                <a:ext cx="1339941" cy="1067137"/>
              </a:xfrm>
              <a:custGeom>
                <a:avLst/>
                <a:gdLst>
                  <a:gd name="connsiteX0" fmla="*/ 1336566 w 1339941"/>
                  <a:gd name="connsiteY0" fmla="*/ 1066426 h 1067137"/>
                  <a:gd name="connsiteX1" fmla="*/ 1336566 w 1339941"/>
                  <a:gd name="connsiteY1" fmla="*/ 1046877 h 1067137"/>
                  <a:gd name="connsiteX2" fmla="*/ 1336566 w 1339941"/>
                  <a:gd name="connsiteY2" fmla="*/ 990094 h 1067137"/>
                  <a:gd name="connsiteX3" fmla="*/ 1336566 w 1339941"/>
                  <a:gd name="connsiteY3" fmla="*/ 774872 h 1067137"/>
                  <a:gd name="connsiteX4" fmla="*/ 1335588 w 1339941"/>
                  <a:gd name="connsiteY4" fmla="*/ 3643 h 1067137"/>
                  <a:gd name="connsiteX5" fmla="*/ 1337454 w 1339941"/>
                  <a:gd name="connsiteY5" fmla="*/ 5598 h 1067137"/>
                  <a:gd name="connsiteX6" fmla="*/ 1866 w 1339941"/>
                  <a:gd name="connsiteY6" fmla="*/ 5598 h 1067137"/>
                  <a:gd name="connsiteX7" fmla="*/ 1866 w 1339941"/>
                  <a:gd name="connsiteY7" fmla="*/ 5598 h 1067137"/>
                  <a:gd name="connsiteX8" fmla="*/ 4176 w 1339941"/>
                  <a:gd name="connsiteY8" fmla="*/ 3288 h 1067137"/>
                  <a:gd name="connsiteX9" fmla="*/ 4176 w 1339941"/>
                  <a:gd name="connsiteY9" fmla="*/ 1066071 h 1067137"/>
                  <a:gd name="connsiteX10" fmla="*/ 2044 w 1339941"/>
                  <a:gd name="connsiteY10" fmla="*/ 1064027 h 1067137"/>
                  <a:gd name="connsiteX11" fmla="*/ 966901 w 1339941"/>
                  <a:gd name="connsiteY11" fmla="*/ 1065005 h 1067137"/>
                  <a:gd name="connsiteX12" fmla="*/ 1240239 w 1339941"/>
                  <a:gd name="connsiteY12" fmla="*/ 1065538 h 1067137"/>
                  <a:gd name="connsiteX13" fmla="*/ 1312662 w 1339941"/>
                  <a:gd name="connsiteY13" fmla="*/ 1065538 h 1067137"/>
                  <a:gd name="connsiteX14" fmla="*/ 1331322 w 1339941"/>
                  <a:gd name="connsiteY14" fmla="*/ 1065538 h 1067137"/>
                  <a:gd name="connsiteX15" fmla="*/ 1337720 w 1339941"/>
                  <a:gd name="connsiteY15" fmla="*/ 1065538 h 1067137"/>
                  <a:gd name="connsiteX16" fmla="*/ 1331589 w 1339941"/>
                  <a:gd name="connsiteY16" fmla="*/ 1065538 h 1067137"/>
                  <a:gd name="connsiteX17" fmla="*/ 1313106 w 1339941"/>
                  <a:gd name="connsiteY17" fmla="*/ 1065538 h 1067137"/>
                  <a:gd name="connsiteX18" fmla="*/ 1241128 w 1339941"/>
                  <a:gd name="connsiteY18" fmla="*/ 1065538 h 1067137"/>
                  <a:gd name="connsiteX19" fmla="*/ 968235 w 1339941"/>
                  <a:gd name="connsiteY19" fmla="*/ 1066071 h 1067137"/>
                  <a:gd name="connsiteX20" fmla="*/ 2044 w 1339941"/>
                  <a:gd name="connsiteY20" fmla="*/ 1067137 h 1067137"/>
                  <a:gd name="connsiteX21" fmla="*/ 0 w 1339941"/>
                  <a:gd name="connsiteY21" fmla="*/ 1067137 h 1067137"/>
                  <a:gd name="connsiteX22" fmla="*/ 0 w 1339941"/>
                  <a:gd name="connsiteY22" fmla="*/ 1065093 h 1067137"/>
                  <a:gd name="connsiteX23" fmla="*/ 0 w 1339941"/>
                  <a:gd name="connsiteY23" fmla="*/ 2310 h 1067137"/>
                  <a:gd name="connsiteX24" fmla="*/ 0 w 1339941"/>
                  <a:gd name="connsiteY24" fmla="*/ 0 h 1067137"/>
                  <a:gd name="connsiteX25" fmla="*/ 2399 w 1339941"/>
                  <a:gd name="connsiteY25" fmla="*/ 0 h 1067137"/>
                  <a:gd name="connsiteX26" fmla="*/ 1337987 w 1339941"/>
                  <a:gd name="connsiteY26" fmla="*/ 444 h 1067137"/>
                  <a:gd name="connsiteX27" fmla="*/ 1339942 w 1339941"/>
                  <a:gd name="connsiteY27" fmla="*/ 444 h 1067137"/>
                  <a:gd name="connsiteX28" fmla="*/ 1339942 w 1339941"/>
                  <a:gd name="connsiteY28" fmla="*/ 2310 h 1067137"/>
                  <a:gd name="connsiteX29" fmla="*/ 1338964 w 1339941"/>
                  <a:gd name="connsiteY29" fmla="*/ 774694 h 1067137"/>
                  <a:gd name="connsiteX30" fmla="*/ 1338431 w 1339941"/>
                  <a:gd name="connsiteY30" fmla="*/ 989561 h 1067137"/>
                  <a:gd name="connsiteX31" fmla="*/ 1338431 w 1339941"/>
                  <a:gd name="connsiteY31" fmla="*/ 1045899 h 1067137"/>
                  <a:gd name="connsiteX32" fmla="*/ 1336566 w 1339941"/>
                  <a:gd name="connsiteY32" fmla="*/ 1066426 h 106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39941" h="1067137">
                    <a:moveTo>
                      <a:pt x="1336566" y="1066426"/>
                    </a:moveTo>
                    <a:cubicBezTo>
                      <a:pt x="1336566" y="1066426"/>
                      <a:pt x="1336566" y="1059673"/>
                      <a:pt x="1336566" y="1046877"/>
                    </a:cubicBezTo>
                    <a:cubicBezTo>
                      <a:pt x="1336566" y="1034081"/>
                      <a:pt x="1336566" y="1014887"/>
                      <a:pt x="1336566" y="990094"/>
                    </a:cubicBezTo>
                    <a:cubicBezTo>
                      <a:pt x="1336566" y="940421"/>
                      <a:pt x="1336566" y="867643"/>
                      <a:pt x="1336566" y="774872"/>
                    </a:cubicBezTo>
                    <a:cubicBezTo>
                      <a:pt x="1336566" y="589329"/>
                      <a:pt x="1335943" y="323900"/>
                      <a:pt x="1335588" y="3643"/>
                    </a:cubicBezTo>
                    <a:lnTo>
                      <a:pt x="1337454" y="5598"/>
                    </a:lnTo>
                    <a:lnTo>
                      <a:pt x="1866" y="5598"/>
                    </a:lnTo>
                    <a:lnTo>
                      <a:pt x="1866" y="5598"/>
                    </a:lnTo>
                    <a:lnTo>
                      <a:pt x="4176" y="3288"/>
                    </a:lnTo>
                    <a:cubicBezTo>
                      <a:pt x="4176" y="386992"/>
                      <a:pt x="4176" y="749724"/>
                      <a:pt x="4176" y="1066071"/>
                    </a:cubicBezTo>
                    <a:lnTo>
                      <a:pt x="2044" y="1064027"/>
                    </a:lnTo>
                    <a:lnTo>
                      <a:pt x="966901" y="1065005"/>
                    </a:lnTo>
                    <a:lnTo>
                      <a:pt x="1240239" y="1065538"/>
                    </a:lnTo>
                    <a:lnTo>
                      <a:pt x="1312662" y="1065538"/>
                    </a:lnTo>
                    <a:lnTo>
                      <a:pt x="1331322" y="1065538"/>
                    </a:lnTo>
                    <a:lnTo>
                      <a:pt x="1337720" y="1065538"/>
                    </a:lnTo>
                    <a:lnTo>
                      <a:pt x="1331589" y="1065538"/>
                    </a:lnTo>
                    <a:lnTo>
                      <a:pt x="1313106" y="1065538"/>
                    </a:lnTo>
                    <a:lnTo>
                      <a:pt x="1241128" y="1065538"/>
                    </a:lnTo>
                    <a:lnTo>
                      <a:pt x="968235" y="1066071"/>
                    </a:lnTo>
                    <a:lnTo>
                      <a:pt x="2044" y="1067137"/>
                    </a:lnTo>
                    <a:lnTo>
                      <a:pt x="0" y="1067137"/>
                    </a:lnTo>
                    <a:lnTo>
                      <a:pt x="0" y="1065093"/>
                    </a:lnTo>
                    <a:cubicBezTo>
                      <a:pt x="0" y="748569"/>
                      <a:pt x="0" y="386014"/>
                      <a:pt x="0" y="2310"/>
                    </a:cubicBezTo>
                    <a:lnTo>
                      <a:pt x="0" y="0"/>
                    </a:lnTo>
                    <a:lnTo>
                      <a:pt x="2399" y="0"/>
                    </a:lnTo>
                    <a:lnTo>
                      <a:pt x="1337987" y="444"/>
                    </a:lnTo>
                    <a:lnTo>
                      <a:pt x="1339942" y="444"/>
                    </a:lnTo>
                    <a:lnTo>
                      <a:pt x="1339942" y="2310"/>
                    </a:lnTo>
                    <a:cubicBezTo>
                      <a:pt x="1339942" y="323100"/>
                      <a:pt x="1339142" y="588796"/>
                      <a:pt x="1338964" y="774694"/>
                    </a:cubicBezTo>
                    <a:cubicBezTo>
                      <a:pt x="1338964" y="867377"/>
                      <a:pt x="1338520" y="939976"/>
                      <a:pt x="1338431" y="989561"/>
                    </a:cubicBezTo>
                    <a:cubicBezTo>
                      <a:pt x="1338431" y="1014176"/>
                      <a:pt x="1338431" y="1033103"/>
                      <a:pt x="1338431" y="1045899"/>
                    </a:cubicBezTo>
                    <a:cubicBezTo>
                      <a:pt x="1338431" y="1058695"/>
                      <a:pt x="1336566" y="1066426"/>
                      <a:pt x="1336566" y="1066426"/>
                    </a:cubicBezTo>
                    <a:close/>
                  </a:path>
                </a:pathLst>
              </a:custGeom>
              <a:solidFill>
                <a:srgbClr val="E0E0E0"/>
              </a:solidFill>
              <a:ln w="8886" cap="flat">
                <a:noFill/>
                <a:prstDash val="solid"/>
                <a:miter/>
              </a:ln>
            </p:spPr>
            <p:txBody>
              <a:bodyPr rtlCol="1" anchor="ctr"/>
              <a:lstStyle/>
              <a:p>
                <a:endParaRPr lang="ar-SA"/>
              </a:p>
            </p:txBody>
          </p:sp>
          <p:sp>
            <p:nvSpPr>
              <p:cNvPr id="584" name="Freeform: Shape 583">
                <a:extLst>
                  <a:ext uri="{FF2B5EF4-FFF2-40B4-BE49-F238E27FC236}">
                    <a16:creationId xmlns:a16="http://schemas.microsoft.com/office/drawing/2014/main" id="{264434E9-AED0-417C-B21F-4552C170626E}"/>
                  </a:ext>
                </a:extLst>
              </p:cNvPr>
              <p:cNvSpPr/>
              <p:nvPr/>
            </p:nvSpPr>
            <p:spPr>
              <a:xfrm>
                <a:off x="4980612" y="2308368"/>
                <a:ext cx="48340" cy="539388"/>
              </a:xfrm>
              <a:custGeom>
                <a:avLst/>
                <a:gdLst>
                  <a:gd name="connsiteX0" fmla="*/ 0 w 48340"/>
                  <a:gd name="connsiteY0" fmla="*/ 0 h 539388"/>
                  <a:gd name="connsiteX1" fmla="*/ 48341 w 48340"/>
                  <a:gd name="connsiteY1" fmla="*/ 0 h 539388"/>
                  <a:gd name="connsiteX2" fmla="*/ 48341 w 48340"/>
                  <a:gd name="connsiteY2" fmla="*/ 539389 h 539388"/>
                  <a:gd name="connsiteX3" fmla="*/ 0 w 48340"/>
                  <a:gd name="connsiteY3" fmla="*/ 539389 h 539388"/>
                </a:gdLst>
                <a:ahLst/>
                <a:cxnLst>
                  <a:cxn ang="0">
                    <a:pos x="connsiteX0" y="connsiteY0"/>
                  </a:cxn>
                  <a:cxn ang="0">
                    <a:pos x="connsiteX1" y="connsiteY1"/>
                  </a:cxn>
                  <a:cxn ang="0">
                    <a:pos x="connsiteX2" y="connsiteY2"/>
                  </a:cxn>
                  <a:cxn ang="0">
                    <a:pos x="connsiteX3" y="connsiteY3"/>
                  </a:cxn>
                </a:cxnLst>
                <a:rect l="l" t="t" r="r" b="b"/>
                <a:pathLst>
                  <a:path w="48340" h="539388">
                    <a:moveTo>
                      <a:pt x="0" y="0"/>
                    </a:moveTo>
                    <a:lnTo>
                      <a:pt x="48341" y="0"/>
                    </a:lnTo>
                    <a:lnTo>
                      <a:pt x="48341" y="539389"/>
                    </a:lnTo>
                    <a:lnTo>
                      <a:pt x="0" y="539389"/>
                    </a:lnTo>
                    <a:close/>
                  </a:path>
                </a:pathLst>
              </a:custGeom>
              <a:solidFill>
                <a:srgbClr val="E0E0E0"/>
              </a:solidFill>
              <a:ln w="8886" cap="flat">
                <a:noFill/>
                <a:prstDash val="solid"/>
                <a:miter/>
              </a:ln>
            </p:spPr>
            <p:txBody>
              <a:bodyPr rtlCol="1" anchor="ctr"/>
              <a:lstStyle/>
              <a:p>
                <a:endParaRPr lang="ar-SA"/>
              </a:p>
            </p:txBody>
          </p:sp>
          <p:sp>
            <p:nvSpPr>
              <p:cNvPr id="585" name="Freeform: Shape 584">
                <a:extLst>
                  <a:ext uri="{FF2B5EF4-FFF2-40B4-BE49-F238E27FC236}">
                    <a16:creationId xmlns:a16="http://schemas.microsoft.com/office/drawing/2014/main" id="{E4DF469B-97B4-4427-992C-2BCA049F98D0}"/>
                  </a:ext>
                </a:extLst>
              </p:cNvPr>
              <p:cNvSpPr/>
              <p:nvPr/>
            </p:nvSpPr>
            <p:spPr>
              <a:xfrm>
                <a:off x="5073828" y="2491511"/>
                <a:ext cx="48340" cy="356156"/>
              </a:xfrm>
              <a:custGeom>
                <a:avLst/>
                <a:gdLst>
                  <a:gd name="connsiteX0" fmla="*/ 0 w 48340"/>
                  <a:gd name="connsiteY0" fmla="*/ 0 h 356156"/>
                  <a:gd name="connsiteX1" fmla="*/ 48341 w 48340"/>
                  <a:gd name="connsiteY1" fmla="*/ 0 h 356156"/>
                  <a:gd name="connsiteX2" fmla="*/ 48341 w 48340"/>
                  <a:gd name="connsiteY2" fmla="*/ 356157 h 356156"/>
                  <a:gd name="connsiteX3" fmla="*/ 0 w 48340"/>
                  <a:gd name="connsiteY3" fmla="*/ 356157 h 356156"/>
                </a:gdLst>
                <a:ahLst/>
                <a:cxnLst>
                  <a:cxn ang="0">
                    <a:pos x="connsiteX0" y="connsiteY0"/>
                  </a:cxn>
                  <a:cxn ang="0">
                    <a:pos x="connsiteX1" y="connsiteY1"/>
                  </a:cxn>
                  <a:cxn ang="0">
                    <a:pos x="connsiteX2" y="connsiteY2"/>
                  </a:cxn>
                  <a:cxn ang="0">
                    <a:pos x="connsiteX3" y="connsiteY3"/>
                  </a:cxn>
                </a:cxnLst>
                <a:rect l="l" t="t" r="r" b="b"/>
                <a:pathLst>
                  <a:path w="48340" h="356156">
                    <a:moveTo>
                      <a:pt x="0" y="0"/>
                    </a:moveTo>
                    <a:lnTo>
                      <a:pt x="48341" y="0"/>
                    </a:lnTo>
                    <a:lnTo>
                      <a:pt x="48341" y="356157"/>
                    </a:lnTo>
                    <a:lnTo>
                      <a:pt x="0" y="356157"/>
                    </a:lnTo>
                    <a:close/>
                  </a:path>
                </a:pathLst>
              </a:custGeom>
              <a:solidFill>
                <a:srgbClr val="EBEBEB"/>
              </a:solidFill>
              <a:ln w="8886" cap="flat">
                <a:noFill/>
                <a:prstDash val="solid"/>
                <a:miter/>
              </a:ln>
            </p:spPr>
            <p:txBody>
              <a:bodyPr rtlCol="1" anchor="ctr"/>
              <a:lstStyle/>
              <a:p>
                <a:endParaRPr lang="ar-SA"/>
              </a:p>
            </p:txBody>
          </p:sp>
          <p:sp>
            <p:nvSpPr>
              <p:cNvPr id="586" name="Freeform: Shape 585">
                <a:extLst>
                  <a:ext uri="{FF2B5EF4-FFF2-40B4-BE49-F238E27FC236}">
                    <a16:creationId xmlns:a16="http://schemas.microsoft.com/office/drawing/2014/main" id="{DEC4E3F0-E32E-46B2-8F59-754FA185D1C2}"/>
                  </a:ext>
                </a:extLst>
              </p:cNvPr>
              <p:cNvSpPr/>
              <p:nvPr/>
            </p:nvSpPr>
            <p:spPr>
              <a:xfrm>
                <a:off x="5167132" y="2375369"/>
                <a:ext cx="48340" cy="475053"/>
              </a:xfrm>
              <a:custGeom>
                <a:avLst/>
                <a:gdLst>
                  <a:gd name="connsiteX0" fmla="*/ 0 w 48340"/>
                  <a:gd name="connsiteY0" fmla="*/ 0 h 475053"/>
                  <a:gd name="connsiteX1" fmla="*/ 48341 w 48340"/>
                  <a:gd name="connsiteY1" fmla="*/ 0 h 475053"/>
                  <a:gd name="connsiteX2" fmla="*/ 48341 w 48340"/>
                  <a:gd name="connsiteY2" fmla="*/ 475053 h 475053"/>
                  <a:gd name="connsiteX3" fmla="*/ 0 w 48340"/>
                  <a:gd name="connsiteY3" fmla="*/ 475053 h 475053"/>
                </a:gdLst>
                <a:ahLst/>
                <a:cxnLst>
                  <a:cxn ang="0">
                    <a:pos x="connsiteX0" y="connsiteY0"/>
                  </a:cxn>
                  <a:cxn ang="0">
                    <a:pos x="connsiteX1" y="connsiteY1"/>
                  </a:cxn>
                  <a:cxn ang="0">
                    <a:pos x="connsiteX2" y="connsiteY2"/>
                  </a:cxn>
                  <a:cxn ang="0">
                    <a:pos x="connsiteX3" y="connsiteY3"/>
                  </a:cxn>
                </a:cxnLst>
                <a:rect l="l" t="t" r="r" b="b"/>
                <a:pathLst>
                  <a:path w="48340" h="475053">
                    <a:moveTo>
                      <a:pt x="0" y="0"/>
                    </a:moveTo>
                    <a:lnTo>
                      <a:pt x="48341" y="0"/>
                    </a:lnTo>
                    <a:lnTo>
                      <a:pt x="48341" y="475053"/>
                    </a:lnTo>
                    <a:lnTo>
                      <a:pt x="0" y="475053"/>
                    </a:lnTo>
                    <a:close/>
                  </a:path>
                </a:pathLst>
              </a:custGeom>
              <a:solidFill>
                <a:srgbClr val="E0E0E0"/>
              </a:solidFill>
              <a:ln w="8886" cap="flat">
                <a:noFill/>
                <a:prstDash val="solid"/>
                <a:miter/>
              </a:ln>
            </p:spPr>
            <p:txBody>
              <a:bodyPr rtlCol="1" anchor="ctr"/>
              <a:lstStyle/>
              <a:p>
                <a:endParaRPr lang="ar-SA"/>
              </a:p>
            </p:txBody>
          </p:sp>
          <p:sp>
            <p:nvSpPr>
              <p:cNvPr id="587" name="Freeform: Shape 586">
                <a:extLst>
                  <a:ext uri="{FF2B5EF4-FFF2-40B4-BE49-F238E27FC236}">
                    <a16:creationId xmlns:a16="http://schemas.microsoft.com/office/drawing/2014/main" id="{FAD8EDEC-1E3E-4D2E-957C-BF19FDCCCB51}"/>
                  </a:ext>
                </a:extLst>
              </p:cNvPr>
              <p:cNvSpPr/>
              <p:nvPr/>
            </p:nvSpPr>
            <p:spPr>
              <a:xfrm>
                <a:off x="5260348" y="2329161"/>
                <a:ext cx="48340" cy="518595"/>
              </a:xfrm>
              <a:custGeom>
                <a:avLst/>
                <a:gdLst>
                  <a:gd name="connsiteX0" fmla="*/ 0 w 48340"/>
                  <a:gd name="connsiteY0" fmla="*/ 0 h 518595"/>
                  <a:gd name="connsiteX1" fmla="*/ 48341 w 48340"/>
                  <a:gd name="connsiteY1" fmla="*/ 0 h 518595"/>
                  <a:gd name="connsiteX2" fmla="*/ 48341 w 48340"/>
                  <a:gd name="connsiteY2" fmla="*/ 518595 h 518595"/>
                  <a:gd name="connsiteX3" fmla="*/ 0 w 48340"/>
                  <a:gd name="connsiteY3" fmla="*/ 518595 h 518595"/>
                </a:gdLst>
                <a:ahLst/>
                <a:cxnLst>
                  <a:cxn ang="0">
                    <a:pos x="connsiteX0" y="connsiteY0"/>
                  </a:cxn>
                  <a:cxn ang="0">
                    <a:pos x="connsiteX1" y="connsiteY1"/>
                  </a:cxn>
                  <a:cxn ang="0">
                    <a:pos x="connsiteX2" y="connsiteY2"/>
                  </a:cxn>
                  <a:cxn ang="0">
                    <a:pos x="connsiteX3" y="connsiteY3"/>
                  </a:cxn>
                </a:cxnLst>
                <a:rect l="l" t="t" r="r" b="b"/>
                <a:pathLst>
                  <a:path w="48340" h="518595">
                    <a:moveTo>
                      <a:pt x="0" y="0"/>
                    </a:moveTo>
                    <a:lnTo>
                      <a:pt x="48341" y="0"/>
                    </a:lnTo>
                    <a:lnTo>
                      <a:pt x="48341" y="518595"/>
                    </a:lnTo>
                    <a:lnTo>
                      <a:pt x="0" y="518595"/>
                    </a:lnTo>
                    <a:close/>
                  </a:path>
                </a:pathLst>
              </a:custGeom>
              <a:solidFill>
                <a:srgbClr val="EBEBEB"/>
              </a:solidFill>
              <a:ln w="8886" cap="flat">
                <a:noFill/>
                <a:prstDash val="solid"/>
                <a:miter/>
              </a:ln>
            </p:spPr>
            <p:txBody>
              <a:bodyPr rtlCol="1" anchor="ctr"/>
              <a:lstStyle/>
              <a:p>
                <a:endParaRPr lang="ar-SA"/>
              </a:p>
            </p:txBody>
          </p:sp>
          <p:sp>
            <p:nvSpPr>
              <p:cNvPr id="588" name="Freeform: Shape 587">
                <a:extLst>
                  <a:ext uri="{FF2B5EF4-FFF2-40B4-BE49-F238E27FC236}">
                    <a16:creationId xmlns:a16="http://schemas.microsoft.com/office/drawing/2014/main" id="{3C0A9D91-7ED2-4271-BD77-DF79FA43740B}"/>
                  </a:ext>
                </a:extLst>
              </p:cNvPr>
              <p:cNvSpPr/>
              <p:nvPr/>
            </p:nvSpPr>
            <p:spPr>
              <a:xfrm>
                <a:off x="5353563" y="2502530"/>
                <a:ext cx="48340" cy="345226"/>
              </a:xfrm>
              <a:custGeom>
                <a:avLst/>
                <a:gdLst>
                  <a:gd name="connsiteX0" fmla="*/ 0 w 48340"/>
                  <a:gd name="connsiteY0" fmla="*/ 0 h 345226"/>
                  <a:gd name="connsiteX1" fmla="*/ 48341 w 48340"/>
                  <a:gd name="connsiteY1" fmla="*/ 0 h 345226"/>
                  <a:gd name="connsiteX2" fmla="*/ 48341 w 48340"/>
                  <a:gd name="connsiteY2" fmla="*/ 345227 h 345226"/>
                  <a:gd name="connsiteX3" fmla="*/ 0 w 48340"/>
                  <a:gd name="connsiteY3" fmla="*/ 345227 h 345226"/>
                </a:gdLst>
                <a:ahLst/>
                <a:cxnLst>
                  <a:cxn ang="0">
                    <a:pos x="connsiteX0" y="connsiteY0"/>
                  </a:cxn>
                  <a:cxn ang="0">
                    <a:pos x="connsiteX1" y="connsiteY1"/>
                  </a:cxn>
                  <a:cxn ang="0">
                    <a:pos x="connsiteX2" y="connsiteY2"/>
                  </a:cxn>
                  <a:cxn ang="0">
                    <a:pos x="connsiteX3" y="connsiteY3"/>
                  </a:cxn>
                </a:cxnLst>
                <a:rect l="l" t="t" r="r" b="b"/>
                <a:pathLst>
                  <a:path w="48340" h="345226">
                    <a:moveTo>
                      <a:pt x="0" y="0"/>
                    </a:moveTo>
                    <a:lnTo>
                      <a:pt x="48341" y="0"/>
                    </a:lnTo>
                    <a:lnTo>
                      <a:pt x="48341" y="345227"/>
                    </a:lnTo>
                    <a:lnTo>
                      <a:pt x="0" y="345227"/>
                    </a:lnTo>
                    <a:close/>
                  </a:path>
                </a:pathLst>
              </a:custGeom>
              <a:solidFill>
                <a:srgbClr val="E0E0E0"/>
              </a:solidFill>
              <a:ln w="8886" cap="flat">
                <a:noFill/>
                <a:prstDash val="solid"/>
                <a:miter/>
              </a:ln>
            </p:spPr>
            <p:txBody>
              <a:bodyPr rtlCol="1" anchor="ctr"/>
              <a:lstStyle/>
              <a:p>
                <a:endParaRPr lang="ar-SA"/>
              </a:p>
            </p:txBody>
          </p:sp>
          <p:sp>
            <p:nvSpPr>
              <p:cNvPr id="589" name="Freeform: Shape 588">
                <a:extLst>
                  <a:ext uri="{FF2B5EF4-FFF2-40B4-BE49-F238E27FC236}">
                    <a16:creationId xmlns:a16="http://schemas.microsoft.com/office/drawing/2014/main" id="{A47CB435-8F64-43E7-A2F5-40B27EDE5C54}"/>
                  </a:ext>
                </a:extLst>
              </p:cNvPr>
              <p:cNvSpPr/>
              <p:nvPr/>
            </p:nvSpPr>
            <p:spPr>
              <a:xfrm>
                <a:off x="5446868" y="2570242"/>
                <a:ext cx="48340" cy="277514"/>
              </a:xfrm>
              <a:custGeom>
                <a:avLst/>
                <a:gdLst>
                  <a:gd name="connsiteX0" fmla="*/ 0 w 48340"/>
                  <a:gd name="connsiteY0" fmla="*/ 0 h 277514"/>
                  <a:gd name="connsiteX1" fmla="*/ 48341 w 48340"/>
                  <a:gd name="connsiteY1" fmla="*/ 0 h 277514"/>
                  <a:gd name="connsiteX2" fmla="*/ 48341 w 48340"/>
                  <a:gd name="connsiteY2" fmla="*/ 277514 h 277514"/>
                  <a:gd name="connsiteX3" fmla="*/ 0 w 48340"/>
                  <a:gd name="connsiteY3" fmla="*/ 277514 h 277514"/>
                </a:gdLst>
                <a:ahLst/>
                <a:cxnLst>
                  <a:cxn ang="0">
                    <a:pos x="connsiteX0" y="connsiteY0"/>
                  </a:cxn>
                  <a:cxn ang="0">
                    <a:pos x="connsiteX1" y="connsiteY1"/>
                  </a:cxn>
                  <a:cxn ang="0">
                    <a:pos x="connsiteX2" y="connsiteY2"/>
                  </a:cxn>
                  <a:cxn ang="0">
                    <a:pos x="connsiteX3" y="connsiteY3"/>
                  </a:cxn>
                </a:cxnLst>
                <a:rect l="l" t="t" r="r" b="b"/>
                <a:pathLst>
                  <a:path w="48340" h="277514">
                    <a:moveTo>
                      <a:pt x="0" y="0"/>
                    </a:moveTo>
                    <a:lnTo>
                      <a:pt x="48341" y="0"/>
                    </a:lnTo>
                    <a:lnTo>
                      <a:pt x="48341" y="277514"/>
                    </a:lnTo>
                    <a:lnTo>
                      <a:pt x="0" y="277514"/>
                    </a:lnTo>
                    <a:close/>
                  </a:path>
                </a:pathLst>
              </a:custGeom>
              <a:solidFill>
                <a:srgbClr val="EBEBEB"/>
              </a:solidFill>
              <a:ln w="8886" cap="flat">
                <a:noFill/>
                <a:prstDash val="solid"/>
                <a:miter/>
              </a:ln>
            </p:spPr>
            <p:txBody>
              <a:bodyPr rtlCol="1" anchor="ctr"/>
              <a:lstStyle/>
              <a:p>
                <a:endParaRPr lang="ar-SA"/>
              </a:p>
            </p:txBody>
          </p:sp>
          <p:sp>
            <p:nvSpPr>
              <p:cNvPr id="590" name="Freeform: Shape 589">
                <a:extLst>
                  <a:ext uri="{FF2B5EF4-FFF2-40B4-BE49-F238E27FC236}">
                    <a16:creationId xmlns:a16="http://schemas.microsoft.com/office/drawing/2014/main" id="{6C10086B-6369-4818-A4C9-EE2C0C1E345F}"/>
                  </a:ext>
                </a:extLst>
              </p:cNvPr>
              <p:cNvSpPr/>
              <p:nvPr/>
            </p:nvSpPr>
            <p:spPr>
              <a:xfrm>
                <a:off x="5540084" y="2363728"/>
                <a:ext cx="48340" cy="484028"/>
              </a:xfrm>
              <a:custGeom>
                <a:avLst/>
                <a:gdLst>
                  <a:gd name="connsiteX0" fmla="*/ 0 w 48340"/>
                  <a:gd name="connsiteY0" fmla="*/ 0 h 484028"/>
                  <a:gd name="connsiteX1" fmla="*/ 48341 w 48340"/>
                  <a:gd name="connsiteY1" fmla="*/ 0 h 484028"/>
                  <a:gd name="connsiteX2" fmla="*/ 48341 w 48340"/>
                  <a:gd name="connsiteY2" fmla="*/ 484028 h 484028"/>
                  <a:gd name="connsiteX3" fmla="*/ 0 w 48340"/>
                  <a:gd name="connsiteY3" fmla="*/ 484028 h 484028"/>
                </a:gdLst>
                <a:ahLst/>
                <a:cxnLst>
                  <a:cxn ang="0">
                    <a:pos x="connsiteX0" y="connsiteY0"/>
                  </a:cxn>
                  <a:cxn ang="0">
                    <a:pos x="connsiteX1" y="connsiteY1"/>
                  </a:cxn>
                  <a:cxn ang="0">
                    <a:pos x="connsiteX2" y="connsiteY2"/>
                  </a:cxn>
                  <a:cxn ang="0">
                    <a:pos x="connsiteX3" y="connsiteY3"/>
                  </a:cxn>
                </a:cxnLst>
                <a:rect l="l" t="t" r="r" b="b"/>
                <a:pathLst>
                  <a:path w="48340" h="484028">
                    <a:moveTo>
                      <a:pt x="0" y="0"/>
                    </a:moveTo>
                    <a:lnTo>
                      <a:pt x="48341" y="0"/>
                    </a:lnTo>
                    <a:lnTo>
                      <a:pt x="48341" y="484028"/>
                    </a:lnTo>
                    <a:lnTo>
                      <a:pt x="0" y="484028"/>
                    </a:lnTo>
                    <a:close/>
                  </a:path>
                </a:pathLst>
              </a:custGeom>
              <a:solidFill>
                <a:srgbClr val="E0E0E0"/>
              </a:solidFill>
              <a:ln w="8886" cap="flat">
                <a:noFill/>
                <a:prstDash val="solid"/>
                <a:miter/>
              </a:ln>
            </p:spPr>
            <p:txBody>
              <a:bodyPr rtlCol="1" anchor="ctr"/>
              <a:lstStyle/>
              <a:p>
                <a:endParaRPr lang="ar-SA"/>
              </a:p>
            </p:txBody>
          </p:sp>
          <p:sp>
            <p:nvSpPr>
              <p:cNvPr id="591" name="Freeform: Shape 590">
                <a:extLst>
                  <a:ext uri="{FF2B5EF4-FFF2-40B4-BE49-F238E27FC236}">
                    <a16:creationId xmlns:a16="http://schemas.microsoft.com/office/drawing/2014/main" id="{24A764FC-5CDB-4227-98E8-A860F197DA1F}"/>
                  </a:ext>
                </a:extLst>
              </p:cNvPr>
              <p:cNvSpPr/>
              <p:nvPr/>
            </p:nvSpPr>
            <p:spPr>
              <a:xfrm>
                <a:off x="5633299" y="2450990"/>
                <a:ext cx="48340" cy="396766"/>
              </a:xfrm>
              <a:custGeom>
                <a:avLst/>
                <a:gdLst>
                  <a:gd name="connsiteX0" fmla="*/ 0 w 48340"/>
                  <a:gd name="connsiteY0" fmla="*/ 0 h 396766"/>
                  <a:gd name="connsiteX1" fmla="*/ 48340 w 48340"/>
                  <a:gd name="connsiteY1" fmla="*/ 0 h 396766"/>
                  <a:gd name="connsiteX2" fmla="*/ 48340 w 48340"/>
                  <a:gd name="connsiteY2" fmla="*/ 396766 h 396766"/>
                  <a:gd name="connsiteX3" fmla="*/ 0 w 48340"/>
                  <a:gd name="connsiteY3" fmla="*/ 396766 h 396766"/>
                </a:gdLst>
                <a:ahLst/>
                <a:cxnLst>
                  <a:cxn ang="0">
                    <a:pos x="connsiteX0" y="connsiteY0"/>
                  </a:cxn>
                  <a:cxn ang="0">
                    <a:pos x="connsiteX1" y="connsiteY1"/>
                  </a:cxn>
                  <a:cxn ang="0">
                    <a:pos x="connsiteX2" y="connsiteY2"/>
                  </a:cxn>
                  <a:cxn ang="0">
                    <a:pos x="connsiteX3" y="connsiteY3"/>
                  </a:cxn>
                </a:cxnLst>
                <a:rect l="l" t="t" r="r" b="b"/>
                <a:pathLst>
                  <a:path w="48340" h="396766">
                    <a:moveTo>
                      <a:pt x="0" y="0"/>
                    </a:moveTo>
                    <a:lnTo>
                      <a:pt x="48340" y="0"/>
                    </a:lnTo>
                    <a:lnTo>
                      <a:pt x="48340" y="396766"/>
                    </a:lnTo>
                    <a:lnTo>
                      <a:pt x="0" y="396766"/>
                    </a:lnTo>
                    <a:close/>
                  </a:path>
                </a:pathLst>
              </a:custGeom>
              <a:solidFill>
                <a:srgbClr val="EBEBEB"/>
              </a:solidFill>
              <a:ln w="8886" cap="flat">
                <a:noFill/>
                <a:prstDash val="solid"/>
                <a:miter/>
              </a:ln>
            </p:spPr>
            <p:txBody>
              <a:bodyPr rtlCol="1" anchor="ctr"/>
              <a:lstStyle/>
              <a:p>
                <a:endParaRPr lang="ar-SA"/>
              </a:p>
            </p:txBody>
          </p:sp>
          <p:sp>
            <p:nvSpPr>
              <p:cNvPr id="592" name="Freeform: Shape 591">
                <a:extLst>
                  <a:ext uri="{FF2B5EF4-FFF2-40B4-BE49-F238E27FC236}">
                    <a16:creationId xmlns:a16="http://schemas.microsoft.com/office/drawing/2014/main" id="{0B8BF474-5311-40A2-A4E3-559099B6BF76}"/>
                  </a:ext>
                </a:extLst>
              </p:cNvPr>
              <p:cNvSpPr/>
              <p:nvPr/>
            </p:nvSpPr>
            <p:spPr>
              <a:xfrm>
                <a:off x="5726604" y="2381234"/>
                <a:ext cx="48340" cy="466522"/>
              </a:xfrm>
              <a:custGeom>
                <a:avLst/>
                <a:gdLst>
                  <a:gd name="connsiteX0" fmla="*/ 0 w 48340"/>
                  <a:gd name="connsiteY0" fmla="*/ 0 h 466522"/>
                  <a:gd name="connsiteX1" fmla="*/ 48340 w 48340"/>
                  <a:gd name="connsiteY1" fmla="*/ 0 h 466522"/>
                  <a:gd name="connsiteX2" fmla="*/ 48340 w 48340"/>
                  <a:gd name="connsiteY2" fmla="*/ 466523 h 466522"/>
                  <a:gd name="connsiteX3" fmla="*/ 0 w 48340"/>
                  <a:gd name="connsiteY3" fmla="*/ 466523 h 466522"/>
                </a:gdLst>
                <a:ahLst/>
                <a:cxnLst>
                  <a:cxn ang="0">
                    <a:pos x="connsiteX0" y="connsiteY0"/>
                  </a:cxn>
                  <a:cxn ang="0">
                    <a:pos x="connsiteX1" y="connsiteY1"/>
                  </a:cxn>
                  <a:cxn ang="0">
                    <a:pos x="connsiteX2" y="connsiteY2"/>
                  </a:cxn>
                  <a:cxn ang="0">
                    <a:pos x="connsiteX3" y="connsiteY3"/>
                  </a:cxn>
                </a:cxnLst>
                <a:rect l="l" t="t" r="r" b="b"/>
                <a:pathLst>
                  <a:path w="48340" h="466522">
                    <a:moveTo>
                      <a:pt x="0" y="0"/>
                    </a:moveTo>
                    <a:lnTo>
                      <a:pt x="48340" y="0"/>
                    </a:lnTo>
                    <a:lnTo>
                      <a:pt x="48340" y="466523"/>
                    </a:lnTo>
                    <a:lnTo>
                      <a:pt x="0" y="466523"/>
                    </a:lnTo>
                    <a:close/>
                  </a:path>
                </a:pathLst>
              </a:custGeom>
              <a:solidFill>
                <a:srgbClr val="E0E0E0"/>
              </a:solidFill>
              <a:ln w="8886" cap="flat">
                <a:noFill/>
                <a:prstDash val="solid"/>
                <a:miter/>
              </a:ln>
            </p:spPr>
            <p:txBody>
              <a:bodyPr rtlCol="1" anchor="ctr"/>
              <a:lstStyle/>
              <a:p>
                <a:endParaRPr lang="ar-SA"/>
              </a:p>
            </p:txBody>
          </p:sp>
          <p:sp>
            <p:nvSpPr>
              <p:cNvPr id="593" name="Freeform: Shape 592">
                <a:extLst>
                  <a:ext uri="{FF2B5EF4-FFF2-40B4-BE49-F238E27FC236}">
                    <a16:creationId xmlns:a16="http://schemas.microsoft.com/office/drawing/2014/main" id="{E9C479B6-CF70-45F7-8EFA-9FE308104301}"/>
                  </a:ext>
                </a:extLst>
              </p:cNvPr>
              <p:cNvSpPr/>
              <p:nvPr/>
            </p:nvSpPr>
            <p:spPr>
              <a:xfrm>
                <a:off x="5819820" y="2529899"/>
                <a:ext cx="48340" cy="317768"/>
              </a:xfrm>
              <a:custGeom>
                <a:avLst/>
                <a:gdLst>
                  <a:gd name="connsiteX0" fmla="*/ 0 w 48340"/>
                  <a:gd name="connsiteY0" fmla="*/ 0 h 317768"/>
                  <a:gd name="connsiteX1" fmla="*/ 48341 w 48340"/>
                  <a:gd name="connsiteY1" fmla="*/ 0 h 317768"/>
                  <a:gd name="connsiteX2" fmla="*/ 48341 w 48340"/>
                  <a:gd name="connsiteY2" fmla="*/ 317769 h 317768"/>
                  <a:gd name="connsiteX3" fmla="*/ 0 w 48340"/>
                  <a:gd name="connsiteY3" fmla="*/ 317769 h 317768"/>
                </a:gdLst>
                <a:ahLst/>
                <a:cxnLst>
                  <a:cxn ang="0">
                    <a:pos x="connsiteX0" y="connsiteY0"/>
                  </a:cxn>
                  <a:cxn ang="0">
                    <a:pos x="connsiteX1" y="connsiteY1"/>
                  </a:cxn>
                  <a:cxn ang="0">
                    <a:pos x="connsiteX2" y="connsiteY2"/>
                  </a:cxn>
                  <a:cxn ang="0">
                    <a:pos x="connsiteX3" y="connsiteY3"/>
                  </a:cxn>
                </a:cxnLst>
                <a:rect l="l" t="t" r="r" b="b"/>
                <a:pathLst>
                  <a:path w="48340" h="317768">
                    <a:moveTo>
                      <a:pt x="0" y="0"/>
                    </a:moveTo>
                    <a:lnTo>
                      <a:pt x="48341" y="0"/>
                    </a:lnTo>
                    <a:lnTo>
                      <a:pt x="48341" y="317769"/>
                    </a:lnTo>
                    <a:lnTo>
                      <a:pt x="0" y="317769"/>
                    </a:lnTo>
                    <a:close/>
                  </a:path>
                </a:pathLst>
              </a:custGeom>
              <a:solidFill>
                <a:srgbClr val="EBEBEB"/>
              </a:solidFill>
              <a:ln w="8886" cap="flat">
                <a:noFill/>
                <a:prstDash val="solid"/>
                <a:miter/>
              </a:ln>
            </p:spPr>
            <p:txBody>
              <a:bodyPr rtlCol="1" anchor="ctr"/>
              <a:lstStyle/>
              <a:p>
                <a:endParaRPr lang="ar-SA"/>
              </a:p>
            </p:txBody>
          </p:sp>
          <p:sp>
            <p:nvSpPr>
              <p:cNvPr id="594" name="Freeform: Shape 593">
                <a:extLst>
                  <a:ext uri="{FF2B5EF4-FFF2-40B4-BE49-F238E27FC236}">
                    <a16:creationId xmlns:a16="http://schemas.microsoft.com/office/drawing/2014/main" id="{BB87881F-081A-485F-8DE8-AA79C63DA462}"/>
                  </a:ext>
                </a:extLst>
              </p:cNvPr>
              <p:cNvSpPr/>
              <p:nvPr/>
            </p:nvSpPr>
            <p:spPr>
              <a:xfrm>
                <a:off x="5913035" y="2469474"/>
                <a:ext cx="48340" cy="378283"/>
              </a:xfrm>
              <a:custGeom>
                <a:avLst/>
                <a:gdLst>
                  <a:gd name="connsiteX0" fmla="*/ 0 w 48340"/>
                  <a:gd name="connsiteY0" fmla="*/ 0 h 378283"/>
                  <a:gd name="connsiteX1" fmla="*/ 48341 w 48340"/>
                  <a:gd name="connsiteY1" fmla="*/ 0 h 378283"/>
                  <a:gd name="connsiteX2" fmla="*/ 48341 w 48340"/>
                  <a:gd name="connsiteY2" fmla="*/ 378283 h 378283"/>
                  <a:gd name="connsiteX3" fmla="*/ 0 w 48340"/>
                  <a:gd name="connsiteY3" fmla="*/ 378283 h 378283"/>
                </a:gdLst>
                <a:ahLst/>
                <a:cxnLst>
                  <a:cxn ang="0">
                    <a:pos x="connsiteX0" y="connsiteY0"/>
                  </a:cxn>
                  <a:cxn ang="0">
                    <a:pos x="connsiteX1" y="connsiteY1"/>
                  </a:cxn>
                  <a:cxn ang="0">
                    <a:pos x="connsiteX2" y="connsiteY2"/>
                  </a:cxn>
                  <a:cxn ang="0">
                    <a:pos x="connsiteX3" y="connsiteY3"/>
                  </a:cxn>
                </a:cxnLst>
                <a:rect l="l" t="t" r="r" b="b"/>
                <a:pathLst>
                  <a:path w="48340" h="378283">
                    <a:moveTo>
                      <a:pt x="0" y="0"/>
                    </a:moveTo>
                    <a:lnTo>
                      <a:pt x="48341" y="0"/>
                    </a:lnTo>
                    <a:lnTo>
                      <a:pt x="48341" y="378283"/>
                    </a:lnTo>
                    <a:lnTo>
                      <a:pt x="0" y="378283"/>
                    </a:lnTo>
                    <a:close/>
                  </a:path>
                </a:pathLst>
              </a:custGeom>
              <a:solidFill>
                <a:srgbClr val="E0E0E0"/>
              </a:solidFill>
              <a:ln w="8886" cap="flat">
                <a:noFill/>
                <a:prstDash val="solid"/>
                <a:miter/>
              </a:ln>
            </p:spPr>
            <p:txBody>
              <a:bodyPr rtlCol="1" anchor="ctr"/>
              <a:lstStyle/>
              <a:p>
                <a:endParaRPr lang="ar-SA"/>
              </a:p>
            </p:txBody>
          </p:sp>
          <p:sp>
            <p:nvSpPr>
              <p:cNvPr id="595" name="Freeform: Shape 594">
                <a:extLst>
                  <a:ext uri="{FF2B5EF4-FFF2-40B4-BE49-F238E27FC236}">
                    <a16:creationId xmlns:a16="http://schemas.microsoft.com/office/drawing/2014/main" id="{02F77A5C-E7FE-418B-9A10-5C2598EFDA33}"/>
                  </a:ext>
                </a:extLst>
              </p:cNvPr>
              <p:cNvSpPr/>
              <p:nvPr/>
            </p:nvSpPr>
            <p:spPr>
              <a:xfrm>
                <a:off x="4957775" y="2883301"/>
                <a:ext cx="1023328" cy="3998"/>
              </a:xfrm>
              <a:custGeom>
                <a:avLst/>
                <a:gdLst>
                  <a:gd name="connsiteX0" fmla="*/ 1023328 w 1023328"/>
                  <a:gd name="connsiteY0" fmla="*/ 2044 h 3998"/>
                  <a:gd name="connsiteX1" fmla="*/ 511664 w 1023328"/>
                  <a:gd name="connsiteY1" fmla="*/ 3999 h 3998"/>
                  <a:gd name="connsiteX2" fmla="*/ 0 w 1023328"/>
                  <a:gd name="connsiteY2" fmla="*/ 2044 h 3998"/>
                  <a:gd name="connsiteX3" fmla="*/ 511664 w 1023328"/>
                  <a:gd name="connsiteY3" fmla="*/ 0 h 3998"/>
                  <a:gd name="connsiteX4" fmla="*/ 1023328 w 1023328"/>
                  <a:gd name="connsiteY4" fmla="*/ 2044 h 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28" h="3998">
                    <a:moveTo>
                      <a:pt x="1023328" y="2044"/>
                    </a:moveTo>
                    <a:cubicBezTo>
                      <a:pt x="1023328" y="3110"/>
                      <a:pt x="794244" y="3999"/>
                      <a:pt x="511664" y="3999"/>
                    </a:cubicBezTo>
                    <a:cubicBezTo>
                      <a:pt x="229085" y="3999"/>
                      <a:pt x="0" y="3110"/>
                      <a:pt x="0" y="2044"/>
                    </a:cubicBezTo>
                    <a:cubicBezTo>
                      <a:pt x="0" y="977"/>
                      <a:pt x="228996" y="0"/>
                      <a:pt x="511664" y="0"/>
                    </a:cubicBezTo>
                    <a:cubicBezTo>
                      <a:pt x="794333" y="0"/>
                      <a:pt x="1023328" y="889"/>
                      <a:pt x="1023328" y="2044"/>
                    </a:cubicBezTo>
                    <a:close/>
                  </a:path>
                </a:pathLst>
              </a:custGeom>
              <a:solidFill>
                <a:srgbClr val="E0E0E0"/>
              </a:solidFill>
              <a:ln w="8886" cap="flat">
                <a:noFill/>
                <a:prstDash val="solid"/>
                <a:miter/>
              </a:ln>
            </p:spPr>
            <p:txBody>
              <a:bodyPr rtlCol="1" anchor="ctr"/>
              <a:lstStyle/>
              <a:p>
                <a:endParaRPr lang="ar-SA"/>
              </a:p>
            </p:txBody>
          </p:sp>
          <p:sp>
            <p:nvSpPr>
              <p:cNvPr id="596" name="Freeform: Shape 595">
                <a:extLst>
                  <a:ext uri="{FF2B5EF4-FFF2-40B4-BE49-F238E27FC236}">
                    <a16:creationId xmlns:a16="http://schemas.microsoft.com/office/drawing/2014/main" id="{EBDD3890-F76E-4080-B347-A2BCC6F6FE72}"/>
                  </a:ext>
                </a:extLst>
              </p:cNvPr>
              <p:cNvSpPr/>
              <p:nvPr/>
            </p:nvSpPr>
            <p:spPr>
              <a:xfrm>
                <a:off x="4977857" y="2925776"/>
                <a:ext cx="71622" cy="3999"/>
              </a:xfrm>
              <a:custGeom>
                <a:avLst/>
                <a:gdLst>
                  <a:gd name="connsiteX0" fmla="*/ 71622 w 71622"/>
                  <a:gd name="connsiteY0" fmla="*/ 1956 h 3999"/>
                  <a:gd name="connsiteX1" fmla="*/ 0 w 71622"/>
                  <a:gd name="connsiteY1" fmla="*/ 1956 h 3999"/>
                  <a:gd name="connsiteX2" fmla="*/ 71622 w 71622"/>
                  <a:gd name="connsiteY2" fmla="*/ 1956 h 3999"/>
                </a:gdLst>
                <a:ahLst/>
                <a:cxnLst>
                  <a:cxn ang="0">
                    <a:pos x="connsiteX0" y="connsiteY0"/>
                  </a:cxn>
                  <a:cxn ang="0">
                    <a:pos x="connsiteX1" y="connsiteY1"/>
                  </a:cxn>
                  <a:cxn ang="0">
                    <a:pos x="connsiteX2" y="connsiteY2"/>
                  </a:cxn>
                </a:cxnLst>
                <a:rect l="l" t="t" r="r" b="b"/>
                <a:pathLst>
                  <a:path w="71622" h="3999">
                    <a:moveTo>
                      <a:pt x="71622" y="1956"/>
                    </a:moveTo>
                    <a:cubicBezTo>
                      <a:pt x="47826" y="4681"/>
                      <a:pt x="23796" y="4681"/>
                      <a:pt x="0" y="1956"/>
                    </a:cubicBezTo>
                    <a:cubicBezTo>
                      <a:pt x="23803" y="-652"/>
                      <a:pt x="47819" y="-652"/>
                      <a:pt x="71622" y="1956"/>
                    </a:cubicBezTo>
                    <a:close/>
                  </a:path>
                </a:pathLst>
              </a:custGeom>
              <a:solidFill>
                <a:srgbClr val="E0E0E0"/>
              </a:solidFill>
              <a:ln w="8886" cap="flat">
                <a:noFill/>
                <a:prstDash val="solid"/>
                <a:miter/>
              </a:ln>
            </p:spPr>
            <p:txBody>
              <a:bodyPr rtlCol="1" anchor="ctr"/>
              <a:lstStyle/>
              <a:p>
                <a:endParaRPr lang="ar-SA"/>
              </a:p>
            </p:txBody>
          </p:sp>
          <p:sp>
            <p:nvSpPr>
              <p:cNvPr id="597" name="Freeform: Shape 596">
                <a:extLst>
                  <a:ext uri="{FF2B5EF4-FFF2-40B4-BE49-F238E27FC236}">
                    <a16:creationId xmlns:a16="http://schemas.microsoft.com/office/drawing/2014/main" id="{BF88DB86-8538-46E6-9206-852A3F27491D}"/>
                  </a:ext>
                </a:extLst>
              </p:cNvPr>
              <p:cNvSpPr/>
              <p:nvPr/>
            </p:nvSpPr>
            <p:spPr>
              <a:xfrm>
                <a:off x="5082714" y="2927910"/>
                <a:ext cx="85662" cy="3998"/>
              </a:xfrm>
              <a:custGeom>
                <a:avLst/>
                <a:gdLst>
                  <a:gd name="connsiteX0" fmla="*/ 85663 w 85662"/>
                  <a:gd name="connsiteY0" fmla="*/ 2044 h 3998"/>
                  <a:gd name="connsiteX1" fmla="*/ 0 w 85662"/>
                  <a:gd name="connsiteY1" fmla="*/ 2044 h 3998"/>
                  <a:gd name="connsiteX2" fmla="*/ 85663 w 85662"/>
                  <a:gd name="connsiteY2" fmla="*/ 2044 h 3998"/>
                </a:gdLst>
                <a:ahLst/>
                <a:cxnLst>
                  <a:cxn ang="0">
                    <a:pos x="connsiteX0" y="connsiteY0"/>
                  </a:cxn>
                  <a:cxn ang="0">
                    <a:pos x="connsiteX1" y="connsiteY1"/>
                  </a:cxn>
                  <a:cxn ang="0">
                    <a:pos x="connsiteX2" y="connsiteY2"/>
                  </a:cxn>
                </a:cxnLst>
                <a:rect l="l" t="t" r="r" b="b"/>
                <a:pathLst>
                  <a:path w="85662" h="3998">
                    <a:moveTo>
                      <a:pt x="85663" y="2044"/>
                    </a:moveTo>
                    <a:cubicBezTo>
                      <a:pt x="57168" y="4650"/>
                      <a:pt x="28495" y="4650"/>
                      <a:pt x="0" y="2044"/>
                    </a:cubicBezTo>
                    <a:cubicBezTo>
                      <a:pt x="28489" y="-681"/>
                      <a:pt x="57173" y="-681"/>
                      <a:pt x="85663" y="2044"/>
                    </a:cubicBezTo>
                    <a:close/>
                  </a:path>
                </a:pathLst>
              </a:custGeom>
              <a:solidFill>
                <a:srgbClr val="E0E0E0"/>
              </a:solidFill>
              <a:ln w="8886" cap="flat">
                <a:noFill/>
                <a:prstDash val="solid"/>
                <a:miter/>
              </a:ln>
            </p:spPr>
            <p:txBody>
              <a:bodyPr rtlCol="1" anchor="ctr"/>
              <a:lstStyle/>
              <a:p>
                <a:endParaRPr lang="ar-SA"/>
              </a:p>
            </p:txBody>
          </p:sp>
          <p:sp>
            <p:nvSpPr>
              <p:cNvPr id="598" name="Freeform: Shape 597">
                <a:extLst>
                  <a:ext uri="{FF2B5EF4-FFF2-40B4-BE49-F238E27FC236}">
                    <a16:creationId xmlns:a16="http://schemas.microsoft.com/office/drawing/2014/main" id="{67C823C1-2D03-4999-9CBF-00B4DF2E2030}"/>
                  </a:ext>
                </a:extLst>
              </p:cNvPr>
              <p:cNvSpPr/>
              <p:nvPr/>
            </p:nvSpPr>
            <p:spPr>
              <a:xfrm>
                <a:off x="5184105" y="2927910"/>
                <a:ext cx="85751" cy="3999"/>
              </a:xfrm>
              <a:custGeom>
                <a:avLst/>
                <a:gdLst>
                  <a:gd name="connsiteX0" fmla="*/ 85752 w 85751"/>
                  <a:gd name="connsiteY0" fmla="*/ 2044 h 3999"/>
                  <a:gd name="connsiteX1" fmla="*/ 0 w 85751"/>
                  <a:gd name="connsiteY1" fmla="*/ 2044 h 3999"/>
                  <a:gd name="connsiteX2" fmla="*/ 85752 w 85751"/>
                  <a:gd name="connsiteY2" fmla="*/ 2044 h 3999"/>
                </a:gdLst>
                <a:ahLst/>
                <a:cxnLst>
                  <a:cxn ang="0">
                    <a:pos x="connsiteX0" y="connsiteY0"/>
                  </a:cxn>
                  <a:cxn ang="0">
                    <a:pos x="connsiteX1" y="connsiteY1"/>
                  </a:cxn>
                  <a:cxn ang="0">
                    <a:pos x="connsiteX2" y="connsiteY2"/>
                  </a:cxn>
                </a:cxnLst>
                <a:rect l="l" t="t" r="r" b="b"/>
                <a:pathLst>
                  <a:path w="85751" h="3999">
                    <a:moveTo>
                      <a:pt x="85752" y="2044"/>
                    </a:moveTo>
                    <a:cubicBezTo>
                      <a:pt x="57227" y="4651"/>
                      <a:pt x="28525" y="4651"/>
                      <a:pt x="0" y="2044"/>
                    </a:cubicBezTo>
                    <a:cubicBezTo>
                      <a:pt x="28519" y="-681"/>
                      <a:pt x="57232" y="-681"/>
                      <a:pt x="85752" y="2044"/>
                    </a:cubicBezTo>
                    <a:close/>
                  </a:path>
                </a:pathLst>
              </a:custGeom>
              <a:solidFill>
                <a:srgbClr val="E0E0E0"/>
              </a:solidFill>
              <a:ln w="8886" cap="flat">
                <a:noFill/>
                <a:prstDash val="solid"/>
                <a:miter/>
              </a:ln>
            </p:spPr>
            <p:txBody>
              <a:bodyPr rtlCol="1" anchor="ctr"/>
              <a:lstStyle/>
              <a:p>
                <a:endParaRPr lang="ar-SA"/>
              </a:p>
            </p:txBody>
          </p:sp>
          <p:sp>
            <p:nvSpPr>
              <p:cNvPr id="599" name="Freeform: Shape 598">
                <a:extLst>
                  <a:ext uri="{FF2B5EF4-FFF2-40B4-BE49-F238E27FC236}">
                    <a16:creationId xmlns:a16="http://schemas.microsoft.com/office/drawing/2014/main" id="{CFC55D5A-3000-4201-956D-E2696BE9977E}"/>
                  </a:ext>
                </a:extLst>
              </p:cNvPr>
              <p:cNvSpPr/>
              <p:nvPr/>
            </p:nvSpPr>
            <p:spPr>
              <a:xfrm>
                <a:off x="5285584" y="2927910"/>
                <a:ext cx="85662" cy="3998"/>
              </a:xfrm>
              <a:custGeom>
                <a:avLst/>
                <a:gdLst>
                  <a:gd name="connsiteX0" fmla="*/ 85663 w 85662"/>
                  <a:gd name="connsiteY0" fmla="*/ 2044 h 3998"/>
                  <a:gd name="connsiteX1" fmla="*/ 0 w 85662"/>
                  <a:gd name="connsiteY1" fmla="*/ 2044 h 3998"/>
                  <a:gd name="connsiteX2" fmla="*/ 85663 w 85662"/>
                  <a:gd name="connsiteY2" fmla="*/ 2044 h 3998"/>
                </a:gdLst>
                <a:ahLst/>
                <a:cxnLst>
                  <a:cxn ang="0">
                    <a:pos x="connsiteX0" y="connsiteY0"/>
                  </a:cxn>
                  <a:cxn ang="0">
                    <a:pos x="connsiteX1" y="connsiteY1"/>
                  </a:cxn>
                  <a:cxn ang="0">
                    <a:pos x="connsiteX2" y="connsiteY2"/>
                  </a:cxn>
                </a:cxnLst>
                <a:rect l="l" t="t" r="r" b="b"/>
                <a:pathLst>
                  <a:path w="85662" h="3998">
                    <a:moveTo>
                      <a:pt x="85663" y="2044"/>
                    </a:moveTo>
                    <a:cubicBezTo>
                      <a:pt x="57168" y="4650"/>
                      <a:pt x="28495" y="4650"/>
                      <a:pt x="0" y="2044"/>
                    </a:cubicBezTo>
                    <a:cubicBezTo>
                      <a:pt x="28489" y="-681"/>
                      <a:pt x="57173" y="-681"/>
                      <a:pt x="85663" y="2044"/>
                    </a:cubicBezTo>
                    <a:close/>
                  </a:path>
                </a:pathLst>
              </a:custGeom>
              <a:solidFill>
                <a:srgbClr val="E0E0E0"/>
              </a:solidFill>
              <a:ln w="8886" cap="flat">
                <a:noFill/>
                <a:prstDash val="solid"/>
                <a:miter/>
              </a:ln>
            </p:spPr>
            <p:txBody>
              <a:bodyPr rtlCol="1" anchor="ctr"/>
              <a:lstStyle/>
              <a:p>
                <a:endParaRPr lang="ar-SA"/>
              </a:p>
            </p:txBody>
          </p:sp>
          <p:sp>
            <p:nvSpPr>
              <p:cNvPr id="600" name="Freeform: Shape 599">
                <a:extLst>
                  <a:ext uri="{FF2B5EF4-FFF2-40B4-BE49-F238E27FC236}">
                    <a16:creationId xmlns:a16="http://schemas.microsoft.com/office/drawing/2014/main" id="{127F8315-A31E-405E-BE96-F83755551273}"/>
                  </a:ext>
                </a:extLst>
              </p:cNvPr>
              <p:cNvSpPr/>
              <p:nvPr/>
            </p:nvSpPr>
            <p:spPr>
              <a:xfrm>
                <a:off x="5386975" y="2927910"/>
                <a:ext cx="85662" cy="3998"/>
              </a:xfrm>
              <a:custGeom>
                <a:avLst/>
                <a:gdLst>
                  <a:gd name="connsiteX0" fmla="*/ 85663 w 85662"/>
                  <a:gd name="connsiteY0" fmla="*/ 2044 h 3998"/>
                  <a:gd name="connsiteX1" fmla="*/ 0 w 85662"/>
                  <a:gd name="connsiteY1" fmla="*/ 2044 h 3998"/>
                  <a:gd name="connsiteX2" fmla="*/ 85663 w 85662"/>
                  <a:gd name="connsiteY2" fmla="*/ 2044 h 3998"/>
                </a:gdLst>
                <a:ahLst/>
                <a:cxnLst>
                  <a:cxn ang="0">
                    <a:pos x="connsiteX0" y="connsiteY0"/>
                  </a:cxn>
                  <a:cxn ang="0">
                    <a:pos x="connsiteX1" y="connsiteY1"/>
                  </a:cxn>
                  <a:cxn ang="0">
                    <a:pos x="connsiteX2" y="connsiteY2"/>
                  </a:cxn>
                </a:cxnLst>
                <a:rect l="l" t="t" r="r" b="b"/>
                <a:pathLst>
                  <a:path w="85662" h="3998">
                    <a:moveTo>
                      <a:pt x="85663" y="2044"/>
                    </a:moveTo>
                    <a:cubicBezTo>
                      <a:pt x="57168" y="4650"/>
                      <a:pt x="28495" y="4650"/>
                      <a:pt x="0" y="2044"/>
                    </a:cubicBezTo>
                    <a:cubicBezTo>
                      <a:pt x="28489" y="-681"/>
                      <a:pt x="57173" y="-681"/>
                      <a:pt x="85663" y="2044"/>
                    </a:cubicBezTo>
                    <a:close/>
                  </a:path>
                </a:pathLst>
              </a:custGeom>
              <a:solidFill>
                <a:srgbClr val="E0E0E0"/>
              </a:solidFill>
              <a:ln w="8886" cap="flat">
                <a:noFill/>
                <a:prstDash val="solid"/>
                <a:miter/>
              </a:ln>
            </p:spPr>
            <p:txBody>
              <a:bodyPr rtlCol="1" anchor="ctr"/>
              <a:lstStyle/>
              <a:p>
                <a:endParaRPr lang="ar-SA"/>
              </a:p>
            </p:txBody>
          </p:sp>
          <p:sp>
            <p:nvSpPr>
              <p:cNvPr id="601" name="Freeform: Shape 600">
                <a:extLst>
                  <a:ext uri="{FF2B5EF4-FFF2-40B4-BE49-F238E27FC236}">
                    <a16:creationId xmlns:a16="http://schemas.microsoft.com/office/drawing/2014/main" id="{0D2A797A-6A07-4693-B090-F733F3E02A1A}"/>
                  </a:ext>
                </a:extLst>
              </p:cNvPr>
              <p:cNvSpPr/>
              <p:nvPr/>
            </p:nvSpPr>
            <p:spPr>
              <a:xfrm>
                <a:off x="5488366" y="2927910"/>
                <a:ext cx="85662" cy="3998"/>
              </a:xfrm>
              <a:custGeom>
                <a:avLst/>
                <a:gdLst>
                  <a:gd name="connsiteX0" fmla="*/ 85663 w 85662"/>
                  <a:gd name="connsiteY0" fmla="*/ 2044 h 3998"/>
                  <a:gd name="connsiteX1" fmla="*/ 0 w 85662"/>
                  <a:gd name="connsiteY1" fmla="*/ 2044 h 3998"/>
                  <a:gd name="connsiteX2" fmla="*/ 85663 w 85662"/>
                  <a:gd name="connsiteY2" fmla="*/ 2044 h 3998"/>
                </a:gdLst>
                <a:ahLst/>
                <a:cxnLst>
                  <a:cxn ang="0">
                    <a:pos x="connsiteX0" y="connsiteY0"/>
                  </a:cxn>
                  <a:cxn ang="0">
                    <a:pos x="connsiteX1" y="connsiteY1"/>
                  </a:cxn>
                  <a:cxn ang="0">
                    <a:pos x="connsiteX2" y="connsiteY2"/>
                  </a:cxn>
                </a:cxnLst>
                <a:rect l="l" t="t" r="r" b="b"/>
                <a:pathLst>
                  <a:path w="85662" h="3998">
                    <a:moveTo>
                      <a:pt x="85663" y="2044"/>
                    </a:moveTo>
                    <a:cubicBezTo>
                      <a:pt x="57168" y="4650"/>
                      <a:pt x="28495" y="4650"/>
                      <a:pt x="0" y="2044"/>
                    </a:cubicBezTo>
                    <a:cubicBezTo>
                      <a:pt x="28489" y="-681"/>
                      <a:pt x="57173" y="-681"/>
                      <a:pt x="85663" y="2044"/>
                    </a:cubicBezTo>
                    <a:close/>
                  </a:path>
                </a:pathLst>
              </a:custGeom>
              <a:solidFill>
                <a:srgbClr val="E0E0E0"/>
              </a:solidFill>
              <a:ln w="8886" cap="flat">
                <a:noFill/>
                <a:prstDash val="solid"/>
                <a:miter/>
              </a:ln>
            </p:spPr>
            <p:txBody>
              <a:bodyPr rtlCol="1" anchor="ctr"/>
              <a:lstStyle/>
              <a:p>
                <a:endParaRPr lang="ar-SA"/>
              </a:p>
            </p:txBody>
          </p:sp>
          <p:sp>
            <p:nvSpPr>
              <p:cNvPr id="602" name="Freeform: Shape 601">
                <a:extLst>
                  <a:ext uri="{FF2B5EF4-FFF2-40B4-BE49-F238E27FC236}">
                    <a16:creationId xmlns:a16="http://schemas.microsoft.com/office/drawing/2014/main" id="{04C2DD37-9E16-49C1-835D-9B22BF7F08C2}"/>
                  </a:ext>
                </a:extLst>
              </p:cNvPr>
              <p:cNvSpPr/>
              <p:nvPr/>
            </p:nvSpPr>
            <p:spPr>
              <a:xfrm>
                <a:off x="5589757" y="2927910"/>
                <a:ext cx="85662" cy="3998"/>
              </a:xfrm>
              <a:custGeom>
                <a:avLst/>
                <a:gdLst>
                  <a:gd name="connsiteX0" fmla="*/ 85663 w 85662"/>
                  <a:gd name="connsiteY0" fmla="*/ 2044 h 3998"/>
                  <a:gd name="connsiteX1" fmla="*/ 0 w 85662"/>
                  <a:gd name="connsiteY1" fmla="*/ 2044 h 3998"/>
                  <a:gd name="connsiteX2" fmla="*/ 85663 w 85662"/>
                  <a:gd name="connsiteY2" fmla="*/ 2044 h 3998"/>
                </a:gdLst>
                <a:ahLst/>
                <a:cxnLst>
                  <a:cxn ang="0">
                    <a:pos x="connsiteX0" y="connsiteY0"/>
                  </a:cxn>
                  <a:cxn ang="0">
                    <a:pos x="connsiteX1" y="connsiteY1"/>
                  </a:cxn>
                  <a:cxn ang="0">
                    <a:pos x="connsiteX2" y="connsiteY2"/>
                  </a:cxn>
                </a:cxnLst>
                <a:rect l="l" t="t" r="r" b="b"/>
                <a:pathLst>
                  <a:path w="85662" h="3998">
                    <a:moveTo>
                      <a:pt x="85663" y="2044"/>
                    </a:moveTo>
                    <a:cubicBezTo>
                      <a:pt x="57168" y="4650"/>
                      <a:pt x="28495" y="4650"/>
                      <a:pt x="0" y="2044"/>
                    </a:cubicBezTo>
                    <a:cubicBezTo>
                      <a:pt x="28489" y="-681"/>
                      <a:pt x="57173" y="-681"/>
                      <a:pt x="85663" y="2044"/>
                    </a:cubicBezTo>
                    <a:close/>
                  </a:path>
                </a:pathLst>
              </a:custGeom>
              <a:solidFill>
                <a:srgbClr val="E0E0E0"/>
              </a:solidFill>
              <a:ln w="8886" cap="flat">
                <a:noFill/>
                <a:prstDash val="solid"/>
                <a:miter/>
              </a:ln>
            </p:spPr>
            <p:txBody>
              <a:bodyPr rtlCol="1" anchor="ctr"/>
              <a:lstStyle/>
              <a:p>
                <a:endParaRPr lang="ar-SA"/>
              </a:p>
            </p:txBody>
          </p:sp>
          <p:sp>
            <p:nvSpPr>
              <p:cNvPr id="603" name="Freeform: Shape 602">
                <a:extLst>
                  <a:ext uri="{FF2B5EF4-FFF2-40B4-BE49-F238E27FC236}">
                    <a16:creationId xmlns:a16="http://schemas.microsoft.com/office/drawing/2014/main" id="{42EF700F-5B21-42A8-9405-C0BAF8F5A613}"/>
                  </a:ext>
                </a:extLst>
              </p:cNvPr>
              <p:cNvSpPr/>
              <p:nvPr/>
            </p:nvSpPr>
            <p:spPr>
              <a:xfrm>
                <a:off x="5691148" y="2927910"/>
                <a:ext cx="85662" cy="3998"/>
              </a:xfrm>
              <a:custGeom>
                <a:avLst/>
                <a:gdLst>
                  <a:gd name="connsiteX0" fmla="*/ 85663 w 85662"/>
                  <a:gd name="connsiteY0" fmla="*/ 2044 h 3998"/>
                  <a:gd name="connsiteX1" fmla="*/ 0 w 85662"/>
                  <a:gd name="connsiteY1" fmla="*/ 2044 h 3998"/>
                  <a:gd name="connsiteX2" fmla="*/ 85663 w 85662"/>
                  <a:gd name="connsiteY2" fmla="*/ 2044 h 3998"/>
                </a:gdLst>
                <a:ahLst/>
                <a:cxnLst>
                  <a:cxn ang="0">
                    <a:pos x="connsiteX0" y="connsiteY0"/>
                  </a:cxn>
                  <a:cxn ang="0">
                    <a:pos x="connsiteX1" y="connsiteY1"/>
                  </a:cxn>
                  <a:cxn ang="0">
                    <a:pos x="connsiteX2" y="connsiteY2"/>
                  </a:cxn>
                </a:cxnLst>
                <a:rect l="l" t="t" r="r" b="b"/>
                <a:pathLst>
                  <a:path w="85662" h="3998">
                    <a:moveTo>
                      <a:pt x="85663" y="2044"/>
                    </a:moveTo>
                    <a:cubicBezTo>
                      <a:pt x="57168" y="4650"/>
                      <a:pt x="28495" y="4650"/>
                      <a:pt x="0" y="2044"/>
                    </a:cubicBezTo>
                    <a:cubicBezTo>
                      <a:pt x="28489" y="-681"/>
                      <a:pt x="57173" y="-681"/>
                      <a:pt x="85663" y="2044"/>
                    </a:cubicBezTo>
                    <a:close/>
                  </a:path>
                </a:pathLst>
              </a:custGeom>
              <a:solidFill>
                <a:srgbClr val="E0E0E0"/>
              </a:solidFill>
              <a:ln w="8886" cap="flat">
                <a:noFill/>
                <a:prstDash val="solid"/>
                <a:miter/>
              </a:ln>
            </p:spPr>
            <p:txBody>
              <a:bodyPr rtlCol="1" anchor="ctr"/>
              <a:lstStyle/>
              <a:p>
                <a:endParaRPr lang="ar-SA"/>
              </a:p>
            </p:txBody>
          </p:sp>
          <p:sp>
            <p:nvSpPr>
              <p:cNvPr id="604" name="Freeform: Shape 603">
                <a:extLst>
                  <a:ext uri="{FF2B5EF4-FFF2-40B4-BE49-F238E27FC236}">
                    <a16:creationId xmlns:a16="http://schemas.microsoft.com/office/drawing/2014/main" id="{0105DF6F-396F-4E8B-B2C1-26C0DADFBC06}"/>
                  </a:ext>
                </a:extLst>
              </p:cNvPr>
              <p:cNvSpPr/>
              <p:nvPr/>
            </p:nvSpPr>
            <p:spPr>
              <a:xfrm>
                <a:off x="5792717" y="2927910"/>
                <a:ext cx="85751" cy="3999"/>
              </a:xfrm>
              <a:custGeom>
                <a:avLst/>
                <a:gdLst>
                  <a:gd name="connsiteX0" fmla="*/ 85752 w 85751"/>
                  <a:gd name="connsiteY0" fmla="*/ 2044 h 3999"/>
                  <a:gd name="connsiteX1" fmla="*/ 0 w 85751"/>
                  <a:gd name="connsiteY1" fmla="*/ 2044 h 3999"/>
                  <a:gd name="connsiteX2" fmla="*/ 85752 w 85751"/>
                  <a:gd name="connsiteY2" fmla="*/ 2044 h 3999"/>
                </a:gdLst>
                <a:ahLst/>
                <a:cxnLst>
                  <a:cxn ang="0">
                    <a:pos x="connsiteX0" y="connsiteY0"/>
                  </a:cxn>
                  <a:cxn ang="0">
                    <a:pos x="connsiteX1" y="connsiteY1"/>
                  </a:cxn>
                  <a:cxn ang="0">
                    <a:pos x="connsiteX2" y="connsiteY2"/>
                  </a:cxn>
                </a:cxnLst>
                <a:rect l="l" t="t" r="r" b="b"/>
                <a:pathLst>
                  <a:path w="85751" h="3999">
                    <a:moveTo>
                      <a:pt x="85752" y="2044"/>
                    </a:moveTo>
                    <a:cubicBezTo>
                      <a:pt x="57227" y="4651"/>
                      <a:pt x="28525" y="4651"/>
                      <a:pt x="0" y="2044"/>
                    </a:cubicBezTo>
                    <a:cubicBezTo>
                      <a:pt x="28519" y="-681"/>
                      <a:pt x="57232" y="-681"/>
                      <a:pt x="85752" y="2044"/>
                    </a:cubicBezTo>
                    <a:close/>
                  </a:path>
                </a:pathLst>
              </a:custGeom>
              <a:solidFill>
                <a:srgbClr val="E0E0E0"/>
              </a:solidFill>
              <a:ln w="8886" cap="flat">
                <a:noFill/>
                <a:prstDash val="solid"/>
                <a:miter/>
              </a:ln>
            </p:spPr>
            <p:txBody>
              <a:bodyPr rtlCol="1" anchor="ctr"/>
              <a:lstStyle/>
              <a:p>
                <a:endParaRPr lang="ar-SA"/>
              </a:p>
            </p:txBody>
          </p:sp>
          <p:sp>
            <p:nvSpPr>
              <p:cNvPr id="605" name="Freeform: Shape 604">
                <a:extLst>
                  <a:ext uri="{FF2B5EF4-FFF2-40B4-BE49-F238E27FC236}">
                    <a16:creationId xmlns:a16="http://schemas.microsoft.com/office/drawing/2014/main" id="{FA667125-47CC-4D24-841E-694FEB23283D}"/>
                  </a:ext>
                </a:extLst>
              </p:cNvPr>
              <p:cNvSpPr/>
              <p:nvPr/>
            </p:nvSpPr>
            <p:spPr>
              <a:xfrm>
                <a:off x="5894019" y="2927910"/>
                <a:ext cx="85662" cy="3998"/>
              </a:xfrm>
              <a:custGeom>
                <a:avLst/>
                <a:gdLst>
                  <a:gd name="connsiteX0" fmla="*/ 85663 w 85662"/>
                  <a:gd name="connsiteY0" fmla="*/ 2044 h 3998"/>
                  <a:gd name="connsiteX1" fmla="*/ 0 w 85662"/>
                  <a:gd name="connsiteY1" fmla="*/ 2044 h 3998"/>
                  <a:gd name="connsiteX2" fmla="*/ 85663 w 85662"/>
                  <a:gd name="connsiteY2" fmla="*/ 2044 h 3998"/>
                </a:gdLst>
                <a:ahLst/>
                <a:cxnLst>
                  <a:cxn ang="0">
                    <a:pos x="connsiteX0" y="connsiteY0"/>
                  </a:cxn>
                  <a:cxn ang="0">
                    <a:pos x="connsiteX1" y="connsiteY1"/>
                  </a:cxn>
                  <a:cxn ang="0">
                    <a:pos x="connsiteX2" y="connsiteY2"/>
                  </a:cxn>
                </a:cxnLst>
                <a:rect l="l" t="t" r="r" b="b"/>
                <a:pathLst>
                  <a:path w="85662" h="3998">
                    <a:moveTo>
                      <a:pt x="85663" y="2044"/>
                    </a:moveTo>
                    <a:cubicBezTo>
                      <a:pt x="57168" y="4650"/>
                      <a:pt x="28495" y="4650"/>
                      <a:pt x="0" y="2044"/>
                    </a:cubicBezTo>
                    <a:cubicBezTo>
                      <a:pt x="28489" y="-681"/>
                      <a:pt x="57173" y="-681"/>
                      <a:pt x="85663" y="2044"/>
                    </a:cubicBezTo>
                    <a:close/>
                  </a:path>
                </a:pathLst>
              </a:custGeom>
              <a:solidFill>
                <a:srgbClr val="E0E0E0"/>
              </a:solidFill>
              <a:ln w="8886" cap="flat">
                <a:noFill/>
                <a:prstDash val="solid"/>
                <a:miter/>
              </a:ln>
            </p:spPr>
            <p:txBody>
              <a:bodyPr rtlCol="1" anchor="ctr"/>
              <a:lstStyle/>
              <a:p>
                <a:endParaRPr lang="ar-SA"/>
              </a:p>
            </p:txBody>
          </p:sp>
          <p:sp>
            <p:nvSpPr>
              <p:cNvPr id="606" name="Freeform: Shape 605">
                <a:extLst>
                  <a:ext uri="{FF2B5EF4-FFF2-40B4-BE49-F238E27FC236}">
                    <a16:creationId xmlns:a16="http://schemas.microsoft.com/office/drawing/2014/main" id="{10BF2A35-ECC4-4664-9DCB-D60407406BDD}"/>
                  </a:ext>
                </a:extLst>
              </p:cNvPr>
              <p:cNvSpPr/>
              <p:nvPr/>
            </p:nvSpPr>
            <p:spPr>
              <a:xfrm>
                <a:off x="4765212" y="2105142"/>
                <a:ext cx="1416362" cy="39898"/>
              </a:xfrm>
              <a:custGeom>
                <a:avLst/>
                <a:gdLst>
                  <a:gd name="connsiteX0" fmla="*/ 0 w 1416362"/>
                  <a:gd name="connsiteY0" fmla="*/ 0 h 39898"/>
                  <a:gd name="connsiteX1" fmla="*/ 1416363 w 1416362"/>
                  <a:gd name="connsiteY1" fmla="*/ 0 h 39898"/>
                  <a:gd name="connsiteX2" fmla="*/ 1416363 w 1416362"/>
                  <a:gd name="connsiteY2" fmla="*/ 39899 h 39898"/>
                  <a:gd name="connsiteX3" fmla="*/ 0 w 1416362"/>
                  <a:gd name="connsiteY3" fmla="*/ 39899 h 39898"/>
                </a:gdLst>
                <a:ahLst/>
                <a:cxnLst>
                  <a:cxn ang="0">
                    <a:pos x="connsiteX0" y="connsiteY0"/>
                  </a:cxn>
                  <a:cxn ang="0">
                    <a:pos x="connsiteX1" y="connsiteY1"/>
                  </a:cxn>
                  <a:cxn ang="0">
                    <a:pos x="connsiteX2" y="connsiteY2"/>
                  </a:cxn>
                  <a:cxn ang="0">
                    <a:pos x="connsiteX3" y="connsiteY3"/>
                  </a:cxn>
                </a:cxnLst>
                <a:rect l="l" t="t" r="r" b="b"/>
                <a:pathLst>
                  <a:path w="1416362" h="39898">
                    <a:moveTo>
                      <a:pt x="0" y="0"/>
                    </a:moveTo>
                    <a:lnTo>
                      <a:pt x="1416363" y="0"/>
                    </a:lnTo>
                    <a:lnTo>
                      <a:pt x="1416363" y="39899"/>
                    </a:lnTo>
                    <a:lnTo>
                      <a:pt x="0" y="39899"/>
                    </a:lnTo>
                    <a:close/>
                  </a:path>
                </a:pathLst>
              </a:custGeom>
              <a:solidFill>
                <a:srgbClr val="EBEBEB"/>
              </a:solidFill>
              <a:ln w="8886" cap="flat">
                <a:noFill/>
                <a:prstDash val="solid"/>
                <a:miter/>
              </a:ln>
            </p:spPr>
            <p:txBody>
              <a:bodyPr rtlCol="1" anchor="ctr"/>
              <a:lstStyle/>
              <a:p>
                <a:endParaRPr lang="ar-SA"/>
              </a:p>
            </p:txBody>
          </p:sp>
          <p:sp>
            <p:nvSpPr>
              <p:cNvPr id="607" name="Freeform: Shape 606">
                <a:extLst>
                  <a:ext uri="{FF2B5EF4-FFF2-40B4-BE49-F238E27FC236}">
                    <a16:creationId xmlns:a16="http://schemas.microsoft.com/office/drawing/2014/main" id="{7A56A4F4-FE11-4601-9A08-448B554E079C}"/>
                  </a:ext>
                </a:extLst>
              </p:cNvPr>
              <p:cNvSpPr/>
              <p:nvPr/>
            </p:nvSpPr>
            <p:spPr>
              <a:xfrm>
                <a:off x="3567271" y="3189074"/>
                <a:ext cx="20438" cy="32612"/>
              </a:xfrm>
              <a:custGeom>
                <a:avLst/>
                <a:gdLst>
                  <a:gd name="connsiteX0" fmla="*/ 9330 w 20438"/>
                  <a:gd name="connsiteY0" fmla="*/ 32612 h 32612"/>
                  <a:gd name="connsiteX1" fmla="*/ 0 w 20438"/>
                  <a:gd name="connsiteY1" fmla="*/ 0 h 32612"/>
                  <a:gd name="connsiteX2" fmla="*/ 18750 w 20438"/>
                  <a:gd name="connsiteY2" fmla="*/ 889 h 32612"/>
                  <a:gd name="connsiteX3" fmla="*/ 20438 w 20438"/>
                  <a:gd name="connsiteY3" fmla="*/ 31013 h 32612"/>
                  <a:gd name="connsiteX4" fmla="*/ 9330 w 20438"/>
                  <a:gd name="connsiteY4" fmla="*/ 32612 h 3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 h="32612">
                    <a:moveTo>
                      <a:pt x="9330" y="32612"/>
                    </a:moveTo>
                    <a:lnTo>
                      <a:pt x="0" y="0"/>
                    </a:lnTo>
                    <a:lnTo>
                      <a:pt x="18750" y="889"/>
                    </a:lnTo>
                    <a:lnTo>
                      <a:pt x="20438" y="31013"/>
                    </a:lnTo>
                    <a:lnTo>
                      <a:pt x="9330" y="32612"/>
                    </a:lnTo>
                    <a:close/>
                  </a:path>
                </a:pathLst>
              </a:custGeom>
              <a:solidFill>
                <a:srgbClr val="E0E0E0"/>
              </a:solidFill>
              <a:ln w="8886" cap="flat">
                <a:noFill/>
                <a:prstDash val="solid"/>
                <a:miter/>
              </a:ln>
            </p:spPr>
            <p:txBody>
              <a:bodyPr rtlCol="1" anchor="ctr"/>
              <a:lstStyle/>
              <a:p>
                <a:endParaRPr lang="ar-SA"/>
              </a:p>
            </p:txBody>
          </p:sp>
          <p:sp>
            <p:nvSpPr>
              <p:cNvPr id="608" name="Freeform: Shape 607">
                <a:extLst>
                  <a:ext uri="{FF2B5EF4-FFF2-40B4-BE49-F238E27FC236}">
                    <a16:creationId xmlns:a16="http://schemas.microsoft.com/office/drawing/2014/main" id="{49DE0B6F-1734-4880-B0D9-809315437F0B}"/>
                  </a:ext>
                </a:extLst>
              </p:cNvPr>
              <p:cNvSpPr/>
              <p:nvPr/>
            </p:nvSpPr>
            <p:spPr>
              <a:xfrm>
                <a:off x="3474144" y="3212800"/>
                <a:ext cx="303995" cy="276714"/>
              </a:xfrm>
              <a:custGeom>
                <a:avLst/>
                <a:gdLst>
                  <a:gd name="connsiteX0" fmla="*/ 75266 w 303995"/>
                  <a:gd name="connsiteY0" fmla="*/ 7909 h 276714"/>
                  <a:gd name="connsiteX1" fmla="*/ 53939 w 303995"/>
                  <a:gd name="connsiteY1" fmla="*/ 123695 h 276714"/>
                  <a:gd name="connsiteX2" fmla="*/ 0 w 303995"/>
                  <a:gd name="connsiteY2" fmla="*/ 276715 h 276714"/>
                  <a:gd name="connsiteX3" fmla="*/ 303995 w 303995"/>
                  <a:gd name="connsiteY3" fmla="*/ 232906 h 276714"/>
                  <a:gd name="connsiteX4" fmla="*/ 181277 w 303995"/>
                  <a:gd name="connsiteY4" fmla="*/ 99347 h 276714"/>
                  <a:gd name="connsiteX5" fmla="*/ 130093 w 303995"/>
                  <a:gd name="connsiteY5" fmla="*/ 0 h 276714"/>
                  <a:gd name="connsiteX6" fmla="*/ 75266 w 303995"/>
                  <a:gd name="connsiteY6" fmla="*/ 7909 h 27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995" h="276714">
                    <a:moveTo>
                      <a:pt x="75266" y="7909"/>
                    </a:moveTo>
                    <a:lnTo>
                      <a:pt x="53939" y="123695"/>
                    </a:lnTo>
                    <a:lnTo>
                      <a:pt x="0" y="276715"/>
                    </a:lnTo>
                    <a:lnTo>
                      <a:pt x="303995" y="232906"/>
                    </a:lnTo>
                    <a:lnTo>
                      <a:pt x="181277" y="99347"/>
                    </a:lnTo>
                    <a:lnTo>
                      <a:pt x="130093" y="0"/>
                    </a:lnTo>
                    <a:lnTo>
                      <a:pt x="75266" y="7909"/>
                    </a:lnTo>
                  </a:path>
                </a:pathLst>
              </a:custGeom>
              <a:solidFill>
                <a:srgbClr val="E0E0E0"/>
              </a:solidFill>
              <a:ln w="8886" cap="flat">
                <a:noFill/>
                <a:prstDash val="solid"/>
                <a:miter/>
              </a:ln>
            </p:spPr>
            <p:txBody>
              <a:bodyPr rtlCol="1" anchor="ctr"/>
              <a:lstStyle/>
              <a:p>
                <a:endParaRPr lang="ar-SA"/>
              </a:p>
            </p:txBody>
          </p:sp>
          <p:sp>
            <p:nvSpPr>
              <p:cNvPr id="609" name="Freeform: Shape 608">
                <a:extLst>
                  <a:ext uri="{FF2B5EF4-FFF2-40B4-BE49-F238E27FC236}">
                    <a16:creationId xmlns:a16="http://schemas.microsoft.com/office/drawing/2014/main" id="{BF84F6DE-B966-46DD-9A7E-46DD6F79B962}"/>
                  </a:ext>
                </a:extLst>
              </p:cNvPr>
              <p:cNvSpPr/>
              <p:nvPr/>
            </p:nvSpPr>
            <p:spPr>
              <a:xfrm>
                <a:off x="2951504" y="3929026"/>
                <a:ext cx="193007" cy="104231"/>
              </a:xfrm>
              <a:custGeom>
                <a:avLst/>
                <a:gdLst>
                  <a:gd name="connsiteX0" fmla="*/ 45 w 193007"/>
                  <a:gd name="connsiteY0" fmla="*/ 104231 h 104231"/>
                  <a:gd name="connsiteX1" fmla="*/ 45 w 193007"/>
                  <a:gd name="connsiteY1" fmla="*/ 99432 h 104231"/>
                  <a:gd name="connsiteX2" fmla="*/ 93576 w 193007"/>
                  <a:gd name="connsiteY2" fmla="*/ 45 h 104231"/>
                  <a:gd name="connsiteX3" fmla="*/ 192963 w 193007"/>
                  <a:gd name="connsiteY3" fmla="*/ 93576 h 104231"/>
                  <a:gd name="connsiteX4" fmla="*/ 192963 w 193007"/>
                  <a:gd name="connsiteY4" fmla="*/ 99432 h 104231"/>
                  <a:gd name="connsiteX5" fmla="*/ 192963 w 193007"/>
                  <a:gd name="connsiteY5" fmla="*/ 104231 h 1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07" h="104231">
                    <a:moveTo>
                      <a:pt x="45" y="104231"/>
                    </a:moveTo>
                    <a:cubicBezTo>
                      <a:pt x="45" y="102632"/>
                      <a:pt x="45" y="101032"/>
                      <a:pt x="45" y="99432"/>
                    </a:cubicBezTo>
                    <a:cubicBezTo>
                      <a:pt x="-1572" y="46160"/>
                      <a:pt x="40304" y="1662"/>
                      <a:pt x="93576" y="45"/>
                    </a:cubicBezTo>
                    <a:cubicBezTo>
                      <a:pt x="146849" y="-1572"/>
                      <a:pt x="191346" y="40304"/>
                      <a:pt x="192963" y="93576"/>
                    </a:cubicBezTo>
                    <a:cubicBezTo>
                      <a:pt x="193023" y="95528"/>
                      <a:pt x="193023" y="97481"/>
                      <a:pt x="192963" y="99432"/>
                    </a:cubicBezTo>
                    <a:cubicBezTo>
                      <a:pt x="192963" y="101032"/>
                      <a:pt x="192963" y="102632"/>
                      <a:pt x="192963" y="104231"/>
                    </a:cubicBezTo>
                    <a:close/>
                  </a:path>
                </a:pathLst>
              </a:custGeom>
              <a:solidFill>
                <a:srgbClr val="E0E0E0"/>
              </a:solidFill>
              <a:ln w="8886" cap="flat">
                <a:noFill/>
                <a:prstDash val="solid"/>
                <a:miter/>
              </a:ln>
            </p:spPr>
            <p:txBody>
              <a:bodyPr rtlCol="1" anchor="ctr"/>
              <a:lstStyle/>
              <a:p>
                <a:endParaRPr lang="ar-SA"/>
              </a:p>
            </p:txBody>
          </p:sp>
          <p:sp>
            <p:nvSpPr>
              <p:cNvPr id="610" name="Freeform: Shape 609">
                <a:extLst>
                  <a:ext uri="{FF2B5EF4-FFF2-40B4-BE49-F238E27FC236}">
                    <a16:creationId xmlns:a16="http://schemas.microsoft.com/office/drawing/2014/main" id="{92E84EEC-44F8-4FBC-89E9-55DB16692FF9}"/>
                  </a:ext>
                </a:extLst>
              </p:cNvPr>
              <p:cNvSpPr/>
              <p:nvPr/>
            </p:nvSpPr>
            <p:spPr>
              <a:xfrm>
                <a:off x="2916056" y="3440602"/>
                <a:ext cx="135514" cy="494907"/>
              </a:xfrm>
              <a:custGeom>
                <a:avLst/>
                <a:gdLst>
                  <a:gd name="connsiteX0" fmla="*/ 131731 w 135514"/>
                  <a:gd name="connsiteY0" fmla="*/ 494907 h 494907"/>
                  <a:gd name="connsiteX1" fmla="*/ 127998 w 135514"/>
                  <a:gd name="connsiteY1" fmla="*/ 492064 h 494907"/>
                  <a:gd name="connsiteX2" fmla="*/ 127 w 135514"/>
                  <a:gd name="connsiteY2" fmla="*/ 4836 h 494907"/>
                  <a:gd name="connsiteX3" fmla="*/ 2882 w 135514"/>
                  <a:gd name="connsiteY3" fmla="*/ 127 h 494907"/>
                  <a:gd name="connsiteX4" fmla="*/ 7591 w 135514"/>
                  <a:gd name="connsiteY4" fmla="*/ 2881 h 494907"/>
                  <a:gd name="connsiteX5" fmla="*/ 135374 w 135514"/>
                  <a:gd name="connsiteY5" fmla="*/ 490109 h 494907"/>
                  <a:gd name="connsiteX6" fmla="*/ 132719 w 135514"/>
                  <a:gd name="connsiteY6" fmla="*/ 494815 h 494907"/>
                  <a:gd name="connsiteX7" fmla="*/ 132708 w 135514"/>
                  <a:gd name="connsiteY7" fmla="*/ 494818 h 4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514" h="494907">
                    <a:moveTo>
                      <a:pt x="131731" y="494907"/>
                    </a:moveTo>
                    <a:cubicBezTo>
                      <a:pt x="129983" y="494925"/>
                      <a:pt x="128446" y="493754"/>
                      <a:pt x="127998" y="492064"/>
                    </a:cubicBezTo>
                    <a:lnTo>
                      <a:pt x="127" y="4836"/>
                    </a:lnTo>
                    <a:cubicBezTo>
                      <a:pt x="-413" y="2775"/>
                      <a:pt x="820" y="667"/>
                      <a:pt x="2882" y="127"/>
                    </a:cubicBezTo>
                    <a:cubicBezTo>
                      <a:pt x="4943" y="-413"/>
                      <a:pt x="7051" y="820"/>
                      <a:pt x="7591" y="2881"/>
                    </a:cubicBezTo>
                    <a:lnTo>
                      <a:pt x="135374" y="490109"/>
                    </a:lnTo>
                    <a:cubicBezTo>
                      <a:pt x="135940" y="492141"/>
                      <a:pt x="134752" y="494249"/>
                      <a:pt x="132719" y="494815"/>
                    </a:cubicBezTo>
                    <a:cubicBezTo>
                      <a:pt x="132715" y="494816"/>
                      <a:pt x="132712" y="494817"/>
                      <a:pt x="132708" y="494818"/>
                    </a:cubicBezTo>
                    <a:close/>
                  </a:path>
                </a:pathLst>
              </a:custGeom>
              <a:solidFill>
                <a:srgbClr val="E0E0E0"/>
              </a:solidFill>
              <a:ln w="8886" cap="flat">
                <a:noFill/>
                <a:prstDash val="solid"/>
                <a:miter/>
              </a:ln>
            </p:spPr>
            <p:txBody>
              <a:bodyPr rtlCol="1" anchor="ctr"/>
              <a:lstStyle/>
              <a:p>
                <a:endParaRPr lang="ar-SA"/>
              </a:p>
            </p:txBody>
          </p:sp>
          <p:sp>
            <p:nvSpPr>
              <p:cNvPr id="611" name="Freeform: Shape 610">
                <a:extLst>
                  <a:ext uri="{FF2B5EF4-FFF2-40B4-BE49-F238E27FC236}">
                    <a16:creationId xmlns:a16="http://schemas.microsoft.com/office/drawing/2014/main" id="{0036BEC1-37FB-45A5-AA0C-2C42BD6069EF}"/>
                  </a:ext>
                </a:extLst>
              </p:cNvPr>
              <p:cNvSpPr/>
              <p:nvPr/>
            </p:nvSpPr>
            <p:spPr>
              <a:xfrm>
                <a:off x="2882280" y="3452788"/>
                <a:ext cx="135521" cy="494896"/>
              </a:xfrm>
              <a:custGeom>
                <a:avLst/>
                <a:gdLst>
                  <a:gd name="connsiteX0" fmla="*/ 131739 w 135521"/>
                  <a:gd name="connsiteY0" fmla="*/ 494896 h 494896"/>
                  <a:gd name="connsiteX1" fmla="*/ 128007 w 135521"/>
                  <a:gd name="connsiteY1" fmla="*/ 492053 h 494896"/>
                  <a:gd name="connsiteX2" fmla="*/ 135 w 135521"/>
                  <a:gd name="connsiteY2" fmla="*/ 4825 h 494896"/>
                  <a:gd name="connsiteX3" fmla="*/ 2818 w 135521"/>
                  <a:gd name="connsiteY3" fmla="*/ 135 h 494896"/>
                  <a:gd name="connsiteX4" fmla="*/ 2890 w 135521"/>
                  <a:gd name="connsiteY4" fmla="*/ 116 h 494896"/>
                  <a:gd name="connsiteX5" fmla="*/ 7600 w 135521"/>
                  <a:gd name="connsiteY5" fmla="*/ 2870 h 494896"/>
                  <a:gd name="connsiteX6" fmla="*/ 135382 w 135521"/>
                  <a:gd name="connsiteY6" fmla="*/ 490098 h 494896"/>
                  <a:gd name="connsiteX7" fmla="*/ 132794 w 135521"/>
                  <a:gd name="connsiteY7" fmla="*/ 494698 h 494896"/>
                  <a:gd name="connsiteX8" fmla="*/ 132717 w 135521"/>
                  <a:gd name="connsiteY8" fmla="*/ 494719 h 49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21" h="494896">
                    <a:moveTo>
                      <a:pt x="131739" y="494896"/>
                    </a:moveTo>
                    <a:cubicBezTo>
                      <a:pt x="129991" y="494914"/>
                      <a:pt x="128454" y="493743"/>
                      <a:pt x="128007" y="492053"/>
                    </a:cubicBezTo>
                    <a:lnTo>
                      <a:pt x="135" y="4825"/>
                    </a:lnTo>
                    <a:cubicBezTo>
                      <a:pt x="-419" y="2789"/>
                      <a:pt x="782" y="689"/>
                      <a:pt x="2818" y="135"/>
                    </a:cubicBezTo>
                    <a:cubicBezTo>
                      <a:pt x="2842" y="128"/>
                      <a:pt x="2866" y="122"/>
                      <a:pt x="2890" y="116"/>
                    </a:cubicBezTo>
                    <a:cubicBezTo>
                      <a:pt x="4947" y="-394"/>
                      <a:pt x="7036" y="828"/>
                      <a:pt x="7600" y="2870"/>
                    </a:cubicBezTo>
                    <a:lnTo>
                      <a:pt x="135382" y="490098"/>
                    </a:lnTo>
                    <a:cubicBezTo>
                      <a:pt x="135938" y="492083"/>
                      <a:pt x="134779" y="494142"/>
                      <a:pt x="132794" y="494698"/>
                    </a:cubicBezTo>
                    <a:cubicBezTo>
                      <a:pt x="132768" y="494705"/>
                      <a:pt x="132742" y="494712"/>
                      <a:pt x="132717" y="494719"/>
                    </a:cubicBezTo>
                    <a:close/>
                  </a:path>
                </a:pathLst>
              </a:custGeom>
              <a:solidFill>
                <a:srgbClr val="E0E0E0"/>
              </a:solidFill>
              <a:ln w="8886" cap="flat">
                <a:noFill/>
                <a:prstDash val="solid"/>
                <a:miter/>
              </a:ln>
            </p:spPr>
            <p:txBody>
              <a:bodyPr rtlCol="1" anchor="ctr"/>
              <a:lstStyle/>
              <a:p>
                <a:endParaRPr lang="ar-SA"/>
              </a:p>
            </p:txBody>
          </p:sp>
          <p:sp>
            <p:nvSpPr>
              <p:cNvPr id="612" name="Freeform: Shape 611">
                <a:extLst>
                  <a:ext uri="{FF2B5EF4-FFF2-40B4-BE49-F238E27FC236}">
                    <a16:creationId xmlns:a16="http://schemas.microsoft.com/office/drawing/2014/main" id="{3ED85CB1-039B-4E7F-96A2-E4E4028C0933}"/>
                  </a:ext>
                </a:extLst>
              </p:cNvPr>
              <p:cNvSpPr/>
              <p:nvPr/>
            </p:nvSpPr>
            <p:spPr>
              <a:xfrm>
                <a:off x="2876462" y="3425267"/>
                <a:ext cx="48340" cy="48340"/>
              </a:xfrm>
              <a:custGeom>
                <a:avLst/>
                <a:gdLst>
                  <a:gd name="connsiteX0" fmla="*/ 0 w 48340"/>
                  <a:gd name="connsiteY0" fmla="*/ 24081 h 48340"/>
                  <a:gd name="connsiteX1" fmla="*/ 24082 w 48340"/>
                  <a:gd name="connsiteY1" fmla="*/ 48340 h 48340"/>
                  <a:gd name="connsiteX2" fmla="*/ 48341 w 48340"/>
                  <a:gd name="connsiteY2" fmla="*/ 24259 h 48340"/>
                  <a:gd name="connsiteX3" fmla="*/ 24259 w 48340"/>
                  <a:gd name="connsiteY3" fmla="*/ 0 h 48340"/>
                  <a:gd name="connsiteX4" fmla="*/ 24170 w 48340"/>
                  <a:gd name="connsiteY4" fmla="*/ 0 h 48340"/>
                  <a:gd name="connsiteX5" fmla="*/ 0 w 48340"/>
                  <a:gd name="connsiteY5" fmla="*/ 24082 h 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40" h="48340">
                    <a:moveTo>
                      <a:pt x="0" y="24081"/>
                    </a:moveTo>
                    <a:cubicBezTo>
                      <a:pt x="-49" y="37430"/>
                      <a:pt x="10733" y="48291"/>
                      <a:pt x="24082" y="48340"/>
                    </a:cubicBezTo>
                    <a:cubicBezTo>
                      <a:pt x="37430" y="48389"/>
                      <a:pt x="48291" y="37608"/>
                      <a:pt x="48341" y="24259"/>
                    </a:cubicBezTo>
                    <a:cubicBezTo>
                      <a:pt x="48390" y="10910"/>
                      <a:pt x="37608" y="49"/>
                      <a:pt x="24259" y="0"/>
                    </a:cubicBezTo>
                    <a:cubicBezTo>
                      <a:pt x="24230" y="0"/>
                      <a:pt x="24200" y="0"/>
                      <a:pt x="24170" y="0"/>
                    </a:cubicBezTo>
                    <a:cubicBezTo>
                      <a:pt x="10856" y="0"/>
                      <a:pt x="49" y="10767"/>
                      <a:pt x="0" y="24082"/>
                    </a:cubicBezTo>
                    <a:close/>
                  </a:path>
                </a:pathLst>
              </a:custGeom>
              <a:solidFill>
                <a:srgbClr val="E0E0E0"/>
              </a:solidFill>
              <a:ln w="8886" cap="flat">
                <a:noFill/>
                <a:prstDash val="solid"/>
                <a:miter/>
              </a:ln>
            </p:spPr>
            <p:txBody>
              <a:bodyPr rtlCol="1" anchor="ctr"/>
              <a:lstStyle/>
              <a:p>
                <a:endParaRPr lang="ar-SA"/>
              </a:p>
            </p:txBody>
          </p:sp>
          <p:sp>
            <p:nvSpPr>
              <p:cNvPr id="613" name="Freeform: Shape 612">
                <a:extLst>
                  <a:ext uri="{FF2B5EF4-FFF2-40B4-BE49-F238E27FC236}">
                    <a16:creationId xmlns:a16="http://schemas.microsoft.com/office/drawing/2014/main" id="{EB700DF1-1CF1-4CA0-A7EA-418779DEF905}"/>
                  </a:ext>
                </a:extLst>
              </p:cNvPr>
              <p:cNvSpPr/>
              <p:nvPr/>
            </p:nvSpPr>
            <p:spPr>
              <a:xfrm>
                <a:off x="2898410" y="3133713"/>
                <a:ext cx="718089" cy="318834"/>
              </a:xfrm>
              <a:custGeom>
                <a:avLst/>
                <a:gdLst>
                  <a:gd name="connsiteX0" fmla="*/ 4354 w 718089"/>
                  <a:gd name="connsiteY0" fmla="*/ 318835 h 318834"/>
                  <a:gd name="connsiteX1" fmla="*/ 0 w 718089"/>
                  <a:gd name="connsiteY1" fmla="*/ 312526 h 318834"/>
                  <a:gd name="connsiteX2" fmla="*/ 453104 w 718089"/>
                  <a:gd name="connsiteY2" fmla="*/ 0 h 318834"/>
                  <a:gd name="connsiteX3" fmla="*/ 718089 w 718089"/>
                  <a:gd name="connsiteY3" fmla="*/ 150709 h 318834"/>
                  <a:gd name="connsiteX4" fmla="*/ 714268 w 718089"/>
                  <a:gd name="connsiteY4" fmla="*/ 157374 h 318834"/>
                  <a:gd name="connsiteX5" fmla="*/ 453460 w 718089"/>
                  <a:gd name="connsiteY5" fmla="*/ 8975 h 318834"/>
                  <a:gd name="connsiteX6" fmla="*/ 4354 w 718089"/>
                  <a:gd name="connsiteY6" fmla="*/ 318835 h 3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089" h="318834">
                    <a:moveTo>
                      <a:pt x="4354" y="318835"/>
                    </a:moveTo>
                    <a:lnTo>
                      <a:pt x="0" y="312526"/>
                    </a:lnTo>
                    <a:lnTo>
                      <a:pt x="453104" y="0"/>
                    </a:lnTo>
                    <a:lnTo>
                      <a:pt x="718089" y="150709"/>
                    </a:lnTo>
                    <a:lnTo>
                      <a:pt x="714268" y="157374"/>
                    </a:lnTo>
                    <a:lnTo>
                      <a:pt x="453460" y="8975"/>
                    </a:lnTo>
                    <a:lnTo>
                      <a:pt x="4354" y="318835"/>
                    </a:lnTo>
                    <a:close/>
                  </a:path>
                </a:pathLst>
              </a:custGeom>
              <a:solidFill>
                <a:srgbClr val="E0E0E0"/>
              </a:solidFill>
              <a:ln w="8886" cap="flat">
                <a:noFill/>
                <a:prstDash val="solid"/>
                <a:miter/>
              </a:ln>
            </p:spPr>
            <p:txBody>
              <a:bodyPr rtlCol="1" anchor="ctr"/>
              <a:lstStyle/>
              <a:p>
                <a:endParaRPr lang="ar-SA"/>
              </a:p>
            </p:txBody>
          </p:sp>
          <p:sp>
            <p:nvSpPr>
              <p:cNvPr id="614" name="Freeform: Shape 613">
                <a:extLst>
                  <a:ext uri="{FF2B5EF4-FFF2-40B4-BE49-F238E27FC236}">
                    <a16:creationId xmlns:a16="http://schemas.microsoft.com/office/drawing/2014/main" id="{8F0F6BA9-1481-4DF9-B02B-EAEFDC6FC9AD}"/>
                  </a:ext>
                </a:extLst>
              </p:cNvPr>
              <p:cNvSpPr/>
              <p:nvPr/>
            </p:nvSpPr>
            <p:spPr>
              <a:xfrm rot="-2082000">
                <a:off x="2876565" y="3307843"/>
                <a:ext cx="542588" cy="7642"/>
              </a:xfrm>
              <a:custGeom>
                <a:avLst/>
                <a:gdLst>
                  <a:gd name="connsiteX0" fmla="*/ 0 w 542588"/>
                  <a:gd name="connsiteY0" fmla="*/ 0 h 7642"/>
                  <a:gd name="connsiteX1" fmla="*/ 542588 w 542588"/>
                  <a:gd name="connsiteY1" fmla="*/ 0 h 7642"/>
                  <a:gd name="connsiteX2" fmla="*/ 542588 w 542588"/>
                  <a:gd name="connsiteY2" fmla="*/ 7642 h 7642"/>
                  <a:gd name="connsiteX3" fmla="*/ 0 w 542588"/>
                  <a:gd name="connsiteY3" fmla="*/ 7642 h 7642"/>
                </a:gdLst>
                <a:ahLst/>
                <a:cxnLst>
                  <a:cxn ang="0">
                    <a:pos x="connsiteX0" y="connsiteY0"/>
                  </a:cxn>
                  <a:cxn ang="0">
                    <a:pos x="connsiteX1" y="connsiteY1"/>
                  </a:cxn>
                  <a:cxn ang="0">
                    <a:pos x="connsiteX2" y="connsiteY2"/>
                  </a:cxn>
                  <a:cxn ang="0">
                    <a:pos x="connsiteX3" y="connsiteY3"/>
                  </a:cxn>
                </a:cxnLst>
                <a:rect l="l" t="t" r="r" b="b"/>
                <a:pathLst>
                  <a:path w="542588" h="7642">
                    <a:moveTo>
                      <a:pt x="0" y="0"/>
                    </a:moveTo>
                    <a:lnTo>
                      <a:pt x="542588" y="0"/>
                    </a:lnTo>
                    <a:lnTo>
                      <a:pt x="542588" y="7642"/>
                    </a:lnTo>
                    <a:lnTo>
                      <a:pt x="0" y="7642"/>
                    </a:lnTo>
                    <a:close/>
                  </a:path>
                </a:pathLst>
              </a:custGeom>
              <a:solidFill>
                <a:srgbClr val="E0E0E0"/>
              </a:solidFill>
              <a:ln w="8886" cap="flat">
                <a:noFill/>
                <a:prstDash val="solid"/>
                <a:miter/>
              </a:ln>
            </p:spPr>
            <p:txBody>
              <a:bodyPr rtlCol="1" anchor="ctr"/>
              <a:lstStyle/>
              <a:p>
                <a:endParaRPr lang="ar-SA"/>
              </a:p>
            </p:txBody>
          </p:sp>
          <p:sp>
            <p:nvSpPr>
              <p:cNvPr id="615" name="Freeform: Shape 614">
                <a:extLst>
                  <a:ext uri="{FF2B5EF4-FFF2-40B4-BE49-F238E27FC236}">
                    <a16:creationId xmlns:a16="http://schemas.microsoft.com/office/drawing/2014/main" id="{4891447C-8FF2-4680-9EC3-1B07A55E5EF0}"/>
                  </a:ext>
                </a:extLst>
              </p:cNvPr>
              <p:cNvSpPr/>
              <p:nvPr/>
            </p:nvSpPr>
            <p:spPr>
              <a:xfrm>
                <a:off x="3337031" y="3128559"/>
                <a:ext cx="43364" cy="43364"/>
              </a:xfrm>
              <a:custGeom>
                <a:avLst/>
                <a:gdLst>
                  <a:gd name="connsiteX0" fmla="*/ 0 w 43364"/>
                  <a:gd name="connsiteY0" fmla="*/ 21682 h 43364"/>
                  <a:gd name="connsiteX1" fmla="*/ 21682 w 43364"/>
                  <a:gd name="connsiteY1" fmla="*/ 43364 h 43364"/>
                  <a:gd name="connsiteX2" fmla="*/ 43364 w 43364"/>
                  <a:gd name="connsiteY2" fmla="*/ 21682 h 43364"/>
                  <a:gd name="connsiteX3" fmla="*/ 21682 w 43364"/>
                  <a:gd name="connsiteY3" fmla="*/ 0 h 43364"/>
                  <a:gd name="connsiteX4" fmla="*/ 0 w 43364"/>
                  <a:gd name="connsiteY4" fmla="*/ 21682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64" h="43364">
                    <a:moveTo>
                      <a:pt x="0" y="21682"/>
                    </a:moveTo>
                    <a:cubicBezTo>
                      <a:pt x="0" y="33657"/>
                      <a:pt x="9708" y="43364"/>
                      <a:pt x="21682" y="43364"/>
                    </a:cubicBezTo>
                    <a:cubicBezTo>
                      <a:pt x="33657" y="43364"/>
                      <a:pt x="43364" y="33657"/>
                      <a:pt x="43364" y="21682"/>
                    </a:cubicBezTo>
                    <a:cubicBezTo>
                      <a:pt x="43364" y="9707"/>
                      <a:pt x="33657" y="0"/>
                      <a:pt x="21682" y="0"/>
                    </a:cubicBezTo>
                    <a:cubicBezTo>
                      <a:pt x="9728" y="49"/>
                      <a:pt x="49" y="9728"/>
                      <a:pt x="0" y="21682"/>
                    </a:cubicBezTo>
                    <a:close/>
                  </a:path>
                </a:pathLst>
              </a:custGeom>
              <a:solidFill>
                <a:srgbClr val="E0E0E0"/>
              </a:solidFill>
              <a:ln w="8886" cap="flat">
                <a:noFill/>
                <a:prstDash val="solid"/>
                <a:miter/>
              </a:ln>
            </p:spPr>
            <p:txBody>
              <a:bodyPr rtlCol="1" anchor="ctr"/>
              <a:lstStyle/>
              <a:p>
                <a:endParaRPr lang="ar-SA"/>
              </a:p>
            </p:txBody>
          </p:sp>
          <p:sp>
            <p:nvSpPr>
              <p:cNvPr id="616" name="Freeform: Shape 615">
                <a:extLst>
                  <a:ext uri="{FF2B5EF4-FFF2-40B4-BE49-F238E27FC236}">
                    <a16:creationId xmlns:a16="http://schemas.microsoft.com/office/drawing/2014/main" id="{C2F03E80-5F5B-47C9-B5E1-01A006E2C970}"/>
                  </a:ext>
                </a:extLst>
              </p:cNvPr>
              <p:cNvSpPr/>
              <p:nvPr/>
            </p:nvSpPr>
            <p:spPr>
              <a:xfrm>
                <a:off x="3192275" y="2007394"/>
                <a:ext cx="876973" cy="130359"/>
              </a:xfrm>
              <a:custGeom>
                <a:avLst/>
                <a:gdLst>
                  <a:gd name="connsiteX0" fmla="*/ 388147 w 876973"/>
                  <a:gd name="connsiteY0" fmla="*/ 0 h 130359"/>
                  <a:gd name="connsiteX1" fmla="*/ 0 w 876973"/>
                  <a:gd name="connsiteY1" fmla="*/ 130360 h 130359"/>
                  <a:gd name="connsiteX2" fmla="*/ 876974 w 876973"/>
                  <a:gd name="connsiteY2" fmla="*/ 130360 h 130359"/>
                  <a:gd name="connsiteX3" fmla="*/ 512553 w 876973"/>
                  <a:gd name="connsiteY3" fmla="*/ 0 h 130359"/>
                  <a:gd name="connsiteX4" fmla="*/ 388147 w 876973"/>
                  <a:gd name="connsiteY4" fmla="*/ 0 h 13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973" h="130359">
                    <a:moveTo>
                      <a:pt x="388147" y="0"/>
                    </a:moveTo>
                    <a:lnTo>
                      <a:pt x="0" y="130360"/>
                    </a:lnTo>
                    <a:lnTo>
                      <a:pt x="876974" y="130360"/>
                    </a:lnTo>
                    <a:lnTo>
                      <a:pt x="512553" y="0"/>
                    </a:lnTo>
                    <a:lnTo>
                      <a:pt x="388147" y="0"/>
                    </a:lnTo>
                    <a:close/>
                  </a:path>
                </a:pathLst>
              </a:custGeom>
              <a:solidFill>
                <a:srgbClr val="E0E0E0"/>
              </a:solidFill>
              <a:ln w="8886" cap="flat">
                <a:noFill/>
                <a:prstDash val="solid"/>
                <a:miter/>
              </a:ln>
            </p:spPr>
            <p:txBody>
              <a:bodyPr rtlCol="1" anchor="ctr"/>
              <a:lstStyle/>
              <a:p>
                <a:endParaRPr lang="ar-SA"/>
              </a:p>
            </p:txBody>
          </p:sp>
          <p:sp>
            <p:nvSpPr>
              <p:cNvPr id="617" name="Freeform: Shape 616">
                <a:extLst>
                  <a:ext uri="{FF2B5EF4-FFF2-40B4-BE49-F238E27FC236}">
                    <a16:creationId xmlns:a16="http://schemas.microsoft.com/office/drawing/2014/main" id="{9E206CFE-3BA8-45FD-8995-80202197AE4C}"/>
                  </a:ext>
                </a:extLst>
              </p:cNvPr>
              <p:cNvSpPr/>
              <p:nvPr/>
            </p:nvSpPr>
            <p:spPr>
              <a:xfrm>
                <a:off x="3555500" y="2128868"/>
                <a:ext cx="172664" cy="242962"/>
              </a:xfrm>
              <a:custGeom>
                <a:avLst/>
                <a:gdLst>
                  <a:gd name="connsiteX0" fmla="*/ 133866 w 172664"/>
                  <a:gd name="connsiteY0" fmla="*/ 0 h 242962"/>
                  <a:gd name="connsiteX1" fmla="*/ 130934 w 172664"/>
                  <a:gd name="connsiteY1" fmla="*/ 22926 h 242962"/>
                  <a:gd name="connsiteX2" fmla="*/ 145862 w 172664"/>
                  <a:gd name="connsiteY2" fmla="*/ 83174 h 242962"/>
                  <a:gd name="connsiteX3" fmla="*/ 165856 w 172664"/>
                  <a:gd name="connsiteY3" fmla="*/ 122273 h 242962"/>
                  <a:gd name="connsiteX4" fmla="*/ 171010 w 172664"/>
                  <a:gd name="connsiteY4" fmla="*/ 172658 h 242962"/>
                  <a:gd name="connsiteX5" fmla="*/ 143641 w 172664"/>
                  <a:gd name="connsiteY5" fmla="*/ 221532 h 242962"/>
                  <a:gd name="connsiteX6" fmla="*/ 87658 w 172664"/>
                  <a:gd name="connsiteY6" fmla="*/ 242947 h 242962"/>
                  <a:gd name="connsiteX7" fmla="*/ 30965 w 172664"/>
                  <a:gd name="connsiteY7" fmla="*/ 223486 h 242962"/>
                  <a:gd name="connsiteX8" fmla="*/ 5639 w 172664"/>
                  <a:gd name="connsiteY8" fmla="*/ 124939 h 242962"/>
                  <a:gd name="connsiteX9" fmla="*/ 29010 w 172664"/>
                  <a:gd name="connsiteY9" fmla="*/ 87529 h 242962"/>
                  <a:gd name="connsiteX10" fmla="*/ 48026 w 172664"/>
                  <a:gd name="connsiteY10" fmla="*/ 57316 h 242962"/>
                  <a:gd name="connsiteX11" fmla="*/ 54158 w 172664"/>
                  <a:gd name="connsiteY11" fmla="*/ 31368 h 242962"/>
                  <a:gd name="connsiteX12" fmla="*/ 48915 w 172664"/>
                  <a:gd name="connsiteY12" fmla="*/ 9153 h 242962"/>
                  <a:gd name="connsiteX13" fmla="*/ 52114 w 172664"/>
                  <a:gd name="connsiteY13" fmla="*/ 14307 h 242962"/>
                  <a:gd name="connsiteX14" fmla="*/ 55935 w 172664"/>
                  <a:gd name="connsiteY14" fmla="*/ 31279 h 242962"/>
                  <a:gd name="connsiteX15" fmla="*/ 50425 w 172664"/>
                  <a:gd name="connsiteY15" fmla="*/ 57938 h 242962"/>
                  <a:gd name="connsiteX16" fmla="*/ 31587 w 172664"/>
                  <a:gd name="connsiteY16" fmla="*/ 89039 h 242962"/>
                  <a:gd name="connsiteX17" fmla="*/ 9282 w 172664"/>
                  <a:gd name="connsiteY17" fmla="*/ 126006 h 242962"/>
                  <a:gd name="connsiteX18" fmla="*/ 6261 w 172664"/>
                  <a:gd name="connsiteY18" fmla="*/ 174257 h 242962"/>
                  <a:gd name="connsiteX19" fmla="*/ 33808 w 172664"/>
                  <a:gd name="connsiteY19" fmla="*/ 219666 h 242962"/>
                  <a:gd name="connsiteX20" fmla="*/ 87658 w 172664"/>
                  <a:gd name="connsiteY20" fmla="*/ 237971 h 242962"/>
                  <a:gd name="connsiteX21" fmla="*/ 140975 w 172664"/>
                  <a:gd name="connsiteY21" fmla="*/ 217800 h 242962"/>
                  <a:gd name="connsiteX22" fmla="*/ 167189 w 172664"/>
                  <a:gd name="connsiteY22" fmla="*/ 171503 h 242962"/>
                  <a:gd name="connsiteX23" fmla="*/ 162657 w 172664"/>
                  <a:gd name="connsiteY23" fmla="*/ 123340 h 242962"/>
                  <a:gd name="connsiteX24" fmla="*/ 143285 w 172664"/>
                  <a:gd name="connsiteY24" fmla="*/ 84329 h 242962"/>
                  <a:gd name="connsiteX25" fmla="*/ 129956 w 172664"/>
                  <a:gd name="connsiteY25" fmla="*/ 22126 h 242962"/>
                  <a:gd name="connsiteX26" fmla="*/ 132711 w 172664"/>
                  <a:gd name="connsiteY26" fmla="*/ 4976 h 242962"/>
                  <a:gd name="connsiteX27" fmla="*/ 133866 w 172664"/>
                  <a:gd name="connsiteY27" fmla="*/ 0 h 24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664" h="242962">
                    <a:moveTo>
                      <a:pt x="133866" y="0"/>
                    </a:moveTo>
                    <a:cubicBezTo>
                      <a:pt x="132422" y="7575"/>
                      <a:pt x="131443" y="15232"/>
                      <a:pt x="130934" y="22926"/>
                    </a:cubicBezTo>
                    <a:cubicBezTo>
                      <a:pt x="130261" y="44001"/>
                      <a:pt x="135427" y="64852"/>
                      <a:pt x="145862" y="83174"/>
                    </a:cubicBezTo>
                    <a:cubicBezTo>
                      <a:pt x="151905" y="94993"/>
                      <a:pt x="159725" y="107522"/>
                      <a:pt x="165856" y="122273"/>
                    </a:cubicBezTo>
                    <a:cubicBezTo>
                      <a:pt x="172581" y="138173"/>
                      <a:pt x="174377" y="155726"/>
                      <a:pt x="171010" y="172658"/>
                    </a:cubicBezTo>
                    <a:cubicBezTo>
                      <a:pt x="167276" y="191430"/>
                      <a:pt x="157695" y="208539"/>
                      <a:pt x="143641" y="221532"/>
                    </a:cubicBezTo>
                    <a:cubicBezTo>
                      <a:pt x="128276" y="235357"/>
                      <a:pt x="108327" y="242989"/>
                      <a:pt x="87658" y="242947"/>
                    </a:cubicBezTo>
                    <a:cubicBezTo>
                      <a:pt x="67060" y="243327"/>
                      <a:pt x="46987" y="236437"/>
                      <a:pt x="30965" y="223486"/>
                    </a:cubicBezTo>
                    <a:cubicBezTo>
                      <a:pt x="2690" y="199200"/>
                      <a:pt x="-7423" y="159849"/>
                      <a:pt x="5639" y="124939"/>
                    </a:cubicBezTo>
                    <a:cubicBezTo>
                      <a:pt x="11708" y="111473"/>
                      <a:pt x="19570" y="98889"/>
                      <a:pt x="29010" y="87529"/>
                    </a:cubicBezTo>
                    <a:cubicBezTo>
                      <a:pt x="36492" y="78224"/>
                      <a:pt x="42873" y="68086"/>
                      <a:pt x="48026" y="57316"/>
                    </a:cubicBezTo>
                    <a:cubicBezTo>
                      <a:pt x="51741" y="49148"/>
                      <a:pt x="53823" y="40334"/>
                      <a:pt x="54158" y="31368"/>
                    </a:cubicBezTo>
                    <a:cubicBezTo>
                      <a:pt x="54181" y="23654"/>
                      <a:pt x="52385" y="16043"/>
                      <a:pt x="48915" y="9153"/>
                    </a:cubicBezTo>
                    <a:cubicBezTo>
                      <a:pt x="50219" y="10711"/>
                      <a:pt x="51296" y="12446"/>
                      <a:pt x="52114" y="14307"/>
                    </a:cubicBezTo>
                    <a:cubicBezTo>
                      <a:pt x="54550" y="19638"/>
                      <a:pt x="55851" y="25418"/>
                      <a:pt x="55935" y="31279"/>
                    </a:cubicBezTo>
                    <a:cubicBezTo>
                      <a:pt x="55860" y="40440"/>
                      <a:pt x="53988" y="49498"/>
                      <a:pt x="50425" y="57938"/>
                    </a:cubicBezTo>
                    <a:cubicBezTo>
                      <a:pt x="45466" y="69049"/>
                      <a:pt x="39138" y="79498"/>
                      <a:pt x="31587" y="89039"/>
                    </a:cubicBezTo>
                    <a:cubicBezTo>
                      <a:pt x="22569" y="100334"/>
                      <a:pt x="15071" y="112762"/>
                      <a:pt x="9282" y="126006"/>
                    </a:cubicBezTo>
                    <a:cubicBezTo>
                      <a:pt x="3520" y="141436"/>
                      <a:pt x="2468" y="158229"/>
                      <a:pt x="6261" y="174257"/>
                    </a:cubicBezTo>
                    <a:cubicBezTo>
                      <a:pt x="10153" y="192030"/>
                      <a:pt x="19844" y="208004"/>
                      <a:pt x="33808" y="219666"/>
                    </a:cubicBezTo>
                    <a:cubicBezTo>
                      <a:pt x="49072" y="231866"/>
                      <a:pt x="68122" y="238341"/>
                      <a:pt x="87658" y="237971"/>
                    </a:cubicBezTo>
                    <a:cubicBezTo>
                      <a:pt x="107305" y="238024"/>
                      <a:pt x="126284" y="230844"/>
                      <a:pt x="140975" y="217800"/>
                    </a:cubicBezTo>
                    <a:cubicBezTo>
                      <a:pt x="154348" y="205495"/>
                      <a:pt x="163517" y="189300"/>
                      <a:pt x="167189" y="171503"/>
                    </a:cubicBezTo>
                    <a:cubicBezTo>
                      <a:pt x="170511" y="155355"/>
                      <a:pt x="168933" y="138584"/>
                      <a:pt x="162657" y="123340"/>
                    </a:cubicBezTo>
                    <a:cubicBezTo>
                      <a:pt x="156881" y="108944"/>
                      <a:pt x="149239" y="96681"/>
                      <a:pt x="143285" y="84329"/>
                    </a:cubicBezTo>
                    <a:cubicBezTo>
                      <a:pt x="132993" y="65294"/>
                      <a:pt x="128367" y="43708"/>
                      <a:pt x="129956" y="22126"/>
                    </a:cubicBezTo>
                    <a:cubicBezTo>
                      <a:pt x="130351" y="16338"/>
                      <a:pt x="131273" y="10597"/>
                      <a:pt x="132711" y="4976"/>
                    </a:cubicBezTo>
                    <a:cubicBezTo>
                      <a:pt x="132894" y="3277"/>
                      <a:pt x="133282" y="1606"/>
                      <a:pt x="133866" y="0"/>
                    </a:cubicBezTo>
                    <a:close/>
                  </a:path>
                </a:pathLst>
              </a:custGeom>
              <a:solidFill>
                <a:srgbClr val="E0E0E0"/>
              </a:solidFill>
              <a:ln w="8886" cap="flat">
                <a:noFill/>
                <a:prstDash val="solid"/>
                <a:miter/>
              </a:ln>
            </p:spPr>
            <p:txBody>
              <a:bodyPr rtlCol="1" anchor="ctr"/>
              <a:lstStyle/>
              <a:p>
                <a:endParaRPr lang="ar-SA"/>
              </a:p>
            </p:txBody>
          </p:sp>
          <p:sp>
            <p:nvSpPr>
              <p:cNvPr id="618" name="Freeform: Shape 617">
                <a:extLst>
                  <a:ext uri="{FF2B5EF4-FFF2-40B4-BE49-F238E27FC236}">
                    <a16:creationId xmlns:a16="http://schemas.microsoft.com/office/drawing/2014/main" id="{8B77D042-BCC8-405C-A23E-FCAE3DB932A7}"/>
                  </a:ext>
                </a:extLst>
              </p:cNvPr>
              <p:cNvSpPr/>
              <p:nvPr/>
            </p:nvSpPr>
            <p:spPr>
              <a:xfrm>
                <a:off x="3610193" y="2137128"/>
                <a:ext cx="64174" cy="141289"/>
              </a:xfrm>
              <a:custGeom>
                <a:avLst/>
                <a:gdLst>
                  <a:gd name="connsiteX0" fmla="*/ 46739 w 64174"/>
                  <a:gd name="connsiteY0" fmla="*/ 4 h 141289"/>
                  <a:gd name="connsiteX1" fmla="*/ 44340 w 64174"/>
                  <a:gd name="connsiteY1" fmla="*/ 16266 h 141289"/>
                  <a:gd name="connsiteX2" fmla="*/ 39897 w 64174"/>
                  <a:gd name="connsiteY2" fmla="*/ 60696 h 141289"/>
                  <a:gd name="connsiteX3" fmla="*/ 42829 w 64174"/>
                  <a:gd name="connsiteY3" fmla="*/ 126632 h 141289"/>
                  <a:gd name="connsiteX4" fmla="*/ 46383 w 64174"/>
                  <a:gd name="connsiteY4" fmla="*/ 134096 h 141289"/>
                  <a:gd name="connsiteX5" fmla="*/ 53137 w 64174"/>
                  <a:gd name="connsiteY5" fmla="*/ 136495 h 141289"/>
                  <a:gd name="connsiteX6" fmla="*/ 59535 w 64174"/>
                  <a:gd name="connsiteY6" fmla="*/ 122455 h 141289"/>
                  <a:gd name="connsiteX7" fmla="*/ 27867 w 64174"/>
                  <a:gd name="connsiteY7" fmla="*/ 99336 h 141289"/>
                  <a:gd name="connsiteX8" fmla="*/ 4885 w 64174"/>
                  <a:gd name="connsiteY8" fmla="*/ 121655 h 141289"/>
                  <a:gd name="connsiteX9" fmla="*/ 12172 w 64174"/>
                  <a:gd name="connsiteY9" fmla="*/ 135607 h 141289"/>
                  <a:gd name="connsiteX10" fmla="*/ 24790 w 64174"/>
                  <a:gd name="connsiteY10" fmla="*/ 128231 h 141289"/>
                  <a:gd name="connsiteX11" fmla="*/ 27723 w 64174"/>
                  <a:gd name="connsiteY11" fmla="*/ 110992 h 141289"/>
                  <a:gd name="connsiteX12" fmla="*/ 28522 w 64174"/>
                  <a:gd name="connsiteY12" fmla="*/ 93842 h 141289"/>
                  <a:gd name="connsiteX13" fmla="*/ 27190 w 64174"/>
                  <a:gd name="connsiteY13" fmla="*/ 63096 h 141289"/>
                  <a:gd name="connsiteX14" fmla="*/ 19725 w 64174"/>
                  <a:gd name="connsiteY14" fmla="*/ 18665 h 141289"/>
                  <a:gd name="connsiteX15" fmla="*/ 15904 w 64174"/>
                  <a:gd name="connsiteY15" fmla="*/ 2670 h 141289"/>
                  <a:gd name="connsiteX16" fmla="*/ 17592 w 64174"/>
                  <a:gd name="connsiteY16" fmla="*/ 6580 h 141289"/>
                  <a:gd name="connsiteX17" fmla="*/ 21502 w 64174"/>
                  <a:gd name="connsiteY17" fmla="*/ 18221 h 141289"/>
                  <a:gd name="connsiteX18" fmla="*/ 30388 w 64174"/>
                  <a:gd name="connsiteY18" fmla="*/ 62651 h 141289"/>
                  <a:gd name="connsiteX19" fmla="*/ 32255 w 64174"/>
                  <a:gd name="connsiteY19" fmla="*/ 93753 h 141289"/>
                  <a:gd name="connsiteX20" fmla="*/ 31721 w 64174"/>
                  <a:gd name="connsiteY20" fmla="*/ 111525 h 141289"/>
                  <a:gd name="connsiteX21" fmla="*/ 28611 w 64174"/>
                  <a:gd name="connsiteY21" fmla="*/ 130275 h 141289"/>
                  <a:gd name="connsiteX22" fmla="*/ 21858 w 64174"/>
                  <a:gd name="connsiteY22" fmla="*/ 138450 h 141289"/>
                  <a:gd name="connsiteX23" fmla="*/ 10661 w 64174"/>
                  <a:gd name="connsiteY23" fmla="*/ 140050 h 141289"/>
                  <a:gd name="connsiteX24" fmla="*/ 264 w 64174"/>
                  <a:gd name="connsiteY24" fmla="*/ 121389 h 141289"/>
                  <a:gd name="connsiteX25" fmla="*/ 37470 w 64174"/>
                  <a:gd name="connsiteY25" fmla="*/ 94994 h 141289"/>
                  <a:gd name="connsiteX26" fmla="*/ 63978 w 64174"/>
                  <a:gd name="connsiteY26" fmla="*/ 122100 h 141289"/>
                  <a:gd name="connsiteX27" fmla="*/ 62556 w 64174"/>
                  <a:gd name="connsiteY27" fmla="*/ 133207 h 141289"/>
                  <a:gd name="connsiteX28" fmla="*/ 53670 w 64174"/>
                  <a:gd name="connsiteY28" fmla="*/ 141116 h 141289"/>
                  <a:gd name="connsiteX29" fmla="*/ 42828 w 64174"/>
                  <a:gd name="connsiteY29" fmla="*/ 137384 h 141289"/>
                  <a:gd name="connsiteX30" fmla="*/ 38208 w 64174"/>
                  <a:gd name="connsiteY30" fmla="*/ 127876 h 141289"/>
                  <a:gd name="connsiteX31" fmla="*/ 36253 w 64174"/>
                  <a:gd name="connsiteY31" fmla="*/ 60785 h 141289"/>
                  <a:gd name="connsiteX32" fmla="*/ 42207 w 64174"/>
                  <a:gd name="connsiteY32" fmla="*/ 16355 h 141289"/>
                  <a:gd name="connsiteX33" fmla="*/ 44962 w 64174"/>
                  <a:gd name="connsiteY33" fmla="*/ 4358 h 141289"/>
                  <a:gd name="connsiteX34" fmla="*/ 46739 w 64174"/>
                  <a:gd name="connsiteY34" fmla="*/ 4 h 14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174" h="141289">
                    <a:moveTo>
                      <a:pt x="46739" y="4"/>
                    </a:moveTo>
                    <a:cubicBezTo>
                      <a:pt x="46272" y="5469"/>
                      <a:pt x="45471" y="10899"/>
                      <a:pt x="44340" y="16266"/>
                    </a:cubicBezTo>
                    <a:cubicBezTo>
                      <a:pt x="42829" y="26751"/>
                      <a:pt x="40785" y="41947"/>
                      <a:pt x="39897" y="60696"/>
                    </a:cubicBezTo>
                    <a:cubicBezTo>
                      <a:pt x="38856" y="82718"/>
                      <a:pt x="39837" y="104789"/>
                      <a:pt x="42829" y="126632"/>
                    </a:cubicBezTo>
                    <a:cubicBezTo>
                      <a:pt x="43310" y="129398"/>
                      <a:pt x="44539" y="131979"/>
                      <a:pt x="46383" y="134096"/>
                    </a:cubicBezTo>
                    <a:cubicBezTo>
                      <a:pt x="48088" y="135981"/>
                      <a:pt x="50626" y="136882"/>
                      <a:pt x="53137" y="136495"/>
                    </a:cubicBezTo>
                    <a:cubicBezTo>
                      <a:pt x="57936" y="135429"/>
                      <a:pt x="60512" y="128142"/>
                      <a:pt x="59535" y="122455"/>
                    </a:cubicBezTo>
                    <a:cubicBezTo>
                      <a:pt x="57174" y="107326"/>
                      <a:pt x="42996" y="96976"/>
                      <a:pt x="27867" y="99336"/>
                    </a:cubicBezTo>
                    <a:cubicBezTo>
                      <a:pt x="16248" y="101149"/>
                      <a:pt x="7037" y="110095"/>
                      <a:pt x="4885" y="121655"/>
                    </a:cubicBezTo>
                    <a:cubicBezTo>
                      <a:pt x="3690" y="127447"/>
                      <a:pt x="6736" y="133279"/>
                      <a:pt x="12172" y="135607"/>
                    </a:cubicBezTo>
                    <a:cubicBezTo>
                      <a:pt x="17645" y="136735"/>
                      <a:pt x="23088" y="133554"/>
                      <a:pt x="24790" y="128231"/>
                    </a:cubicBezTo>
                    <a:cubicBezTo>
                      <a:pt x="26726" y="122689"/>
                      <a:pt x="27717" y="116862"/>
                      <a:pt x="27723" y="110992"/>
                    </a:cubicBezTo>
                    <a:cubicBezTo>
                      <a:pt x="28167" y="105127"/>
                      <a:pt x="28434" y="99440"/>
                      <a:pt x="28522" y="93842"/>
                    </a:cubicBezTo>
                    <a:cubicBezTo>
                      <a:pt x="28604" y="83577"/>
                      <a:pt x="28159" y="73315"/>
                      <a:pt x="27190" y="63096"/>
                    </a:cubicBezTo>
                    <a:cubicBezTo>
                      <a:pt x="25845" y="48116"/>
                      <a:pt x="23349" y="33262"/>
                      <a:pt x="19725" y="18665"/>
                    </a:cubicBezTo>
                    <a:cubicBezTo>
                      <a:pt x="17237" y="8357"/>
                      <a:pt x="15549" y="2759"/>
                      <a:pt x="15904" y="2670"/>
                    </a:cubicBezTo>
                    <a:cubicBezTo>
                      <a:pt x="16260" y="2581"/>
                      <a:pt x="16615" y="3914"/>
                      <a:pt x="17592" y="6580"/>
                    </a:cubicBezTo>
                    <a:cubicBezTo>
                      <a:pt x="18570" y="9246"/>
                      <a:pt x="19992" y="13067"/>
                      <a:pt x="21502" y="18221"/>
                    </a:cubicBezTo>
                    <a:cubicBezTo>
                      <a:pt x="25750" y="32744"/>
                      <a:pt x="28724" y="47611"/>
                      <a:pt x="30388" y="62651"/>
                    </a:cubicBezTo>
                    <a:cubicBezTo>
                      <a:pt x="31551" y="72979"/>
                      <a:pt x="32174" y="83360"/>
                      <a:pt x="32255" y="93753"/>
                    </a:cubicBezTo>
                    <a:cubicBezTo>
                      <a:pt x="32255" y="99440"/>
                      <a:pt x="32255" y="105216"/>
                      <a:pt x="31721" y="111525"/>
                    </a:cubicBezTo>
                    <a:cubicBezTo>
                      <a:pt x="31775" y="117908"/>
                      <a:pt x="30723" y="124252"/>
                      <a:pt x="28611" y="130275"/>
                    </a:cubicBezTo>
                    <a:cubicBezTo>
                      <a:pt x="27244" y="133624"/>
                      <a:pt x="24888" y="136476"/>
                      <a:pt x="21858" y="138450"/>
                    </a:cubicBezTo>
                    <a:cubicBezTo>
                      <a:pt x="18567" y="140668"/>
                      <a:pt x="14442" y="141257"/>
                      <a:pt x="10661" y="140050"/>
                    </a:cubicBezTo>
                    <a:cubicBezTo>
                      <a:pt x="3201" y="137091"/>
                      <a:pt x="-1146" y="129290"/>
                      <a:pt x="264" y="121389"/>
                    </a:cubicBezTo>
                    <a:cubicBezTo>
                      <a:pt x="3250" y="103826"/>
                      <a:pt x="19908" y="92009"/>
                      <a:pt x="37470" y="94994"/>
                    </a:cubicBezTo>
                    <a:cubicBezTo>
                      <a:pt x="51244" y="97336"/>
                      <a:pt x="61944" y="108278"/>
                      <a:pt x="63978" y="122100"/>
                    </a:cubicBezTo>
                    <a:cubicBezTo>
                      <a:pt x="64489" y="125863"/>
                      <a:pt x="63998" y="129694"/>
                      <a:pt x="62556" y="133207"/>
                    </a:cubicBezTo>
                    <a:cubicBezTo>
                      <a:pt x="61087" y="137153"/>
                      <a:pt x="57759" y="140115"/>
                      <a:pt x="53670" y="141116"/>
                    </a:cubicBezTo>
                    <a:cubicBezTo>
                      <a:pt x="49656" y="141808"/>
                      <a:pt x="45566" y="140400"/>
                      <a:pt x="42828" y="137384"/>
                    </a:cubicBezTo>
                    <a:cubicBezTo>
                      <a:pt x="40440" y="134702"/>
                      <a:pt x="38841" y="131411"/>
                      <a:pt x="38208" y="127876"/>
                    </a:cubicBezTo>
                    <a:cubicBezTo>
                      <a:pt x="35330" y="105633"/>
                      <a:pt x="34675" y="83158"/>
                      <a:pt x="36253" y="60785"/>
                    </a:cubicBezTo>
                    <a:cubicBezTo>
                      <a:pt x="37221" y="45857"/>
                      <a:pt x="39210" y="31012"/>
                      <a:pt x="42207" y="16355"/>
                    </a:cubicBezTo>
                    <a:cubicBezTo>
                      <a:pt x="43273" y="11112"/>
                      <a:pt x="44162" y="7468"/>
                      <a:pt x="44962" y="4358"/>
                    </a:cubicBezTo>
                    <a:cubicBezTo>
                      <a:pt x="45762" y="1248"/>
                      <a:pt x="46739" y="-85"/>
                      <a:pt x="46739" y="4"/>
                    </a:cubicBezTo>
                    <a:close/>
                  </a:path>
                </a:pathLst>
              </a:custGeom>
              <a:solidFill>
                <a:srgbClr val="E0E0E0"/>
              </a:solidFill>
              <a:ln w="8886" cap="flat">
                <a:noFill/>
                <a:prstDash val="solid"/>
                <a:miter/>
              </a:ln>
            </p:spPr>
            <p:txBody>
              <a:bodyPr rtlCol="1" anchor="ctr"/>
              <a:lstStyle/>
              <a:p>
                <a:endParaRPr lang="ar-SA"/>
              </a:p>
            </p:txBody>
          </p:sp>
          <p:sp>
            <p:nvSpPr>
              <p:cNvPr id="619" name="Freeform: Shape 618">
                <a:extLst>
                  <a:ext uri="{FF2B5EF4-FFF2-40B4-BE49-F238E27FC236}">
                    <a16:creationId xmlns:a16="http://schemas.microsoft.com/office/drawing/2014/main" id="{BAA6D9C7-3665-46FD-A7CD-55DDAC97F81D}"/>
                  </a:ext>
                </a:extLst>
              </p:cNvPr>
              <p:cNvSpPr/>
              <p:nvPr/>
            </p:nvSpPr>
            <p:spPr>
              <a:xfrm>
                <a:off x="3640794" y="1340756"/>
                <a:ext cx="4284" cy="659263"/>
              </a:xfrm>
              <a:custGeom>
                <a:avLst/>
                <a:gdLst>
                  <a:gd name="connsiteX0" fmla="*/ 1920 w 4284"/>
                  <a:gd name="connsiteY0" fmla="*/ 0 h 659263"/>
                  <a:gd name="connsiteX1" fmla="*/ 2364 w 4284"/>
                  <a:gd name="connsiteY1" fmla="*/ 6665 h 659263"/>
                  <a:gd name="connsiteX2" fmla="*/ 2809 w 4284"/>
                  <a:gd name="connsiteY2" fmla="*/ 25859 h 659263"/>
                  <a:gd name="connsiteX3" fmla="*/ 3519 w 4284"/>
                  <a:gd name="connsiteY3" fmla="*/ 96948 h 659263"/>
                  <a:gd name="connsiteX4" fmla="*/ 4230 w 4284"/>
                  <a:gd name="connsiteY4" fmla="*/ 329854 h 659263"/>
                  <a:gd name="connsiteX5" fmla="*/ 3519 w 4284"/>
                  <a:gd name="connsiteY5" fmla="*/ 562760 h 659263"/>
                  <a:gd name="connsiteX6" fmla="*/ 2809 w 4284"/>
                  <a:gd name="connsiteY6" fmla="*/ 633316 h 659263"/>
                  <a:gd name="connsiteX7" fmla="*/ 2364 w 4284"/>
                  <a:gd name="connsiteY7" fmla="*/ 652510 h 659263"/>
                  <a:gd name="connsiteX8" fmla="*/ 1920 w 4284"/>
                  <a:gd name="connsiteY8" fmla="*/ 659263 h 659263"/>
                  <a:gd name="connsiteX9" fmla="*/ 1920 w 4284"/>
                  <a:gd name="connsiteY9" fmla="*/ 652510 h 659263"/>
                  <a:gd name="connsiteX10" fmla="*/ 1476 w 4284"/>
                  <a:gd name="connsiteY10" fmla="*/ 633316 h 659263"/>
                  <a:gd name="connsiteX11" fmla="*/ 765 w 4284"/>
                  <a:gd name="connsiteY11" fmla="*/ 562760 h 659263"/>
                  <a:gd name="connsiteX12" fmla="*/ 54 w 4284"/>
                  <a:gd name="connsiteY12" fmla="*/ 329854 h 659263"/>
                  <a:gd name="connsiteX13" fmla="*/ 765 w 4284"/>
                  <a:gd name="connsiteY13" fmla="*/ 96948 h 659263"/>
                  <a:gd name="connsiteX14" fmla="*/ 1476 w 4284"/>
                  <a:gd name="connsiteY14" fmla="*/ 26303 h 659263"/>
                  <a:gd name="connsiteX15" fmla="*/ 1920 w 4284"/>
                  <a:gd name="connsiteY15" fmla="*/ 7109 h 659263"/>
                  <a:gd name="connsiteX16" fmla="*/ 1920 w 4284"/>
                  <a:gd name="connsiteY16" fmla="*/ 0 h 65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84" h="659263">
                    <a:moveTo>
                      <a:pt x="1920" y="0"/>
                    </a:moveTo>
                    <a:cubicBezTo>
                      <a:pt x="2258" y="2205"/>
                      <a:pt x="2406" y="4434"/>
                      <a:pt x="2364" y="6665"/>
                    </a:cubicBezTo>
                    <a:cubicBezTo>
                      <a:pt x="2364" y="11552"/>
                      <a:pt x="2364" y="17950"/>
                      <a:pt x="2809" y="25859"/>
                    </a:cubicBezTo>
                    <a:cubicBezTo>
                      <a:pt x="2809" y="43098"/>
                      <a:pt x="3253" y="67090"/>
                      <a:pt x="3519" y="96948"/>
                    </a:cubicBezTo>
                    <a:cubicBezTo>
                      <a:pt x="3519" y="156929"/>
                      <a:pt x="3964" y="239126"/>
                      <a:pt x="4230" y="329854"/>
                    </a:cubicBezTo>
                    <a:cubicBezTo>
                      <a:pt x="4497" y="420581"/>
                      <a:pt x="3697" y="502689"/>
                      <a:pt x="3519" y="562760"/>
                    </a:cubicBezTo>
                    <a:cubicBezTo>
                      <a:pt x="3519" y="592173"/>
                      <a:pt x="2986" y="616076"/>
                      <a:pt x="2809" y="633316"/>
                    </a:cubicBezTo>
                    <a:cubicBezTo>
                      <a:pt x="2809" y="641313"/>
                      <a:pt x="2809" y="647711"/>
                      <a:pt x="2364" y="652510"/>
                    </a:cubicBezTo>
                    <a:cubicBezTo>
                      <a:pt x="2408" y="654769"/>
                      <a:pt x="2260" y="657029"/>
                      <a:pt x="1920" y="659263"/>
                    </a:cubicBezTo>
                    <a:cubicBezTo>
                      <a:pt x="1671" y="657019"/>
                      <a:pt x="1671" y="654754"/>
                      <a:pt x="1920" y="652510"/>
                    </a:cubicBezTo>
                    <a:cubicBezTo>
                      <a:pt x="1920" y="647711"/>
                      <a:pt x="1920" y="641313"/>
                      <a:pt x="1476" y="633316"/>
                    </a:cubicBezTo>
                    <a:cubicBezTo>
                      <a:pt x="1476" y="616165"/>
                      <a:pt x="1031" y="592173"/>
                      <a:pt x="765" y="562760"/>
                    </a:cubicBezTo>
                    <a:cubicBezTo>
                      <a:pt x="765" y="502689"/>
                      <a:pt x="320" y="420581"/>
                      <a:pt x="54" y="329854"/>
                    </a:cubicBezTo>
                    <a:cubicBezTo>
                      <a:pt x="-213" y="239126"/>
                      <a:pt x="587" y="156929"/>
                      <a:pt x="765" y="96948"/>
                    </a:cubicBezTo>
                    <a:cubicBezTo>
                      <a:pt x="765" y="67535"/>
                      <a:pt x="1298" y="43631"/>
                      <a:pt x="1476" y="26303"/>
                    </a:cubicBezTo>
                    <a:cubicBezTo>
                      <a:pt x="1476" y="18394"/>
                      <a:pt x="1476" y="11996"/>
                      <a:pt x="1920" y="7109"/>
                    </a:cubicBezTo>
                    <a:cubicBezTo>
                      <a:pt x="1639" y="4748"/>
                      <a:pt x="1639" y="2361"/>
                      <a:pt x="1920" y="0"/>
                    </a:cubicBezTo>
                    <a:close/>
                  </a:path>
                </a:pathLst>
              </a:custGeom>
              <a:solidFill>
                <a:srgbClr val="E0E0E0"/>
              </a:solidFill>
              <a:ln w="8886" cap="flat">
                <a:noFill/>
                <a:prstDash val="solid"/>
                <a:miter/>
              </a:ln>
            </p:spPr>
            <p:txBody>
              <a:bodyPr rtlCol="1" anchor="ctr"/>
              <a:lstStyle/>
              <a:p>
                <a:endParaRPr lang="ar-SA"/>
              </a:p>
            </p:txBody>
          </p:sp>
          <p:sp>
            <p:nvSpPr>
              <p:cNvPr id="620" name="Freeform: Shape 619">
                <a:extLst>
                  <a:ext uri="{FF2B5EF4-FFF2-40B4-BE49-F238E27FC236}">
                    <a16:creationId xmlns:a16="http://schemas.microsoft.com/office/drawing/2014/main" id="{6A5E3A6F-471B-42DE-812F-99F07042218E}"/>
                  </a:ext>
                </a:extLst>
              </p:cNvPr>
              <p:cNvSpPr/>
              <p:nvPr/>
            </p:nvSpPr>
            <p:spPr>
              <a:xfrm>
                <a:off x="3580422" y="1899605"/>
                <a:ext cx="124406" cy="107788"/>
              </a:xfrm>
              <a:custGeom>
                <a:avLst/>
                <a:gdLst>
                  <a:gd name="connsiteX0" fmla="*/ 0 w 124406"/>
                  <a:gd name="connsiteY0" fmla="*/ 107789 h 107788"/>
                  <a:gd name="connsiteX1" fmla="*/ 24081 w 124406"/>
                  <a:gd name="connsiteY1" fmla="*/ 0 h 107788"/>
                  <a:gd name="connsiteX2" fmla="*/ 103968 w 124406"/>
                  <a:gd name="connsiteY2" fmla="*/ 0 h 107788"/>
                  <a:gd name="connsiteX3" fmla="*/ 124406 w 124406"/>
                  <a:gd name="connsiteY3" fmla="*/ 107789 h 107788"/>
                  <a:gd name="connsiteX4" fmla="*/ 0 w 124406"/>
                  <a:gd name="connsiteY4" fmla="*/ 107789 h 10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06" h="107788">
                    <a:moveTo>
                      <a:pt x="0" y="107789"/>
                    </a:moveTo>
                    <a:lnTo>
                      <a:pt x="24081" y="0"/>
                    </a:lnTo>
                    <a:lnTo>
                      <a:pt x="103968" y="0"/>
                    </a:lnTo>
                    <a:lnTo>
                      <a:pt x="124406" y="107789"/>
                    </a:lnTo>
                    <a:lnTo>
                      <a:pt x="0" y="107789"/>
                    </a:lnTo>
                    <a:close/>
                  </a:path>
                </a:pathLst>
              </a:custGeom>
              <a:solidFill>
                <a:srgbClr val="E0E0E0"/>
              </a:solidFill>
              <a:ln w="8886" cap="flat">
                <a:noFill/>
                <a:prstDash val="solid"/>
                <a:miter/>
              </a:ln>
            </p:spPr>
            <p:txBody>
              <a:bodyPr rtlCol="1" anchor="ctr"/>
              <a:lstStyle/>
              <a:p>
                <a:endParaRPr lang="ar-SA"/>
              </a:p>
            </p:txBody>
          </p:sp>
          <p:sp>
            <p:nvSpPr>
              <p:cNvPr id="621" name="Freeform: Shape 620">
                <a:extLst>
                  <a:ext uri="{FF2B5EF4-FFF2-40B4-BE49-F238E27FC236}">
                    <a16:creationId xmlns:a16="http://schemas.microsoft.com/office/drawing/2014/main" id="{8C8FB02C-B965-4B24-9965-4926A7891FF9}"/>
                  </a:ext>
                </a:extLst>
              </p:cNvPr>
              <p:cNvSpPr/>
              <p:nvPr/>
            </p:nvSpPr>
            <p:spPr>
              <a:xfrm>
                <a:off x="2246078" y="1981891"/>
                <a:ext cx="43630" cy="937843"/>
              </a:xfrm>
              <a:custGeom>
                <a:avLst/>
                <a:gdLst>
                  <a:gd name="connsiteX0" fmla="*/ 0 w 43630"/>
                  <a:gd name="connsiteY0" fmla="*/ 0 h 937843"/>
                  <a:gd name="connsiteX1" fmla="*/ 43631 w 43630"/>
                  <a:gd name="connsiteY1" fmla="*/ 0 h 937843"/>
                  <a:gd name="connsiteX2" fmla="*/ 43631 w 43630"/>
                  <a:gd name="connsiteY2" fmla="*/ 937844 h 937843"/>
                  <a:gd name="connsiteX3" fmla="*/ 0 w 43630"/>
                  <a:gd name="connsiteY3" fmla="*/ 937844 h 937843"/>
                </a:gdLst>
                <a:ahLst/>
                <a:cxnLst>
                  <a:cxn ang="0">
                    <a:pos x="connsiteX0" y="connsiteY0"/>
                  </a:cxn>
                  <a:cxn ang="0">
                    <a:pos x="connsiteX1" y="connsiteY1"/>
                  </a:cxn>
                  <a:cxn ang="0">
                    <a:pos x="connsiteX2" y="connsiteY2"/>
                  </a:cxn>
                  <a:cxn ang="0">
                    <a:pos x="connsiteX3" y="connsiteY3"/>
                  </a:cxn>
                </a:cxnLst>
                <a:rect l="l" t="t" r="r" b="b"/>
                <a:pathLst>
                  <a:path w="43630" h="937843">
                    <a:moveTo>
                      <a:pt x="0" y="0"/>
                    </a:moveTo>
                    <a:lnTo>
                      <a:pt x="43631" y="0"/>
                    </a:lnTo>
                    <a:lnTo>
                      <a:pt x="43631" y="937844"/>
                    </a:lnTo>
                    <a:lnTo>
                      <a:pt x="0" y="937844"/>
                    </a:lnTo>
                    <a:close/>
                  </a:path>
                </a:pathLst>
              </a:custGeom>
              <a:solidFill>
                <a:srgbClr val="E0E0E0"/>
              </a:solidFill>
              <a:ln w="8886" cap="flat">
                <a:noFill/>
                <a:prstDash val="solid"/>
                <a:miter/>
              </a:ln>
            </p:spPr>
            <p:txBody>
              <a:bodyPr rtlCol="1" anchor="ctr"/>
              <a:lstStyle/>
              <a:p>
                <a:endParaRPr lang="ar-SA"/>
              </a:p>
            </p:txBody>
          </p:sp>
          <p:sp>
            <p:nvSpPr>
              <p:cNvPr id="622" name="Freeform: Shape 621">
                <a:extLst>
                  <a:ext uri="{FF2B5EF4-FFF2-40B4-BE49-F238E27FC236}">
                    <a16:creationId xmlns:a16="http://schemas.microsoft.com/office/drawing/2014/main" id="{1DDA82D6-FAEB-494C-9749-442242827ADD}"/>
                  </a:ext>
                </a:extLst>
              </p:cNvPr>
              <p:cNvSpPr/>
              <p:nvPr/>
            </p:nvSpPr>
            <p:spPr>
              <a:xfrm>
                <a:off x="1613296" y="1989177"/>
                <a:ext cx="626117" cy="931889"/>
              </a:xfrm>
              <a:custGeom>
                <a:avLst/>
                <a:gdLst>
                  <a:gd name="connsiteX0" fmla="*/ 625496 w 626117"/>
                  <a:gd name="connsiteY0" fmla="*/ 0 h 931889"/>
                  <a:gd name="connsiteX1" fmla="*/ 626118 w 626117"/>
                  <a:gd name="connsiteY1" fmla="*/ 0 h 931889"/>
                  <a:gd name="connsiteX2" fmla="*/ 626118 w 626117"/>
                  <a:gd name="connsiteY2" fmla="*/ 931890 h 931889"/>
                  <a:gd name="connsiteX3" fmla="*/ 625496 w 626117"/>
                  <a:gd name="connsiteY3" fmla="*/ 931890 h 931889"/>
                  <a:gd name="connsiteX4" fmla="*/ 622 w 626117"/>
                  <a:gd name="connsiteY4" fmla="*/ 931890 h 931889"/>
                  <a:gd name="connsiteX5" fmla="*/ 0 w 626117"/>
                  <a:gd name="connsiteY5" fmla="*/ 931890 h 931889"/>
                  <a:gd name="connsiteX6" fmla="*/ 0 w 626117"/>
                  <a:gd name="connsiteY6" fmla="*/ 0 h 931889"/>
                  <a:gd name="connsiteX7" fmla="*/ 622 w 626117"/>
                  <a:gd name="connsiteY7" fmla="*/ 0 h 93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117" h="931889">
                    <a:moveTo>
                      <a:pt x="625496" y="0"/>
                    </a:moveTo>
                    <a:cubicBezTo>
                      <a:pt x="625839" y="0"/>
                      <a:pt x="626118" y="0"/>
                      <a:pt x="626118" y="0"/>
                    </a:cubicBezTo>
                    <a:lnTo>
                      <a:pt x="626118" y="931890"/>
                    </a:lnTo>
                    <a:cubicBezTo>
                      <a:pt x="626118" y="931890"/>
                      <a:pt x="625839" y="931890"/>
                      <a:pt x="625496" y="931890"/>
                    </a:cubicBezTo>
                    <a:lnTo>
                      <a:pt x="622" y="931890"/>
                    </a:lnTo>
                    <a:cubicBezTo>
                      <a:pt x="278" y="931890"/>
                      <a:pt x="0" y="931890"/>
                      <a:pt x="0" y="931890"/>
                    </a:cubicBezTo>
                    <a:lnTo>
                      <a:pt x="0" y="0"/>
                    </a:lnTo>
                    <a:cubicBezTo>
                      <a:pt x="0" y="0"/>
                      <a:pt x="278" y="0"/>
                      <a:pt x="622" y="0"/>
                    </a:cubicBezTo>
                    <a:close/>
                  </a:path>
                </a:pathLst>
              </a:custGeom>
              <a:solidFill>
                <a:srgbClr val="F5F5F5"/>
              </a:solidFill>
              <a:ln w="8886" cap="flat">
                <a:noFill/>
                <a:prstDash val="solid"/>
                <a:miter/>
              </a:ln>
            </p:spPr>
            <p:txBody>
              <a:bodyPr rtlCol="1" anchor="ctr"/>
              <a:lstStyle/>
              <a:p>
                <a:endParaRPr lang="ar-SA"/>
              </a:p>
            </p:txBody>
          </p:sp>
          <p:sp>
            <p:nvSpPr>
              <p:cNvPr id="623" name="Freeform: Shape 622">
                <a:extLst>
                  <a:ext uri="{FF2B5EF4-FFF2-40B4-BE49-F238E27FC236}">
                    <a16:creationId xmlns:a16="http://schemas.microsoft.com/office/drawing/2014/main" id="{1FF585A5-1C7A-4717-9C0A-9250FF0853DA}"/>
                  </a:ext>
                </a:extLst>
              </p:cNvPr>
              <p:cNvSpPr/>
              <p:nvPr/>
            </p:nvSpPr>
            <p:spPr>
              <a:xfrm>
                <a:off x="1606098" y="1981891"/>
                <a:ext cx="640602" cy="946374"/>
              </a:xfrm>
              <a:custGeom>
                <a:avLst/>
                <a:gdLst>
                  <a:gd name="connsiteX0" fmla="*/ 639980 w 640602"/>
                  <a:gd name="connsiteY0" fmla="*/ 946374 h 946374"/>
                  <a:gd name="connsiteX1" fmla="*/ 622 w 640602"/>
                  <a:gd name="connsiteY1" fmla="*/ 946374 h 946374"/>
                  <a:gd name="connsiteX2" fmla="*/ 0 w 640602"/>
                  <a:gd name="connsiteY2" fmla="*/ 945752 h 946374"/>
                  <a:gd name="connsiteX3" fmla="*/ 0 w 640602"/>
                  <a:gd name="connsiteY3" fmla="*/ 622 h 946374"/>
                  <a:gd name="connsiteX4" fmla="*/ 622 w 640602"/>
                  <a:gd name="connsiteY4" fmla="*/ 0 h 946374"/>
                  <a:gd name="connsiteX5" fmla="*/ 639980 w 640602"/>
                  <a:gd name="connsiteY5" fmla="*/ 0 h 946374"/>
                  <a:gd name="connsiteX6" fmla="*/ 640602 w 640602"/>
                  <a:gd name="connsiteY6" fmla="*/ 622 h 946374"/>
                  <a:gd name="connsiteX7" fmla="*/ 640602 w 640602"/>
                  <a:gd name="connsiteY7" fmla="*/ 945752 h 946374"/>
                  <a:gd name="connsiteX8" fmla="*/ 639980 w 640602"/>
                  <a:gd name="connsiteY8" fmla="*/ 946375 h 946374"/>
                  <a:gd name="connsiteX9" fmla="*/ 15107 w 640602"/>
                  <a:gd name="connsiteY9" fmla="*/ 931712 h 946374"/>
                  <a:gd name="connsiteX10" fmla="*/ 625407 w 640602"/>
                  <a:gd name="connsiteY10" fmla="*/ 931712 h 946374"/>
                  <a:gd name="connsiteX11" fmla="*/ 626029 w 640602"/>
                  <a:gd name="connsiteY11" fmla="*/ 931090 h 946374"/>
                  <a:gd name="connsiteX12" fmla="*/ 626029 w 640602"/>
                  <a:gd name="connsiteY12" fmla="*/ 15106 h 946374"/>
                  <a:gd name="connsiteX13" fmla="*/ 625407 w 640602"/>
                  <a:gd name="connsiteY13" fmla="*/ 14484 h 946374"/>
                  <a:gd name="connsiteX14" fmla="*/ 15107 w 640602"/>
                  <a:gd name="connsiteY14" fmla="*/ 14484 h 946374"/>
                  <a:gd name="connsiteX15" fmla="*/ 14484 w 640602"/>
                  <a:gd name="connsiteY15" fmla="*/ 15106 h 946374"/>
                  <a:gd name="connsiteX16" fmla="*/ 14484 w 640602"/>
                  <a:gd name="connsiteY16" fmla="*/ 931712 h 946374"/>
                  <a:gd name="connsiteX17" fmla="*/ 15107 w 640602"/>
                  <a:gd name="connsiteY17" fmla="*/ 931712 h 94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602" h="946374">
                    <a:moveTo>
                      <a:pt x="639980" y="946374"/>
                    </a:moveTo>
                    <a:lnTo>
                      <a:pt x="622" y="946374"/>
                    </a:lnTo>
                    <a:cubicBezTo>
                      <a:pt x="279" y="946374"/>
                      <a:pt x="0" y="946096"/>
                      <a:pt x="0" y="945752"/>
                    </a:cubicBezTo>
                    <a:lnTo>
                      <a:pt x="0" y="622"/>
                    </a:lnTo>
                    <a:cubicBezTo>
                      <a:pt x="0" y="279"/>
                      <a:pt x="279" y="0"/>
                      <a:pt x="622" y="0"/>
                    </a:cubicBezTo>
                    <a:lnTo>
                      <a:pt x="639980" y="0"/>
                    </a:lnTo>
                    <a:cubicBezTo>
                      <a:pt x="640324" y="0"/>
                      <a:pt x="640602" y="279"/>
                      <a:pt x="640602" y="622"/>
                    </a:cubicBezTo>
                    <a:lnTo>
                      <a:pt x="640602" y="945752"/>
                    </a:lnTo>
                    <a:cubicBezTo>
                      <a:pt x="640602" y="946096"/>
                      <a:pt x="640324" y="946375"/>
                      <a:pt x="639980" y="946375"/>
                    </a:cubicBezTo>
                    <a:close/>
                    <a:moveTo>
                      <a:pt x="15107" y="931712"/>
                    </a:moveTo>
                    <a:lnTo>
                      <a:pt x="625407" y="931712"/>
                    </a:lnTo>
                    <a:cubicBezTo>
                      <a:pt x="625751" y="931712"/>
                      <a:pt x="626029" y="931434"/>
                      <a:pt x="626029" y="931090"/>
                    </a:cubicBezTo>
                    <a:lnTo>
                      <a:pt x="626029" y="15106"/>
                    </a:lnTo>
                    <a:cubicBezTo>
                      <a:pt x="626029" y="14763"/>
                      <a:pt x="625751" y="14484"/>
                      <a:pt x="625407" y="14484"/>
                    </a:cubicBezTo>
                    <a:lnTo>
                      <a:pt x="15107" y="14484"/>
                    </a:lnTo>
                    <a:cubicBezTo>
                      <a:pt x="14763" y="14484"/>
                      <a:pt x="14484" y="14763"/>
                      <a:pt x="14484" y="15106"/>
                    </a:cubicBezTo>
                    <a:lnTo>
                      <a:pt x="14484" y="931712"/>
                    </a:lnTo>
                    <a:cubicBezTo>
                      <a:pt x="14677" y="931823"/>
                      <a:pt x="14914" y="931823"/>
                      <a:pt x="15107" y="931712"/>
                    </a:cubicBezTo>
                    <a:close/>
                  </a:path>
                </a:pathLst>
              </a:custGeom>
              <a:solidFill>
                <a:srgbClr val="EBEBEB"/>
              </a:solidFill>
              <a:ln w="8886" cap="flat">
                <a:noFill/>
                <a:prstDash val="solid"/>
                <a:miter/>
              </a:ln>
            </p:spPr>
            <p:txBody>
              <a:bodyPr rtlCol="1" anchor="ctr"/>
              <a:lstStyle/>
              <a:p>
                <a:endParaRPr lang="ar-SA"/>
              </a:p>
            </p:txBody>
          </p:sp>
          <p:sp>
            <p:nvSpPr>
              <p:cNvPr id="624" name="Freeform: Shape 623">
                <a:extLst>
                  <a:ext uri="{FF2B5EF4-FFF2-40B4-BE49-F238E27FC236}">
                    <a16:creationId xmlns:a16="http://schemas.microsoft.com/office/drawing/2014/main" id="{B8438F9F-E737-47E1-891D-D969D717BD7F}"/>
                  </a:ext>
                </a:extLst>
              </p:cNvPr>
              <p:cNvSpPr/>
              <p:nvPr/>
            </p:nvSpPr>
            <p:spPr>
              <a:xfrm>
                <a:off x="1676388" y="2046671"/>
                <a:ext cx="501089" cy="816281"/>
              </a:xfrm>
              <a:custGeom>
                <a:avLst/>
                <a:gdLst>
                  <a:gd name="connsiteX0" fmla="*/ 500468 w 501089"/>
                  <a:gd name="connsiteY0" fmla="*/ 0 h 816281"/>
                  <a:gd name="connsiteX1" fmla="*/ 501090 w 501089"/>
                  <a:gd name="connsiteY1" fmla="*/ 0 h 816281"/>
                  <a:gd name="connsiteX2" fmla="*/ 501090 w 501089"/>
                  <a:gd name="connsiteY2" fmla="*/ 816281 h 816281"/>
                  <a:gd name="connsiteX3" fmla="*/ 500468 w 501089"/>
                  <a:gd name="connsiteY3" fmla="*/ 816281 h 816281"/>
                  <a:gd name="connsiteX4" fmla="*/ 622 w 501089"/>
                  <a:gd name="connsiteY4" fmla="*/ 816281 h 816281"/>
                  <a:gd name="connsiteX5" fmla="*/ 0 w 501089"/>
                  <a:gd name="connsiteY5" fmla="*/ 816281 h 816281"/>
                  <a:gd name="connsiteX6" fmla="*/ 0 w 501089"/>
                  <a:gd name="connsiteY6" fmla="*/ 0 h 816281"/>
                  <a:gd name="connsiteX7" fmla="*/ 622 w 501089"/>
                  <a:gd name="connsiteY7" fmla="*/ 0 h 81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089" h="816281">
                    <a:moveTo>
                      <a:pt x="500468" y="0"/>
                    </a:moveTo>
                    <a:cubicBezTo>
                      <a:pt x="500811" y="0"/>
                      <a:pt x="501090" y="0"/>
                      <a:pt x="501090" y="0"/>
                    </a:cubicBezTo>
                    <a:lnTo>
                      <a:pt x="501090" y="816281"/>
                    </a:lnTo>
                    <a:cubicBezTo>
                      <a:pt x="501090" y="816281"/>
                      <a:pt x="500811" y="816281"/>
                      <a:pt x="500468" y="816281"/>
                    </a:cubicBezTo>
                    <a:lnTo>
                      <a:pt x="622" y="816281"/>
                    </a:lnTo>
                    <a:cubicBezTo>
                      <a:pt x="278" y="816281"/>
                      <a:pt x="0" y="816281"/>
                      <a:pt x="0" y="816281"/>
                    </a:cubicBezTo>
                    <a:lnTo>
                      <a:pt x="0" y="0"/>
                    </a:lnTo>
                    <a:cubicBezTo>
                      <a:pt x="0" y="0"/>
                      <a:pt x="278" y="0"/>
                      <a:pt x="622" y="0"/>
                    </a:cubicBezTo>
                    <a:close/>
                  </a:path>
                </a:pathLst>
              </a:custGeom>
              <a:solidFill>
                <a:srgbClr val="FAFAFA"/>
              </a:solidFill>
              <a:ln w="8886" cap="flat">
                <a:noFill/>
                <a:prstDash val="solid"/>
                <a:miter/>
              </a:ln>
            </p:spPr>
            <p:txBody>
              <a:bodyPr rtlCol="1" anchor="ctr"/>
              <a:lstStyle/>
              <a:p>
                <a:endParaRPr lang="ar-SA"/>
              </a:p>
            </p:txBody>
          </p:sp>
          <p:sp>
            <p:nvSpPr>
              <p:cNvPr id="625" name="Freeform: Shape 624">
                <a:extLst>
                  <a:ext uri="{FF2B5EF4-FFF2-40B4-BE49-F238E27FC236}">
                    <a16:creationId xmlns:a16="http://schemas.microsoft.com/office/drawing/2014/main" id="{FC196675-E2D0-4A6D-AAD8-0CBC590CA01F}"/>
                  </a:ext>
                </a:extLst>
              </p:cNvPr>
              <p:cNvSpPr/>
              <p:nvPr/>
            </p:nvSpPr>
            <p:spPr>
              <a:xfrm>
                <a:off x="1785687" y="2278066"/>
                <a:ext cx="281335" cy="329764"/>
              </a:xfrm>
              <a:custGeom>
                <a:avLst/>
                <a:gdLst>
                  <a:gd name="connsiteX0" fmla="*/ 280802 w 281335"/>
                  <a:gd name="connsiteY0" fmla="*/ 0 h 329764"/>
                  <a:gd name="connsiteX1" fmla="*/ 281335 w 281335"/>
                  <a:gd name="connsiteY1" fmla="*/ 0 h 329764"/>
                  <a:gd name="connsiteX2" fmla="*/ 281335 w 281335"/>
                  <a:gd name="connsiteY2" fmla="*/ 329765 h 329764"/>
                  <a:gd name="connsiteX3" fmla="*/ 280802 w 281335"/>
                  <a:gd name="connsiteY3" fmla="*/ 329765 h 329764"/>
                  <a:gd name="connsiteX4" fmla="*/ 533 w 281335"/>
                  <a:gd name="connsiteY4" fmla="*/ 329765 h 329764"/>
                  <a:gd name="connsiteX5" fmla="*/ 0 w 281335"/>
                  <a:gd name="connsiteY5" fmla="*/ 329765 h 329764"/>
                  <a:gd name="connsiteX6" fmla="*/ 0 w 281335"/>
                  <a:gd name="connsiteY6" fmla="*/ 0 h 329764"/>
                  <a:gd name="connsiteX7" fmla="*/ 533 w 281335"/>
                  <a:gd name="connsiteY7" fmla="*/ 0 h 32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335" h="329764">
                    <a:moveTo>
                      <a:pt x="280802" y="0"/>
                    </a:moveTo>
                    <a:cubicBezTo>
                      <a:pt x="281097" y="0"/>
                      <a:pt x="281335" y="0"/>
                      <a:pt x="281335" y="0"/>
                    </a:cubicBezTo>
                    <a:lnTo>
                      <a:pt x="281335" y="329765"/>
                    </a:lnTo>
                    <a:cubicBezTo>
                      <a:pt x="281335" y="329765"/>
                      <a:pt x="281097" y="329765"/>
                      <a:pt x="280802" y="329765"/>
                    </a:cubicBezTo>
                    <a:lnTo>
                      <a:pt x="533" y="329765"/>
                    </a:lnTo>
                    <a:cubicBezTo>
                      <a:pt x="239" y="329765"/>
                      <a:pt x="0" y="329765"/>
                      <a:pt x="0" y="329765"/>
                    </a:cubicBezTo>
                    <a:lnTo>
                      <a:pt x="0" y="0"/>
                    </a:lnTo>
                    <a:cubicBezTo>
                      <a:pt x="0" y="0"/>
                      <a:pt x="239" y="0"/>
                      <a:pt x="533" y="0"/>
                    </a:cubicBezTo>
                    <a:close/>
                  </a:path>
                </a:pathLst>
              </a:custGeom>
              <a:solidFill>
                <a:srgbClr val="EBEBEB"/>
              </a:solidFill>
              <a:ln w="8886" cap="flat">
                <a:noFill/>
                <a:prstDash val="solid"/>
                <a:miter/>
              </a:ln>
            </p:spPr>
            <p:txBody>
              <a:bodyPr rtlCol="1" anchor="ctr"/>
              <a:lstStyle/>
              <a:p>
                <a:endParaRPr lang="ar-SA"/>
              </a:p>
            </p:txBody>
          </p:sp>
          <p:sp>
            <p:nvSpPr>
              <p:cNvPr id="626" name="Freeform: Shape 625">
                <a:extLst>
                  <a:ext uri="{FF2B5EF4-FFF2-40B4-BE49-F238E27FC236}">
                    <a16:creationId xmlns:a16="http://schemas.microsoft.com/office/drawing/2014/main" id="{5D4E2E4A-4EDD-482C-9C51-6F3DE78FF38E}"/>
                  </a:ext>
                </a:extLst>
              </p:cNvPr>
              <p:cNvSpPr/>
              <p:nvPr/>
            </p:nvSpPr>
            <p:spPr>
              <a:xfrm>
                <a:off x="1790185" y="2307821"/>
                <a:ext cx="254622" cy="264546"/>
              </a:xfrm>
              <a:custGeom>
                <a:avLst/>
                <a:gdLst>
                  <a:gd name="connsiteX0" fmla="*/ 254622 w 254622"/>
                  <a:gd name="connsiteY0" fmla="*/ 259667 h 264546"/>
                  <a:gd name="connsiteX1" fmla="*/ 214635 w 254622"/>
                  <a:gd name="connsiteY1" fmla="*/ 263666 h 264546"/>
                  <a:gd name="connsiteX2" fmla="*/ 169760 w 254622"/>
                  <a:gd name="connsiteY2" fmla="*/ 245894 h 264546"/>
                  <a:gd name="connsiteX3" fmla="*/ 134837 w 254622"/>
                  <a:gd name="connsiteY3" fmla="*/ 191066 h 264546"/>
                  <a:gd name="connsiteX4" fmla="*/ 161495 w 254622"/>
                  <a:gd name="connsiteY4" fmla="*/ 116067 h 264546"/>
                  <a:gd name="connsiteX5" fmla="*/ 181667 w 254622"/>
                  <a:gd name="connsiteY5" fmla="*/ 104160 h 264546"/>
                  <a:gd name="connsiteX6" fmla="*/ 206993 w 254622"/>
                  <a:gd name="connsiteY6" fmla="*/ 101227 h 264546"/>
                  <a:gd name="connsiteX7" fmla="*/ 232318 w 254622"/>
                  <a:gd name="connsiteY7" fmla="*/ 112335 h 264546"/>
                  <a:gd name="connsiteX8" fmla="*/ 242271 w 254622"/>
                  <a:gd name="connsiteY8" fmla="*/ 141748 h 264546"/>
                  <a:gd name="connsiteX9" fmla="*/ 228408 w 254622"/>
                  <a:gd name="connsiteY9" fmla="*/ 167074 h 264546"/>
                  <a:gd name="connsiteX10" fmla="*/ 207170 w 254622"/>
                  <a:gd name="connsiteY10" fmla="*/ 182713 h 264546"/>
                  <a:gd name="connsiteX11" fmla="*/ 156608 w 254622"/>
                  <a:gd name="connsiteY11" fmla="*/ 197198 h 264546"/>
                  <a:gd name="connsiteX12" fmla="*/ 102758 w 254622"/>
                  <a:gd name="connsiteY12" fmla="*/ 184846 h 264546"/>
                  <a:gd name="connsiteX13" fmla="*/ 62859 w 254622"/>
                  <a:gd name="connsiteY13" fmla="*/ 143703 h 264546"/>
                  <a:gd name="connsiteX14" fmla="*/ 55750 w 254622"/>
                  <a:gd name="connsiteY14" fmla="*/ 86121 h 264546"/>
                  <a:gd name="connsiteX15" fmla="*/ 86141 w 254622"/>
                  <a:gd name="connsiteY15" fmla="*/ 38669 h 264546"/>
                  <a:gd name="connsiteX16" fmla="*/ 111555 w 254622"/>
                  <a:gd name="connsiteY16" fmla="*/ 25873 h 264546"/>
                  <a:gd name="connsiteX17" fmla="*/ 140169 w 254622"/>
                  <a:gd name="connsiteY17" fmla="*/ 24984 h 264546"/>
                  <a:gd name="connsiteX18" fmla="*/ 166205 w 254622"/>
                  <a:gd name="connsiteY18" fmla="*/ 39646 h 264546"/>
                  <a:gd name="connsiteX19" fmla="*/ 176424 w 254622"/>
                  <a:gd name="connsiteY19" fmla="*/ 67371 h 264546"/>
                  <a:gd name="connsiteX20" fmla="*/ 169582 w 254622"/>
                  <a:gd name="connsiteY20" fmla="*/ 94030 h 264546"/>
                  <a:gd name="connsiteX21" fmla="*/ 153587 w 254622"/>
                  <a:gd name="connsiteY21" fmla="*/ 113313 h 264546"/>
                  <a:gd name="connsiteX22" fmla="*/ 113688 w 254622"/>
                  <a:gd name="connsiteY22" fmla="*/ 134462 h 264546"/>
                  <a:gd name="connsiteX23" fmla="*/ 71745 w 254622"/>
                  <a:gd name="connsiteY23" fmla="*/ 137749 h 264546"/>
                  <a:gd name="connsiteX24" fmla="*/ 35312 w 254622"/>
                  <a:gd name="connsiteY24" fmla="*/ 123798 h 264546"/>
                  <a:gd name="connsiteX25" fmla="*/ 389 w 254622"/>
                  <a:gd name="connsiteY25" fmla="*/ 68526 h 264546"/>
                  <a:gd name="connsiteX26" fmla="*/ 13363 w 254622"/>
                  <a:gd name="connsiteY26" fmla="*/ 21163 h 264546"/>
                  <a:gd name="connsiteX27" fmla="*/ 37267 w 254622"/>
                  <a:gd name="connsiteY27" fmla="*/ 2147 h 264546"/>
                  <a:gd name="connsiteX28" fmla="*/ 47664 w 254622"/>
                  <a:gd name="connsiteY28" fmla="*/ 370 h 264546"/>
                  <a:gd name="connsiteX29" fmla="*/ 39400 w 254622"/>
                  <a:gd name="connsiteY29" fmla="*/ 6234 h 264546"/>
                  <a:gd name="connsiteX30" fmla="*/ 20828 w 254622"/>
                  <a:gd name="connsiteY30" fmla="*/ 26228 h 264546"/>
                  <a:gd name="connsiteX31" fmla="*/ 13186 w 254622"/>
                  <a:gd name="connsiteY31" fmla="*/ 66660 h 264546"/>
                  <a:gd name="connsiteX32" fmla="*/ 44198 w 254622"/>
                  <a:gd name="connsiteY32" fmla="*/ 110025 h 264546"/>
                  <a:gd name="connsiteX33" fmla="*/ 108179 w 254622"/>
                  <a:gd name="connsiteY33" fmla="*/ 116156 h 264546"/>
                  <a:gd name="connsiteX34" fmla="*/ 140169 w 254622"/>
                  <a:gd name="connsiteY34" fmla="*/ 98384 h 264546"/>
                  <a:gd name="connsiteX35" fmla="*/ 155097 w 254622"/>
                  <a:gd name="connsiteY35" fmla="*/ 68437 h 264546"/>
                  <a:gd name="connsiteX36" fmla="*/ 135815 w 254622"/>
                  <a:gd name="connsiteY36" fmla="*/ 47111 h 264546"/>
                  <a:gd name="connsiteX37" fmla="*/ 117420 w 254622"/>
                  <a:gd name="connsiteY37" fmla="*/ 47999 h 264546"/>
                  <a:gd name="connsiteX38" fmla="*/ 100092 w 254622"/>
                  <a:gd name="connsiteY38" fmla="*/ 56885 h 264546"/>
                  <a:gd name="connsiteX39" fmla="*/ 78143 w 254622"/>
                  <a:gd name="connsiteY39" fmla="*/ 91808 h 264546"/>
                  <a:gd name="connsiteX40" fmla="*/ 83564 w 254622"/>
                  <a:gd name="connsiteY40" fmla="*/ 133573 h 264546"/>
                  <a:gd name="connsiteX41" fmla="*/ 113866 w 254622"/>
                  <a:gd name="connsiteY41" fmla="*/ 165119 h 264546"/>
                  <a:gd name="connsiteX42" fmla="*/ 155453 w 254622"/>
                  <a:gd name="connsiteY42" fmla="*/ 174805 h 264546"/>
                  <a:gd name="connsiteX43" fmla="*/ 196418 w 254622"/>
                  <a:gd name="connsiteY43" fmla="*/ 163608 h 264546"/>
                  <a:gd name="connsiteX44" fmla="*/ 212768 w 254622"/>
                  <a:gd name="connsiteY44" fmla="*/ 152056 h 264546"/>
                  <a:gd name="connsiteX45" fmla="*/ 221121 w 254622"/>
                  <a:gd name="connsiteY45" fmla="*/ 138549 h 264546"/>
                  <a:gd name="connsiteX46" fmla="*/ 217745 w 254622"/>
                  <a:gd name="connsiteY46" fmla="*/ 127619 h 264546"/>
                  <a:gd name="connsiteX47" fmla="*/ 204149 w 254622"/>
                  <a:gd name="connsiteY47" fmla="*/ 121665 h 264546"/>
                  <a:gd name="connsiteX48" fmla="*/ 188243 w 254622"/>
                  <a:gd name="connsiteY48" fmla="*/ 123087 h 264546"/>
                  <a:gd name="connsiteX49" fmla="*/ 173403 w 254622"/>
                  <a:gd name="connsiteY49" fmla="*/ 131174 h 264546"/>
                  <a:gd name="connsiteX50" fmla="*/ 153942 w 254622"/>
                  <a:gd name="connsiteY50" fmla="*/ 157832 h 264546"/>
                  <a:gd name="connsiteX51" fmla="*/ 150743 w 254622"/>
                  <a:gd name="connsiteY51" fmla="*/ 188489 h 264546"/>
                  <a:gd name="connsiteX52" fmla="*/ 177402 w 254622"/>
                  <a:gd name="connsiteY52" fmla="*/ 235941 h 264546"/>
                  <a:gd name="connsiteX53" fmla="*/ 215967 w 254622"/>
                  <a:gd name="connsiteY53" fmla="*/ 255224 h 264546"/>
                  <a:gd name="connsiteX54" fmla="*/ 254622 w 254622"/>
                  <a:gd name="connsiteY54" fmla="*/ 259667 h 26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4622" h="264546">
                    <a:moveTo>
                      <a:pt x="254622" y="259667"/>
                    </a:moveTo>
                    <a:cubicBezTo>
                      <a:pt x="254622" y="260734"/>
                      <a:pt x="241115" y="266776"/>
                      <a:pt x="214635" y="263666"/>
                    </a:cubicBezTo>
                    <a:cubicBezTo>
                      <a:pt x="198411" y="261642"/>
                      <a:pt x="182969" y="255527"/>
                      <a:pt x="169760" y="245894"/>
                    </a:cubicBezTo>
                    <a:cubicBezTo>
                      <a:pt x="151771" y="232535"/>
                      <a:pt x="139338" y="213015"/>
                      <a:pt x="134837" y="191066"/>
                    </a:cubicBezTo>
                    <a:cubicBezTo>
                      <a:pt x="129501" y="163085"/>
                      <a:pt x="139696" y="134403"/>
                      <a:pt x="161495" y="116067"/>
                    </a:cubicBezTo>
                    <a:cubicBezTo>
                      <a:pt x="167493" y="110980"/>
                      <a:pt x="174315" y="106953"/>
                      <a:pt x="181667" y="104160"/>
                    </a:cubicBezTo>
                    <a:cubicBezTo>
                      <a:pt x="189768" y="101235"/>
                      <a:pt x="198438" y="100231"/>
                      <a:pt x="206993" y="101227"/>
                    </a:cubicBezTo>
                    <a:cubicBezTo>
                      <a:pt x="216389" y="102189"/>
                      <a:pt x="225246" y="106074"/>
                      <a:pt x="232318" y="112335"/>
                    </a:cubicBezTo>
                    <a:cubicBezTo>
                      <a:pt x="240334" y="119865"/>
                      <a:pt x="244067" y="130897"/>
                      <a:pt x="242271" y="141748"/>
                    </a:cubicBezTo>
                    <a:cubicBezTo>
                      <a:pt x="240392" y="151425"/>
                      <a:pt x="235547" y="160277"/>
                      <a:pt x="228408" y="167074"/>
                    </a:cubicBezTo>
                    <a:cubicBezTo>
                      <a:pt x="222110" y="173272"/>
                      <a:pt x="214958" y="178538"/>
                      <a:pt x="207170" y="182713"/>
                    </a:cubicBezTo>
                    <a:cubicBezTo>
                      <a:pt x="191638" y="191327"/>
                      <a:pt x="174345" y="196281"/>
                      <a:pt x="156608" y="197198"/>
                    </a:cubicBezTo>
                    <a:cubicBezTo>
                      <a:pt x="137856" y="198206"/>
                      <a:pt x="119197" y="193926"/>
                      <a:pt x="102758" y="184846"/>
                    </a:cubicBezTo>
                    <a:cubicBezTo>
                      <a:pt x="85646" y="175426"/>
                      <a:pt x="71749" y="161096"/>
                      <a:pt x="62859" y="143703"/>
                    </a:cubicBezTo>
                    <a:cubicBezTo>
                      <a:pt x="53739" y="125959"/>
                      <a:pt x="51219" y="105551"/>
                      <a:pt x="55750" y="86121"/>
                    </a:cubicBezTo>
                    <a:cubicBezTo>
                      <a:pt x="60259" y="67337"/>
                      <a:pt x="70965" y="50621"/>
                      <a:pt x="86141" y="38669"/>
                    </a:cubicBezTo>
                    <a:cubicBezTo>
                      <a:pt x="93711" y="32810"/>
                      <a:pt x="102340" y="28465"/>
                      <a:pt x="111555" y="25873"/>
                    </a:cubicBezTo>
                    <a:cubicBezTo>
                      <a:pt x="120894" y="23356"/>
                      <a:pt x="130692" y="23052"/>
                      <a:pt x="140169" y="24984"/>
                    </a:cubicBezTo>
                    <a:cubicBezTo>
                      <a:pt x="150239" y="26834"/>
                      <a:pt x="159403" y="31994"/>
                      <a:pt x="166205" y="39646"/>
                    </a:cubicBezTo>
                    <a:cubicBezTo>
                      <a:pt x="172799" y="47379"/>
                      <a:pt x="176422" y="57209"/>
                      <a:pt x="176424" y="67371"/>
                    </a:cubicBezTo>
                    <a:cubicBezTo>
                      <a:pt x="176516" y="76703"/>
                      <a:pt x="174156" y="85895"/>
                      <a:pt x="169582" y="94030"/>
                    </a:cubicBezTo>
                    <a:cubicBezTo>
                      <a:pt x="165434" y="101353"/>
                      <a:pt x="160018" y="107882"/>
                      <a:pt x="153587" y="113313"/>
                    </a:cubicBezTo>
                    <a:cubicBezTo>
                      <a:pt x="141928" y="123098"/>
                      <a:pt x="128331" y="130306"/>
                      <a:pt x="113688" y="134462"/>
                    </a:cubicBezTo>
                    <a:cubicBezTo>
                      <a:pt x="100093" y="138491"/>
                      <a:pt x="85802" y="139611"/>
                      <a:pt x="71745" y="137749"/>
                    </a:cubicBezTo>
                    <a:cubicBezTo>
                      <a:pt x="58701" y="135917"/>
                      <a:pt x="46244" y="131147"/>
                      <a:pt x="35312" y="123798"/>
                    </a:cubicBezTo>
                    <a:cubicBezTo>
                      <a:pt x="16236" y="111282"/>
                      <a:pt x="3502" y="91129"/>
                      <a:pt x="389" y="68526"/>
                    </a:cubicBezTo>
                    <a:cubicBezTo>
                      <a:pt x="-1436" y="51666"/>
                      <a:pt x="3200" y="34740"/>
                      <a:pt x="13363" y="21163"/>
                    </a:cubicBezTo>
                    <a:cubicBezTo>
                      <a:pt x="19408" y="12725"/>
                      <a:pt x="27686" y="6139"/>
                      <a:pt x="37267" y="2147"/>
                    </a:cubicBezTo>
                    <a:cubicBezTo>
                      <a:pt x="43754" y="-341"/>
                      <a:pt x="47575" y="-252"/>
                      <a:pt x="47664" y="370"/>
                    </a:cubicBezTo>
                    <a:cubicBezTo>
                      <a:pt x="47753" y="992"/>
                      <a:pt x="44732" y="2680"/>
                      <a:pt x="39400" y="6234"/>
                    </a:cubicBezTo>
                    <a:cubicBezTo>
                      <a:pt x="31806" y="11442"/>
                      <a:pt x="25462" y="18271"/>
                      <a:pt x="20828" y="26228"/>
                    </a:cubicBezTo>
                    <a:cubicBezTo>
                      <a:pt x="13519" y="38355"/>
                      <a:pt x="10807" y="52703"/>
                      <a:pt x="13186" y="66660"/>
                    </a:cubicBezTo>
                    <a:cubicBezTo>
                      <a:pt x="16989" y="84823"/>
                      <a:pt x="28240" y="100555"/>
                      <a:pt x="44198" y="110025"/>
                    </a:cubicBezTo>
                    <a:cubicBezTo>
                      <a:pt x="63583" y="121385"/>
                      <a:pt x="86989" y="123628"/>
                      <a:pt x="108179" y="116156"/>
                    </a:cubicBezTo>
                    <a:cubicBezTo>
                      <a:pt x="119925" y="112435"/>
                      <a:pt x="130803" y="106391"/>
                      <a:pt x="140169" y="98384"/>
                    </a:cubicBezTo>
                    <a:cubicBezTo>
                      <a:pt x="149351" y="91119"/>
                      <a:pt x="154822" y="80143"/>
                      <a:pt x="155097" y="68437"/>
                    </a:cubicBezTo>
                    <a:cubicBezTo>
                      <a:pt x="154985" y="57476"/>
                      <a:pt x="146709" y="48323"/>
                      <a:pt x="135815" y="47111"/>
                    </a:cubicBezTo>
                    <a:cubicBezTo>
                      <a:pt x="129690" y="46081"/>
                      <a:pt x="123416" y="46384"/>
                      <a:pt x="117420" y="47999"/>
                    </a:cubicBezTo>
                    <a:cubicBezTo>
                      <a:pt x="111154" y="49887"/>
                      <a:pt x="105282" y="52898"/>
                      <a:pt x="100092" y="56885"/>
                    </a:cubicBezTo>
                    <a:cubicBezTo>
                      <a:pt x="89096" y="65761"/>
                      <a:pt x="81372" y="78050"/>
                      <a:pt x="78143" y="91808"/>
                    </a:cubicBezTo>
                    <a:cubicBezTo>
                      <a:pt x="74915" y="105931"/>
                      <a:pt x="76837" y="120742"/>
                      <a:pt x="83564" y="133573"/>
                    </a:cubicBezTo>
                    <a:cubicBezTo>
                      <a:pt x="90314" y="146859"/>
                      <a:pt x="100862" y="157839"/>
                      <a:pt x="113866" y="165119"/>
                    </a:cubicBezTo>
                    <a:cubicBezTo>
                      <a:pt x="126571" y="172117"/>
                      <a:pt x="140963" y="175468"/>
                      <a:pt x="155453" y="174805"/>
                    </a:cubicBezTo>
                    <a:cubicBezTo>
                      <a:pt x="169776" y="174203"/>
                      <a:pt x="183779" y="170375"/>
                      <a:pt x="196418" y="163608"/>
                    </a:cubicBezTo>
                    <a:cubicBezTo>
                      <a:pt x="202396" y="160566"/>
                      <a:pt x="207904" y="156675"/>
                      <a:pt x="212768" y="152056"/>
                    </a:cubicBezTo>
                    <a:cubicBezTo>
                      <a:pt x="216787" y="148445"/>
                      <a:pt x="219686" y="143757"/>
                      <a:pt x="221121" y="138549"/>
                    </a:cubicBezTo>
                    <a:cubicBezTo>
                      <a:pt x="221901" y="134570"/>
                      <a:pt x="220632" y="130465"/>
                      <a:pt x="217745" y="127619"/>
                    </a:cubicBezTo>
                    <a:cubicBezTo>
                      <a:pt x="213921" y="124302"/>
                      <a:pt x="209179" y="122226"/>
                      <a:pt x="204149" y="121665"/>
                    </a:cubicBezTo>
                    <a:cubicBezTo>
                      <a:pt x="198809" y="120874"/>
                      <a:pt x="193358" y="121362"/>
                      <a:pt x="188243" y="123087"/>
                    </a:cubicBezTo>
                    <a:cubicBezTo>
                      <a:pt x="182866" y="124905"/>
                      <a:pt x="177845" y="127641"/>
                      <a:pt x="173403" y="131174"/>
                    </a:cubicBezTo>
                    <a:cubicBezTo>
                      <a:pt x="164634" y="138145"/>
                      <a:pt x="157910" y="147356"/>
                      <a:pt x="153942" y="157832"/>
                    </a:cubicBezTo>
                    <a:cubicBezTo>
                      <a:pt x="150259" y="167606"/>
                      <a:pt x="149158" y="178165"/>
                      <a:pt x="150743" y="188489"/>
                    </a:cubicBezTo>
                    <a:cubicBezTo>
                      <a:pt x="153720" y="206968"/>
                      <a:pt x="163169" y="223786"/>
                      <a:pt x="177402" y="235941"/>
                    </a:cubicBezTo>
                    <a:cubicBezTo>
                      <a:pt x="188602" y="245251"/>
                      <a:pt x="201800" y="251850"/>
                      <a:pt x="215967" y="255224"/>
                    </a:cubicBezTo>
                    <a:cubicBezTo>
                      <a:pt x="240582" y="260378"/>
                      <a:pt x="254444" y="257624"/>
                      <a:pt x="254622" y="259667"/>
                    </a:cubicBezTo>
                    <a:close/>
                  </a:path>
                </a:pathLst>
              </a:custGeom>
              <a:solidFill>
                <a:srgbClr val="E0E0E0"/>
              </a:solidFill>
              <a:ln w="8886" cap="flat">
                <a:noFill/>
                <a:prstDash val="solid"/>
                <a:miter/>
              </a:ln>
            </p:spPr>
            <p:txBody>
              <a:bodyPr rtlCol="1" anchor="ctr"/>
              <a:lstStyle/>
              <a:p>
                <a:endParaRPr lang="ar-SA"/>
              </a:p>
            </p:txBody>
          </p:sp>
        </p:grpSp>
        <p:sp>
          <p:nvSpPr>
            <p:cNvPr id="627" name="Freeform: Shape 626">
              <a:extLst>
                <a:ext uri="{FF2B5EF4-FFF2-40B4-BE49-F238E27FC236}">
                  <a16:creationId xmlns:a16="http://schemas.microsoft.com/office/drawing/2014/main" id="{A0E3CD40-FB1F-4C70-B94F-99E0122F6E79}"/>
                </a:ext>
              </a:extLst>
            </p:cNvPr>
            <p:cNvSpPr/>
            <p:nvPr/>
          </p:nvSpPr>
          <p:spPr>
            <a:xfrm>
              <a:off x="404603" y="5433447"/>
              <a:ext cx="6335821" cy="4620"/>
            </a:xfrm>
            <a:custGeom>
              <a:avLst/>
              <a:gdLst>
                <a:gd name="connsiteX0" fmla="*/ 6335822 w 6335821"/>
                <a:gd name="connsiteY0" fmla="*/ 2310 h 4620"/>
                <a:gd name="connsiteX1" fmla="*/ 3168267 w 6335821"/>
                <a:gd name="connsiteY1" fmla="*/ 4621 h 4620"/>
                <a:gd name="connsiteX2" fmla="*/ 0 w 6335821"/>
                <a:gd name="connsiteY2" fmla="*/ 2310 h 4620"/>
                <a:gd name="connsiteX3" fmla="*/ 3167822 w 6335821"/>
                <a:gd name="connsiteY3" fmla="*/ 0 h 4620"/>
                <a:gd name="connsiteX4" fmla="*/ 6335822 w 6335821"/>
                <a:gd name="connsiteY4" fmla="*/ 2310 h 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5821" h="4620">
                  <a:moveTo>
                    <a:pt x="6335822" y="2310"/>
                  </a:moveTo>
                  <a:cubicBezTo>
                    <a:pt x="6335822" y="3554"/>
                    <a:pt x="4917504" y="4621"/>
                    <a:pt x="3168267" y="4621"/>
                  </a:cubicBezTo>
                  <a:cubicBezTo>
                    <a:pt x="1419029" y="4621"/>
                    <a:pt x="0" y="3821"/>
                    <a:pt x="0" y="2310"/>
                  </a:cubicBezTo>
                  <a:cubicBezTo>
                    <a:pt x="0" y="800"/>
                    <a:pt x="1418051" y="0"/>
                    <a:pt x="3167822" y="0"/>
                  </a:cubicBezTo>
                  <a:cubicBezTo>
                    <a:pt x="4917593" y="0"/>
                    <a:pt x="6335822" y="977"/>
                    <a:pt x="6335822" y="2310"/>
                  </a:cubicBezTo>
                  <a:close/>
                </a:path>
              </a:pathLst>
            </a:custGeom>
            <a:solidFill>
              <a:srgbClr val="263238"/>
            </a:solidFill>
            <a:ln w="8886" cap="flat">
              <a:noFill/>
              <a:prstDash val="solid"/>
              <a:miter/>
            </a:ln>
          </p:spPr>
          <p:txBody>
            <a:bodyPr rtlCol="1" anchor="ctr"/>
            <a:lstStyle/>
            <a:p>
              <a:endParaRPr lang="ar-SA"/>
            </a:p>
          </p:txBody>
        </p:sp>
        <p:grpSp>
          <p:nvGrpSpPr>
            <p:cNvPr id="628" name="Graphic 14">
              <a:extLst>
                <a:ext uri="{FF2B5EF4-FFF2-40B4-BE49-F238E27FC236}">
                  <a16:creationId xmlns:a16="http://schemas.microsoft.com/office/drawing/2014/main" id="{CD537E26-CB55-4EA4-A43D-01A763B72EB8}"/>
                </a:ext>
              </a:extLst>
            </p:cNvPr>
            <p:cNvGrpSpPr/>
            <p:nvPr/>
          </p:nvGrpSpPr>
          <p:grpSpPr>
            <a:xfrm>
              <a:off x="3738870" y="2488777"/>
              <a:ext cx="1202987" cy="3030113"/>
              <a:chOff x="3738870" y="2488777"/>
              <a:chExt cx="1202987" cy="3030113"/>
            </a:xfrm>
          </p:grpSpPr>
          <p:sp>
            <p:nvSpPr>
              <p:cNvPr id="629" name="Freeform: Shape 628">
                <a:extLst>
                  <a:ext uri="{FF2B5EF4-FFF2-40B4-BE49-F238E27FC236}">
                    <a16:creationId xmlns:a16="http://schemas.microsoft.com/office/drawing/2014/main" id="{D06D2A41-C993-4707-A976-5A541F4CD42D}"/>
                  </a:ext>
                </a:extLst>
              </p:cNvPr>
              <p:cNvSpPr/>
              <p:nvPr/>
            </p:nvSpPr>
            <p:spPr>
              <a:xfrm>
                <a:off x="4745248" y="2794040"/>
                <a:ext cx="196609" cy="299152"/>
              </a:xfrm>
              <a:custGeom>
                <a:avLst/>
                <a:gdLst>
                  <a:gd name="connsiteX0" fmla="*/ 135306 w 196609"/>
                  <a:gd name="connsiteY0" fmla="*/ 133781 h 299152"/>
                  <a:gd name="connsiteX1" fmla="*/ 135306 w 196609"/>
                  <a:gd name="connsiteY1" fmla="*/ 133781 h 299152"/>
                  <a:gd name="connsiteX2" fmla="*/ 177604 w 196609"/>
                  <a:gd name="connsiteY2" fmla="*/ 69001 h 299152"/>
                  <a:gd name="connsiteX3" fmla="*/ 195376 w 196609"/>
                  <a:gd name="connsiteY3" fmla="*/ 35234 h 299152"/>
                  <a:gd name="connsiteX4" fmla="*/ 156988 w 196609"/>
                  <a:gd name="connsiteY4" fmla="*/ 66869 h 299152"/>
                  <a:gd name="connsiteX5" fmla="*/ 187556 w 196609"/>
                  <a:gd name="connsiteY5" fmla="*/ 19861 h 299152"/>
                  <a:gd name="connsiteX6" fmla="*/ 137349 w 196609"/>
                  <a:gd name="connsiteY6" fmla="*/ 61270 h 299152"/>
                  <a:gd name="connsiteX7" fmla="*/ 178226 w 196609"/>
                  <a:gd name="connsiteY7" fmla="*/ 9642 h 299152"/>
                  <a:gd name="connsiteX8" fmla="*/ 120999 w 196609"/>
                  <a:gd name="connsiteY8" fmla="*/ 51495 h 299152"/>
                  <a:gd name="connsiteX9" fmla="*/ 164985 w 196609"/>
                  <a:gd name="connsiteY9" fmla="*/ 5910 h 299152"/>
                  <a:gd name="connsiteX10" fmla="*/ 148901 w 196609"/>
                  <a:gd name="connsiteY10" fmla="*/ 3955 h 299152"/>
                  <a:gd name="connsiteX11" fmla="*/ 65994 w 196609"/>
                  <a:gd name="connsiteY11" fmla="*/ 57271 h 299152"/>
                  <a:gd name="connsiteX12" fmla="*/ 49892 w 196609"/>
                  <a:gd name="connsiteY12" fmla="*/ 55386 h 299152"/>
                  <a:gd name="connsiteX13" fmla="*/ 48843 w 196609"/>
                  <a:gd name="connsiteY13" fmla="*/ 53806 h 299152"/>
                  <a:gd name="connsiteX14" fmla="*/ 8945 w 196609"/>
                  <a:gd name="connsiteY14" fmla="*/ 10530 h 299152"/>
                  <a:gd name="connsiteX15" fmla="*/ 0 w 196609"/>
                  <a:gd name="connsiteY15" fmla="*/ 19358 h 299152"/>
                  <a:gd name="connsiteX16" fmla="*/ 2813 w 196609"/>
                  <a:gd name="connsiteY16" fmla="*/ 25903 h 299152"/>
                  <a:gd name="connsiteX17" fmla="*/ 17742 w 196609"/>
                  <a:gd name="connsiteY17" fmla="*/ 50429 h 299152"/>
                  <a:gd name="connsiteX18" fmla="*/ 24140 w 196609"/>
                  <a:gd name="connsiteY18" fmla="*/ 72378 h 299152"/>
                  <a:gd name="connsiteX19" fmla="*/ 25828 w 196609"/>
                  <a:gd name="connsiteY19" fmla="*/ 95215 h 299152"/>
                  <a:gd name="connsiteX20" fmla="*/ 503 w 196609"/>
                  <a:gd name="connsiteY20" fmla="*/ 236505 h 299152"/>
                  <a:gd name="connsiteX21" fmla="*/ 89364 w 196609"/>
                  <a:gd name="connsiteY21" fmla="*/ 299152 h 29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609" h="299152">
                    <a:moveTo>
                      <a:pt x="135306" y="133781"/>
                    </a:moveTo>
                    <a:lnTo>
                      <a:pt x="135306" y="133781"/>
                    </a:lnTo>
                    <a:cubicBezTo>
                      <a:pt x="154055" y="106589"/>
                      <a:pt x="164363" y="86151"/>
                      <a:pt x="177604" y="69001"/>
                    </a:cubicBezTo>
                    <a:cubicBezTo>
                      <a:pt x="194043" y="47941"/>
                      <a:pt x="199286" y="38077"/>
                      <a:pt x="195376" y="35234"/>
                    </a:cubicBezTo>
                    <a:cubicBezTo>
                      <a:pt x="189866" y="31502"/>
                      <a:pt x="192177" y="32657"/>
                      <a:pt x="156988" y="66869"/>
                    </a:cubicBezTo>
                    <a:cubicBezTo>
                      <a:pt x="156988" y="66869"/>
                      <a:pt x="206750" y="17639"/>
                      <a:pt x="187556" y="19861"/>
                    </a:cubicBezTo>
                    <a:cubicBezTo>
                      <a:pt x="179114" y="20838"/>
                      <a:pt x="137349" y="61270"/>
                      <a:pt x="137349" y="61270"/>
                    </a:cubicBezTo>
                    <a:cubicBezTo>
                      <a:pt x="173871" y="31857"/>
                      <a:pt x="183024" y="14973"/>
                      <a:pt x="178226" y="9642"/>
                    </a:cubicBezTo>
                    <a:cubicBezTo>
                      <a:pt x="171383" y="2000"/>
                      <a:pt x="120999" y="51495"/>
                      <a:pt x="120999" y="51495"/>
                    </a:cubicBezTo>
                    <a:cubicBezTo>
                      <a:pt x="120999" y="51495"/>
                      <a:pt x="160187" y="14529"/>
                      <a:pt x="164985" y="5910"/>
                    </a:cubicBezTo>
                    <a:cubicBezTo>
                      <a:pt x="169784" y="-2710"/>
                      <a:pt x="158054" y="-577"/>
                      <a:pt x="148901" y="3955"/>
                    </a:cubicBezTo>
                    <a:cubicBezTo>
                      <a:pt x="139749" y="8486"/>
                      <a:pt x="82700" y="47141"/>
                      <a:pt x="65994" y="57271"/>
                    </a:cubicBezTo>
                    <a:cubicBezTo>
                      <a:pt x="61027" y="61197"/>
                      <a:pt x="53818" y="60353"/>
                      <a:pt x="49892" y="55386"/>
                    </a:cubicBezTo>
                    <a:cubicBezTo>
                      <a:pt x="49500" y="54889"/>
                      <a:pt x="49149" y="54361"/>
                      <a:pt x="48843" y="53806"/>
                    </a:cubicBezTo>
                    <a:cubicBezTo>
                      <a:pt x="38802" y="27147"/>
                      <a:pt x="16853" y="11952"/>
                      <a:pt x="8945" y="10530"/>
                    </a:cubicBezTo>
                    <a:cubicBezTo>
                      <a:pt x="4037" y="10498"/>
                      <a:pt x="32" y="14450"/>
                      <a:pt x="0" y="19358"/>
                    </a:cubicBezTo>
                    <a:cubicBezTo>
                      <a:pt x="-16" y="21836"/>
                      <a:pt x="1004" y="24209"/>
                      <a:pt x="2813" y="25903"/>
                    </a:cubicBezTo>
                    <a:cubicBezTo>
                      <a:pt x="8908" y="33343"/>
                      <a:pt x="13933" y="41598"/>
                      <a:pt x="17742" y="50429"/>
                    </a:cubicBezTo>
                    <a:cubicBezTo>
                      <a:pt x="21141" y="57315"/>
                      <a:pt x="23307" y="64744"/>
                      <a:pt x="24140" y="72378"/>
                    </a:cubicBezTo>
                    <a:cubicBezTo>
                      <a:pt x="25117" y="81264"/>
                      <a:pt x="25650" y="88728"/>
                      <a:pt x="25828" y="95215"/>
                    </a:cubicBezTo>
                    <a:lnTo>
                      <a:pt x="503" y="236505"/>
                    </a:lnTo>
                    <a:lnTo>
                      <a:pt x="89364" y="299152"/>
                    </a:lnTo>
                    <a:close/>
                  </a:path>
                </a:pathLst>
              </a:custGeom>
              <a:solidFill>
                <a:srgbClr val="B78876"/>
              </a:solidFill>
              <a:ln w="8886" cap="flat">
                <a:noFill/>
                <a:prstDash val="solid"/>
                <a:miter/>
              </a:ln>
            </p:spPr>
            <p:txBody>
              <a:bodyPr rtlCol="1" anchor="ctr"/>
              <a:lstStyle/>
              <a:p>
                <a:endParaRPr lang="ar-SA"/>
              </a:p>
            </p:txBody>
          </p:sp>
          <p:sp>
            <p:nvSpPr>
              <p:cNvPr id="630" name="Freeform: Shape 629">
                <a:extLst>
                  <a:ext uri="{FF2B5EF4-FFF2-40B4-BE49-F238E27FC236}">
                    <a16:creationId xmlns:a16="http://schemas.microsoft.com/office/drawing/2014/main" id="{09CAFE03-D320-4B67-874C-60679A57A7BD}"/>
                  </a:ext>
                </a:extLst>
              </p:cNvPr>
              <p:cNvSpPr/>
              <p:nvPr/>
            </p:nvSpPr>
            <p:spPr>
              <a:xfrm>
                <a:off x="4881176" y="2833983"/>
                <a:ext cx="47007" cy="47985"/>
              </a:xfrm>
              <a:custGeom>
                <a:avLst/>
                <a:gdLst>
                  <a:gd name="connsiteX0" fmla="*/ 0 w 47007"/>
                  <a:gd name="connsiteY0" fmla="*/ 47985 h 47985"/>
                  <a:gd name="connsiteX1" fmla="*/ 25148 w 47007"/>
                  <a:gd name="connsiteY1" fmla="*/ 25592 h 47985"/>
                  <a:gd name="connsiteX2" fmla="*/ 47008 w 47007"/>
                  <a:gd name="connsiteY2" fmla="*/ 0 h 47985"/>
                  <a:gd name="connsiteX3" fmla="*/ 0 w 47007"/>
                  <a:gd name="connsiteY3" fmla="*/ 47985 h 47985"/>
                </a:gdLst>
                <a:ahLst/>
                <a:cxnLst>
                  <a:cxn ang="0">
                    <a:pos x="connsiteX0" y="connsiteY0"/>
                  </a:cxn>
                  <a:cxn ang="0">
                    <a:pos x="connsiteX1" y="connsiteY1"/>
                  </a:cxn>
                  <a:cxn ang="0">
                    <a:pos x="connsiteX2" y="connsiteY2"/>
                  </a:cxn>
                  <a:cxn ang="0">
                    <a:pos x="connsiteX3" y="connsiteY3"/>
                  </a:cxn>
                </a:cxnLst>
                <a:rect l="l" t="t" r="r" b="b"/>
                <a:pathLst>
                  <a:path w="47007" h="47985">
                    <a:moveTo>
                      <a:pt x="0" y="47985"/>
                    </a:moveTo>
                    <a:cubicBezTo>
                      <a:pt x="9330" y="41657"/>
                      <a:pt x="17785" y="34128"/>
                      <a:pt x="25148" y="25592"/>
                    </a:cubicBezTo>
                    <a:cubicBezTo>
                      <a:pt x="33560" y="18091"/>
                      <a:pt x="40914" y="9482"/>
                      <a:pt x="47008" y="0"/>
                    </a:cubicBezTo>
                    <a:cubicBezTo>
                      <a:pt x="29339" y="13906"/>
                      <a:pt x="13539" y="30034"/>
                      <a:pt x="0" y="47985"/>
                    </a:cubicBezTo>
                    <a:close/>
                  </a:path>
                </a:pathLst>
              </a:custGeom>
              <a:solidFill>
                <a:srgbClr val="AA6550"/>
              </a:solidFill>
              <a:ln w="8886" cap="flat">
                <a:noFill/>
                <a:prstDash val="solid"/>
                <a:miter/>
              </a:ln>
            </p:spPr>
            <p:txBody>
              <a:bodyPr rtlCol="1" anchor="ctr"/>
              <a:lstStyle/>
              <a:p>
                <a:endParaRPr lang="ar-SA"/>
              </a:p>
            </p:txBody>
          </p:sp>
          <p:sp>
            <p:nvSpPr>
              <p:cNvPr id="631" name="Freeform: Shape 630">
                <a:extLst>
                  <a:ext uri="{FF2B5EF4-FFF2-40B4-BE49-F238E27FC236}">
                    <a16:creationId xmlns:a16="http://schemas.microsoft.com/office/drawing/2014/main" id="{0ED0D3D1-C4B7-4849-B737-EED3CF69FC1A}"/>
                  </a:ext>
                </a:extLst>
              </p:cNvPr>
              <p:cNvSpPr/>
              <p:nvPr/>
            </p:nvSpPr>
            <p:spPr>
              <a:xfrm>
                <a:off x="4866514" y="2821721"/>
                <a:ext cx="53316" cy="48074"/>
              </a:xfrm>
              <a:custGeom>
                <a:avLst/>
                <a:gdLst>
                  <a:gd name="connsiteX0" fmla="*/ 178 w 53316"/>
                  <a:gd name="connsiteY0" fmla="*/ 48074 h 48074"/>
                  <a:gd name="connsiteX1" fmla="*/ 28258 w 53316"/>
                  <a:gd name="connsiteY1" fmla="*/ 25770 h 48074"/>
                  <a:gd name="connsiteX2" fmla="*/ 53317 w 53316"/>
                  <a:gd name="connsiteY2" fmla="*/ 0 h 48074"/>
                  <a:gd name="connsiteX3" fmla="*/ 0 w 53316"/>
                  <a:gd name="connsiteY3" fmla="*/ 48074 h 48074"/>
                </a:gdLst>
                <a:ahLst/>
                <a:cxnLst>
                  <a:cxn ang="0">
                    <a:pos x="connsiteX0" y="connsiteY0"/>
                  </a:cxn>
                  <a:cxn ang="0">
                    <a:pos x="connsiteX1" y="connsiteY1"/>
                  </a:cxn>
                  <a:cxn ang="0">
                    <a:pos x="connsiteX2" y="connsiteY2"/>
                  </a:cxn>
                  <a:cxn ang="0">
                    <a:pos x="connsiteX3" y="connsiteY3"/>
                  </a:cxn>
                </a:cxnLst>
                <a:rect l="l" t="t" r="r" b="b"/>
                <a:pathLst>
                  <a:path w="53316" h="48074">
                    <a:moveTo>
                      <a:pt x="178" y="48074"/>
                    </a:moveTo>
                    <a:cubicBezTo>
                      <a:pt x="10442" y="41854"/>
                      <a:pt x="19877" y="34360"/>
                      <a:pt x="28258" y="25770"/>
                    </a:cubicBezTo>
                    <a:cubicBezTo>
                      <a:pt x="37644" y="18248"/>
                      <a:pt x="46061" y="9592"/>
                      <a:pt x="53317" y="0"/>
                    </a:cubicBezTo>
                    <a:cubicBezTo>
                      <a:pt x="33613" y="13743"/>
                      <a:pt x="15702" y="29893"/>
                      <a:pt x="0" y="48074"/>
                    </a:cubicBezTo>
                    <a:close/>
                  </a:path>
                </a:pathLst>
              </a:custGeom>
              <a:solidFill>
                <a:srgbClr val="AA6550"/>
              </a:solidFill>
              <a:ln w="8886" cap="flat">
                <a:noFill/>
                <a:prstDash val="solid"/>
                <a:miter/>
              </a:ln>
            </p:spPr>
            <p:txBody>
              <a:bodyPr rtlCol="1" anchor="ctr"/>
              <a:lstStyle/>
              <a:p>
                <a:endParaRPr lang="ar-SA"/>
              </a:p>
            </p:txBody>
          </p:sp>
          <p:sp>
            <p:nvSpPr>
              <p:cNvPr id="632" name="Freeform: Shape 631">
                <a:extLst>
                  <a:ext uri="{FF2B5EF4-FFF2-40B4-BE49-F238E27FC236}">
                    <a16:creationId xmlns:a16="http://schemas.microsoft.com/office/drawing/2014/main" id="{2F1C7A32-8E86-401B-8DA5-7082413AE745}"/>
                  </a:ext>
                </a:extLst>
              </p:cNvPr>
              <p:cNvSpPr/>
              <p:nvPr/>
            </p:nvSpPr>
            <p:spPr>
              <a:xfrm>
                <a:off x="4851674" y="2812301"/>
                <a:ext cx="50562" cy="44875"/>
              </a:xfrm>
              <a:custGeom>
                <a:avLst/>
                <a:gdLst>
                  <a:gd name="connsiteX0" fmla="*/ 0 w 50562"/>
                  <a:gd name="connsiteY0" fmla="*/ 44875 h 44875"/>
                  <a:gd name="connsiteX1" fmla="*/ 26658 w 50562"/>
                  <a:gd name="connsiteY1" fmla="*/ 24082 h 44875"/>
                  <a:gd name="connsiteX2" fmla="*/ 50562 w 50562"/>
                  <a:gd name="connsiteY2" fmla="*/ 0 h 44875"/>
                  <a:gd name="connsiteX3" fmla="*/ 23904 w 50562"/>
                  <a:gd name="connsiteY3" fmla="*/ 20794 h 44875"/>
                  <a:gd name="connsiteX4" fmla="*/ 0 w 50562"/>
                  <a:gd name="connsiteY4" fmla="*/ 44875 h 4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2" h="44875">
                    <a:moveTo>
                      <a:pt x="0" y="44875"/>
                    </a:moveTo>
                    <a:cubicBezTo>
                      <a:pt x="9729" y="39098"/>
                      <a:pt x="18686" y="32111"/>
                      <a:pt x="26658" y="24082"/>
                    </a:cubicBezTo>
                    <a:cubicBezTo>
                      <a:pt x="35664" y="17156"/>
                      <a:pt x="43703" y="9057"/>
                      <a:pt x="50562" y="0"/>
                    </a:cubicBezTo>
                    <a:cubicBezTo>
                      <a:pt x="40833" y="5777"/>
                      <a:pt x="31876" y="12764"/>
                      <a:pt x="23904" y="20794"/>
                    </a:cubicBezTo>
                    <a:cubicBezTo>
                      <a:pt x="14873" y="27691"/>
                      <a:pt x="6831" y="35794"/>
                      <a:pt x="0" y="44875"/>
                    </a:cubicBezTo>
                    <a:close/>
                  </a:path>
                </a:pathLst>
              </a:custGeom>
              <a:solidFill>
                <a:srgbClr val="AA6550"/>
              </a:solidFill>
              <a:ln w="8886" cap="flat">
                <a:noFill/>
                <a:prstDash val="solid"/>
                <a:miter/>
              </a:ln>
            </p:spPr>
            <p:txBody>
              <a:bodyPr rtlCol="1" anchor="ctr"/>
              <a:lstStyle/>
              <a:p>
                <a:endParaRPr lang="ar-SA"/>
              </a:p>
            </p:txBody>
          </p:sp>
          <p:sp>
            <p:nvSpPr>
              <p:cNvPr id="633" name="Freeform: Shape 632">
                <a:extLst>
                  <a:ext uri="{FF2B5EF4-FFF2-40B4-BE49-F238E27FC236}">
                    <a16:creationId xmlns:a16="http://schemas.microsoft.com/office/drawing/2014/main" id="{657FEC3F-B7F6-4E93-8C54-16EE1062E834}"/>
                  </a:ext>
                </a:extLst>
              </p:cNvPr>
              <p:cNvSpPr/>
              <p:nvPr/>
            </p:nvSpPr>
            <p:spPr>
              <a:xfrm>
                <a:off x="4148018" y="2492352"/>
                <a:ext cx="268541" cy="517932"/>
              </a:xfrm>
              <a:custGeom>
                <a:avLst/>
                <a:gdLst>
                  <a:gd name="connsiteX0" fmla="*/ 120902 w 268541"/>
                  <a:gd name="connsiteY0" fmla="*/ 403 h 517932"/>
                  <a:gd name="connsiteX1" fmla="*/ 261765 w 268541"/>
                  <a:gd name="connsiteY1" fmla="*/ 120888 h 517932"/>
                  <a:gd name="connsiteX2" fmla="*/ 261925 w 268541"/>
                  <a:gd name="connsiteY2" fmla="*/ 123210 h 517932"/>
                  <a:gd name="connsiteX3" fmla="*/ 268501 w 268541"/>
                  <a:gd name="connsiteY3" fmla="*/ 283160 h 517932"/>
                  <a:gd name="connsiteX4" fmla="*/ 196434 w 268541"/>
                  <a:gd name="connsiteY4" fmla="*/ 365446 h 517932"/>
                  <a:gd name="connsiteX5" fmla="*/ 205321 w 268541"/>
                  <a:gd name="connsiteY5" fmla="*/ 509046 h 517932"/>
                  <a:gd name="connsiteX6" fmla="*/ 16934 w 268541"/>
                  <a:gd name="connsiteY6" fmla="*/ 517932 h 517932"/>
                  <a:gd name="connsiteX7" fmla="*/ 139 w 268541"/>
                  <a:gd name="connsiteY7" fmla="*/ 136894 h 517932"/>
                  <a:gd name="connsiteX8" fmla="*/ 120902 w 268541"/>
                  <a:gd name="connsiteY8" fmla="*/ 225 h 51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41" h="517932">
                    <a:moveTo>
                      <a:pt x="120902" y="403"/>
                    </a:moveTo>
                    <a:cubicBezTo>
                      <a:pt x="193071" y="-5224"/>
                      <a:pt x="256138" y="48719"/>
                      <a:pt x="261765" y="120888"/>
                    </a:cubicBezTo>
                    <a:cubicBezTo>
                      <a:pt x="261825" y="121662"/>
                      <a:pt x="261879" y="122435"/>
                      <a:pt x="261925" y="123210"/>
                    </a:cubicBezTo>
                    <a:cubicBezTo>
                      <a:pt x="265658" y="184080"/>
                      <a:pt x="268945" y="249926"/>
                      <a:pt x="268501" y="283160"/>
                    </a:cubicBezTo>
                    <a:cubicBezTo>
                      <a:pt x="267701" y="354250"/>
                      <a:pt x="196434" y="365446"/>
                      <a:pt x="196434" y="365446"/>
                    </a:cubicBezTo>
                    <a:cubicBezTo>
                      <a:pt x="196434" y="365446"/>
                      <a:pt x="206653" y="489052"/>
                      <a:pt x="205321" y="509046"/>
                    </a:cubicBezTo>
                    <a:lnTo>
                      <a:pt x="16934" y="517932"/>
                    </a:lnTo>
                    <a:lnTo>
                      <a:pt x="139" y="136894"/>
                    </a:lnTo>
                    <a:cubicBezTo>
                      <a:pt x="-3096" y="66209"/>
                      <a:pt x="50356" y="5716"/>
                      <a:pt x="120902" y="225"/>
                    </a:cubicBezTo>
                    <a:close/>
                  </a:path>
                </a:pathLst>
              </a:custGeom>
              <a:solidFill>
                <a:srgbClr val="B78876"/>
              </a:solidFill>
              <a:ln w="8886" cap="flat">
                <a:noFill/>
                <a:prstDash val="solid"/>
                <a:miter/>
              </a:ln>
            </p:spPr>
            <p:txBody>
              <a:bodyPr rtlCol="1" anchor="ctr"/>
              <a:lstStyle/>
              <a:p>
                <a:endParaRPr lang="ar-SA"/>
              </a:p>
            </p:txBody>
          </p:sp>
          <p:sp>
            <p:nvSpPr>
              <p:cNvPr id="634" name="Freeform: Shape 633">
                <a:extLst>
                  <a:ext uri="{FF2B5EF4-FFF2-40B4-BE49-F238E27FC236}">
                    <a16:creationId xmlns:a16="http://schemas.microsoft.com/office/drawing/2014/main" id="{48C15082-E2F0-48B7-A5F8-D5E0EB3BA036}"/>
                  </a:ext>
                </a:extLst>
              </p:cNvPr>
              <p:cNvSpPr/>
              <p:nvPr/>
            </p:nvSpPr>
            <p:spPr>
              <a:xfrm>
                <a:off x="4251770" y="2829984"/>
                <a:ext cx="92949" cy="45059"/>
              </a:xfrm>
              <a:custGeom>
                <a:avLst/>
                <a:gdLst>
                  <a:gd name="connsiteX0" fmla="*/ 92860 w 92949"/>
                  <a:gd name="connsiteY0" fmla="*/ 26658 h 45059"/>
                  <a:gd name="connsiteX1" fmla="*/ 0 w 92949"/>
                  <a:gd name="connsiteY1" fmla="*/ 0 h 45059"/>
                  <a:gd name="connsiteX2" fmla="*/ 92949 w 92949"/>
                  <a:gd name="connsiteY2" fmla="*/ 44431 h 45059"/>
                </a:gdLst>
                <a:ahLst/>
                <a:cxnLst>
                  <a:cxn ang="0">
                    <a:pos x="connsiteX0" y="connsiteY0"/>
                  </a:cxn>
                  <a:cxn ang="0">
                    <a:pos x="connsiteX1" y="connsiteY1"/>
                  </a:cxn>
                  <a:cxn ang="0">
                    <a:pos x="connsiteX2" y="connsiteY2"/>
                  </a:cxn>
                </a:cxnLst>
                <a:rect l="l" t="t" r="r" b="b"/>
                <a:pathLst>
                  <a:path w="92949" h="45059">
                    <a:moveTo>
                      <a:pt x="92860" y="26658"/>
                    </a:moveTo>
                    <a:cubicBezTo>
                      <a:pt x="59946" y="27192"/>
                      <a:pt x="27619" y="17911"/>
                      <a:pt x="0" y="0"/>
                    </a:cubicBezTo>
                    <a:cubicBezTo>
                      <a:pt x="0" y="0"/>
                      <a:pt x="21949" y="51273"/>
                      <a:pt x="92949" y="44431"/>
                    </a:cubicBezTo>
                    <a:close/>
                  </a:path>
                </a:pathLst>
              </a:custGeom>
              <a:solidFill>
                <a:srgbClr val="AA6550"/>
              </a:solidFill>
              <a:ln w="8886" cap="flat">
                <a:noFill/>
                <a:prstDash val="solid"/>
                <a:miter/>
              </a:ln>
            </p:spPr>
            <p:txBody>
              <a:bodyPr rtlCol="1" anchor="ctr"/>
              <a:lstStyle/>
              <a:p>
                <a:endParaRPr lang="ar-SA"/>
              </a:p>
            </p:txBody>
          </p:sp>
          <p:sp>
            <p:nvSpPr>
              <p:cNvPr id="635" name="Freeform: Shape 634">
                <a:extLst>
                  <a:ext uri="{FF2B5EF4-FFF2-40B4-BE49-F238E27FC236}">
                    <a16:creationId xmlns:a16="http://schemas.microsoft.com/office/drawing/2014/main" id="{DCEFC1C8-027D-48C9-A349-433F6B8521B9}"/>
                  </a:ext>
                </a:extLst>
              </p:cNvPr>
              <p:cNvSpPr/>
              <p:nvPr/>
            </p:nvSpPr>
            <p:spPr>
              <a:xfrm>
                <a:off x="4107158" y="2651611"/>
                <a:ext cx="50243" cy="74293"/>
              </a:xfrm>
              <a:custGeom>
                <a:avLst/>
                <a:gdLst>
                  <a:gd name="connsiteX0" fmla="*/ 47398 w 50243"/>
                  <a:gd name="connsiteY0" fmla="*/ 2250 h 74293"/>
                  <a:gd name="connsiteX1" fmla="*/ 35 w 50243"/>
                  <a:gd name="connsiteY1" fmla="*/ 36461 h 74293"/>
                  <a:gd name="connsiteX2" fmla="*/ 50242 w 50243"/>
                  <a:gd name="connsiteY2" fmla="*/ 72006 h 74293"/>
                  <a:gd name="connsiteX3" fmla="*/ 47398 w 50243"/>
                  <a:gd name="connsiteY3" fmla="*/ 2250 h 74293"/>
                </a:gdLst>
                <a:ahLst/>
                <a:cxnLst>
                  <a:cxn ang="0">
                    <a:pos x="connsiteX0" y="connsiteY0"/>
                  </a:cxn>
                  <a:cxn ang="0">
                    <a:pos x="connsiteX1" y="connsiteY1"/>
                  </a:cxn>
                  <a:cxn ang="0">
                    <a:pos x="connsiteX2" y="connsiteY2"/>
                  </a:cxn>
                  <a:cxn ang="0">
                    <a:pos x="connsiteX3" y="connsiteY3"/>
                  </a:cxn>
                </a:cxnLst>
                <a:rect l="l" t="t" r="r" b="b"/>
                <a:pathLst>
                  <a:path w="50243" h="74293">
                    <a:moveTo>
                      <a:pt x="47398" y="2250"/>
                    </a:moveTo>
                    <a:cubicBezTo>
                      <a:pt x="46243" y="1717"/>
                      <a:pt x="-1476" y="-12235"/>
                      <a:pt x="35" y="36461"/>
                    </a:cubicBezTo>
                    <a:cubicBezTo>
                      <a:pt x="1546" y="85158"/>
                      <a:pt x="50153" y="73517"/>
                      <a:pt x="50242" y="72006"/>
                    </a:cubicBezTo>
                    <a:cubicBezTo>
                      <a:pt x="50330" y="70495"/>
                      <a:pt x="47398" y="2250"/>
                      <a:pt x="47398" y="2250"/>
                    </a:cubicBezTo>
                    <a:close/>
                  </a:path>
                </a:pathLst>
              </a:custGeom>
              <a:solidFill>
                <a:srgbClr val="B78876"/>
              </a:solidFill>
              <a:ln w="8886" cap="flat">
                <a:noFill/>
                <a:prstDash val="solid"/>
                <a:miter/>
              </a:ln>
            </p:spPr>
            <p:txBody>
              <a:bodyPr rtlCol="1" anchor="ctr"/>
              <a:lstStyle/>
              <a:p>
                <a:endParaRPr lang="ar-SA"/>
              </a:p>
            </p:txBody>
          </p:sp>
          <p:sp>
            <p:nvSpPr>
              <p:cNvPr id="636" name="Freeform: Shape 635">
                <a:extLst>
                  <a:ext uri="{FF2B5EF4-FFF2-40B4-BE49-F238E27FC236}">
                    <a16:creationId xmlns:a16="http://schemas.microsoft.com/office/drawing/2014/main" id="{68848AE3-9278-466E-8C4E-1BD7D618E17C}"/>
                  </a:ext>
                </a:extLst>
              </p:cNvPr>
              <p:cNvSpPr/>
              <p:nvPr/>
            </p:nvSpPr>
            <p:spPr>
              <a:xfrm>
                <a:off x="4119408" y="2667193"/>
                <a:ext cx="22665" cy="42496"/>
              </a:xfrm>
              <a:custGeom>
                <a:avLst/>
                <a:gdLst>
                  <a:gd name="connsiteX0" fmla="*/ 22619 w 22665"/>
                  <a:gd name="connsiteY0" fmla="*/ 38563 h 42496"/>
                  <a:gd name="connsiteX1" fmla="*/ 20397 w 22665"/>
                  <a:gd name="connsiteY1" fmla="*/ 39896 h 42496"/>
                  <a:gd name="connsiteX2" fmla="*/ 13999 w 22665"/>
                  <a:gd name="connsiteY2" fmla="*/ 39896 h 42496"/>
                  <a:gd name="connsiteX3" fmla="*/ 3691 w 22665"/>
                  <a:gd name="connsiteY3" fmla="*/ 21324 h 42496"/>
                  <a:gd name="connsiteX4" fmla="*/ 5735 w 22665"/>
                  <a:gd name="connsiteY4" fmla="*/ 9150 h 42496"/>
                  <a:gd name="connsiteX5" fmla="*/ 11866 w 22665"/>
                  <a:gd name="connsiteY5" fmla="*/ 2397 h 42496"/>
                  <a:gd name="connsiteX6" fmla="*/ 16932 w 22665"/>
                  <a:gd name="connsiteY6" fmla="*/ 4618 h 42496"/>
                  <a:gd name="connsiteX7" fmla="*/ 17642 w 22665"/>
                  <a:gd name="connsiteY7" fmla="*/ 7017 h 42496"/>
                  <a:gd name="connsiteX8" fmla="*/ 18175 w 22665"/>
                  <a:gd name="connsiteY8" fmla="*/ 4174 h 42496"/>
                  <a:gd name="connsiteX9" fmla="*/ 16132 w 22665"/>
                  <a:gd name="connsiteY9" fmla="*/ 1152 h 42496"/>
                  <a:gd name="connsiteX10" fmla="*/ 11422 w 22665"/>
                  <a:gd name="connsiteY10" fmla="*/ 86 h 42496"/>
                  <a:gd name="connsiteX11" fmla="*/ 2536 w 22665"/>
                  <a:gd name="connsiteY11" fmla="*/ 7906 h 42496"/>
                  <a:gd name="connsiteX12" fmla="*/ 48 w 22665"/>
                  <a:gd name="connsiteY12" fmla="*/ 21591 h 42496"/>
                  <a:gd name="connsiteX13" fmla="*/ 13110 w 22665"/>
                  <a:gd name="connsiteY13" fmla="*/ 42207 h 42496"/>
                  <a:gd name="connsiteX14" fmla="*/ 20841 w 22665"/>
                  <a:gd name="connsiteY14" fmla="*/ 40607 h 42496"/>
                  <a:gd name="connsiteX15" fmla="*/ 22619 w 22665"/>
                  <a:gd name="connsiteY15" fmla="*/ 38563 h 4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5" h="42496">
                    <a:moveTo>
                      <a:pt x="22619" y="38563"/>
                    </a:moveTo>
                    <a:cubicBezTo>
                      <a:pt x="22619" y="38563"/>
                      <a:pt x="21730" y="39185"/>
                      <a:pt x="20397" y="39896"/>
                    </a:cubicBezTo>
                    <a:cubicBezTo>
                      <a:pt x="18338" y="40690"/>
                      <a:pt x="16058" y="40690"/>
                      <a:pt x="13999" y="39896"/>
                    </a:cubicBezTo>
                    <a:cubicBezTo>
                      <a:pt x="7492" y="35991"/>
                      <a:pt x="3562" y="28912"/>
                      <a:pt x="3691" y="21324"/>
                    </a:cubicBezTo>
                    <a:cubicBezTo>
                      <a:pt x="3433" y="17163"/>
                      <a:pt x="4132" y="12998"/>
                      <a:pt x="5735" y="9150"/>
                    </a:cubicBezTo>
                    <a:cubicBezTo>
                      <a:pt x="6553" y="6032"/>
                      <a:pt x="8842" y="3511"/>
                      <a:pt x="11866" y="2397"/>
                    </a:cubicBezTo>
                    <a:cubicBezTo>
                      <a:pt x="13869" y="1832"/>
                      <a:pt x="15991" y="2763"/>
                      <a:pt x="16932" y="4618"/>
                    </a:cubicBezTo>
                    <a:cubicBezTo>
                      <a:pt x="17642" y="5951"/>
                      <a:pt x="17376" y="6928"/>
                      <a:pt x="17642" y="7017"/>
                    </a:cubicBezTo>
                    <a:cubicBezTo>
                      <a:pt x="17909" y="7106"/>
                      <a:pt x="18620" y="6129"/>
                      <a:pt x="18175" y="4174"/>
                    </a:cubicBezTo>
                    <a:cubicBezTo>
                      <a:pt x="17878" y="2954"/>
                      <a:pt x="17153" y="1883"/>
                      <a:pt x="16132" y="1152"/>
                    </a:cubicBezTo>
                    <a:cubicBezTo>
                      <a:pt x="14761" y="195"/>
                      <a:pt x="13071" y="-187"/>
                      <a:pt x="11422" y="86"/>
                    </a:cubicBezTo>
                    <a:cubicBezTo>
                      <a:pt x="7274" y="915"/>
                      <a:pt x="3885" y="3897"/>
                      <a:pt x="2536" y="7906"/>
                    </a:cubicBezTo>
                    <a:cubicBezTo>
                      <a:pt x="634" y="12206"/>
                      <a:pt x="-219" y="16896"/>
                      <a:pt x="48" y="21591"/>
                    </a:cubicBezTo>
                    <a:cubicBezTo>
                      <a:pt x="-124" y="30460"/>
                      <a:pt x="5017" y="38574"/>
                      <a:pt x="13110" y="42207"/>
                    </a:cubicBezTo>
                    <a:cubicBezTo>
                      <a:pt x="15796" y="42910"/>
                      <a:pt x="18655" y="42319"/>
                      <a:pt x="20841" y="40607"/>
                    </a:cubicBezTo>
                    <a:cubicBezTo>
                      <a:pt x="22530" y="39718"/>
                      <a:pt x="22796" y="38652"/>
                      <a:pt x="22619" y="38563"/>
                    </a:cubicBezTo>
                    <a:close/>
                  </a:path>
                </a:pathLst>
              </a:custGeom>
              <a:solidFill>
                <a:srgbClr val="AA6550"/>
              </a:solidFill>
              <a:ln w="8886" cap="flat">
                <a:noFill/>
                <a:prstDash val="solid"/>
                <a:miter/>
              </a:ln>
            </p:spPr>
            <p:txBody>
              <a:bodyPr rtlCol="1" anchor="ctr"/>
              <a:lstStyle/>
              <a:p>
                <a:endParaRPr lang="ar-SA"/>
              </a:p>
            </p:txBody>
          </p:sp>
          <p:sp>
            <p:nvSpPr>
              <p:cNvPr id="637" name="Freeform: Shape 636">
                <a:extLst>
                  <a:ext uri="{FF2B5EF4-FFF2-40B4-BE49-F238E27FC236}">
                    <a16:creationId xmlns:a16="http://schemas.microsoft.com/office/drawing/2014/main" id="{2541D9EB-5D41-4C12-ABB6-9E18DDF2D92F}"/>
                  </a:ext>
                </a:extLst>
              </p:cNvPr>
              <p:cNvSpPr/>
              <p:nvPr/>
            </p:nvSpPr>
            <p:spPr>
              <a:xfrm>
                <a:off x="4371644" y="2651958"/>
                <a:ext cx="20261" cy="19171"/>
              </a:xfrm>
              <a:custGeom>
                <a:avLst/>
                <a:gdLst>
                  <a:gd name="connsiteX0" fmla="*/ 20261 w 20261"/>
                  <a:gd name="connsiteY0" fmla="*/ 8834 h 19171"/>
                  <a:gd name="connsiteX1" fmla="*/ 10486 w 20261"/>
                  <a:gd name="connsiteY1" fmla="*/ 19142 h 19171"/>
                  <a:gd name="connsiteX2" fmla="*/ 0 w 20261"/>
                  <a:gd name="connsiteY2" fmla="*/ 10256 h 19171"/>
                  <a:gd name="connsiteX3" fmla="*/ 9775 w 20261"/>
                  <a:gd name="connsiteY3" fmla="*/ 37 h 19171"/>
                  <a:gd name="connsiteX4" fmla="*/ 20261 w 20261"/>
                  <a:gd name="connsiteY4" fmla="*/ 8834 h 1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1" h="19171">
                    <a:moveTo>
                      <a:pt x="20261" y="8834"/>
                    </a:moveTo>
                    <a:cubicBezTo>
                      <a:pt x="20314" y="14343"/>
                      <a:pt x="15990" y="18903"/>
                      <a:pt x="10486" y="19142"/>
                    </a:cubicBezTo>
                    <a:cubicBezTo>
                      <a:pt x="5147" y="19552"/>
                      <a:pt x="472" y="15590"/>
                      <a:pt x="0" y="10256"/>
                    </a:cubicBezTo>
                    <a:cubicBezTo>
                      <a:pt x="-51" y="4763"/>
                      <a:pt x="4285" y="229"/>
                      <a:pt x="9775" y="37"/>
                    </a:cubicBezTo>
                    <a:cubicBezTo>
                      <a:pt x="15099" y="-425"/>
                      <a:pt x="19791" y="3511"/>
                      <a:pt x="20261" y="8834"/>
                    </a:cubicBezTo>
                    <a:close/>
                  </a:path>
                </a:pathLst>
              </a:custGeom>
              <a:solidFill>
                <a:srgbClr val="263238"/>
              </a:solidFill>
              <a:ln w="8886" cap="flat">
                <a:noFill/>
                <a:prstDash val="solid"/>
                <a:miter/>
              </a:ln>
            </p:spPr>
            <p:txBody>
              <a:bodyPr rtlCol="1" anchor="ctr"/>
              <a:lstStyle/>
              <a:p>
                <a:endParaRPr lang="ar-SA"/>
              </a:p>
            </p:txBody>
          </p:sp>
          <p:sp>
            <p:nvSpPr>
              <p:cNvPr id="638" name="Freeform: Shape 637">
                <a:extLst>
                  <a:ext uri="{FF2B5EF4-FFF2-40B4-BE49-F238E27FC236}">
                    <a16:creationId xmlns:a16="http://schemas.microsoft.com/office/drawing/2014/main" id="{340A0C05-6BB6-4658-BF40-2D32CD85BC52}"/>
                  </a:ext>
                </a:extLst>
              </p:cNvPr>
              <p:cNvSpPr/>
              <p:nvPr/>
            </p:nvSpPr>
            <p:spPr>
              <a:xfrm>
                <a:off x="4351220" y="2630220"/>
                <a:ext cx="40579" cy="10869"/>
              </a:xfrm>
              <a:custGeom>
                <a:avLst/>
                <a:gdLst>
                  <a:gd name="connsiteX0" fmla="*/ 40418 w 40579"/>
                  <a:gd name="connsiteY0" fmla="*/ 10667 h 10869"/>
                  <a:gd name="connsiteX1" fmla="*/ 20513 w 40579"/>
                  <a:gd name="connsiteY1" fmla="*/ 6313 h 10869"/>
                  <a:gd name="connsiteX2" fmla="*/ 342 w 40579"/>
                  <a:gd name="connsiteY2" fmla="*/ 10489 h 10869"/>
                  <a:gd name="connsiteX3" fmla="*/ 4518 w 40579"/>
                  <a:gd name="connsiteY3" fmla="*/ 4980 h 10869"/>
                  <a:gd name="connsiteX4" fmla="*/ 20691 w 40579"/>
                  <a:gd name="connsiteY4" fmla="*/ 4 h 10869"/>
                  <a:gd name="connsiteX5" fmla="*/ 36509 w 40579"/>
                  <a:gd name="connsiteY5" fmla="*/ 5069 h 10869"/>
                  <a:gd name="connsiteX6" fmla="*/ 40418 w 40579"/>
                  <a:gd name="connsiteY6" fmla="*/ 10667 h 1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79" h="10869">
                    <a:moveTo>
                      <a:pt x="40418" y="10667"/>
                    </a:moveTo>
                    <a:cubicBezTo>
                      <a:pt x="39174" y="12000"/>
                      <a:pt x="31532" y="6313"/>
                      <a:pt x="20513" y="6313"/>
                    </a:cubicBezTo>
                    <a:cubicBezTo>
                      <a:pt x="9495" y="6313"/>
                      <a:pt x="1497" y="11822"/>
                      <a:pt x="342" y="10489"/>
                    </a:cubicBezTo>
                    <a:cubicBezTo>
                      <a:pt x="-813" y="9157"/>
                      <a:pt x="1053" y="7468"/>
                      <a:pt x="4518" y="4980"/>
                    </a:cubicBezTo>
                    <a:cubicBezTo>
                      <a:pt x="9246" y="1649"/>
                      <a:pt x="14909" y="-93"/>
                      <a:pt x="20691" y="4"/>
                    </a:cubicBezTo>
                    <a:cubicBezTo>
                      <a:pt x="26369" y="-35"/>
                      <a:pt x="31910" y="1739"/>
                      <a:pt x="36509" y="5069"/>
                    </a:cubicBezTo>
                    <a:cubicBezTo>
                      <a:pt x="39885" y="7913"/>
                      <a:pt x="41040" y="10045"/>
                      <a:pt x="40418" y="10667"/>
                    </a:cubicBezTo>
                    <a:close/>
                  </a:path>
                </a:pathLst>
              </a:custGeom>
              <a:solidFill>
                <a:srgbClr val="263238"/>
              </a:solidFill>
              <a:ln w="8886" cap="flat">
                <a:noFill/>
                <a:prstDash val="solid"/>
                <a:miter/>
              </a:ln>
            </p:spPr>
            <p:txBody>
              <a:bodyPr rtlCol="1" anchor="ctr"/>
              <a:lstStyle/>
              <a:p>
                <a:endParaRPr lang="ar-SA"/>
              </a:p>
            </p:txBody>
          </p:sp>
          <p:sp>
            <p:nvSpPr>
              <p:cNvPr id="639" name="Freeform: Shape 638">
                <a:extLst>
                  <a:ext uri="{FF2B5EF4-FFF2-40B4-BE49-F238E27FC236}">
                    <a16:creationId xmlns:a16="http://schemas.microsoft.com/office/drawing/2014/main" id="{63A3FA8E-B5E7-4379-8ECB-0D34A7941064}"/>
                  </a:ext>
                </a:extLst>
              </p:cNvPr>
              <p:cNvSpPr/>
              <p:nvPr/>
            </p:nvSpPr>
            <p:spPr>
              <a:xfrm>
                <a:off x="4264033" y="2651965"/>
                <a:ext cx="20349" cy="19164"/>
              </a:xfrm>
              <a:custGeom>
                <a:avLst/>
                <a:gdLst>
                  <a:gd name="connsiteX0" fmla="*/ 20349 w 20349"/>
                  <a:gd name="connsiteY0" fmla="*/ 8827 h 19164"/>
                  <a:gd name="connsiteX1" fmla="*/ 10486 w 20349"/>
                  <a:gd name="connsiteY1" fmla="*/ 19135 h 19164"/>
                  <a:gd name="connsiteX2" fmla="*/ 0 w 20349"/>
                  <a:gd name="connsiteY2" fmla="*/ 10249 h 19164"/>
                  <a:gd name="connsiteX3" fmla="*/ 9863 w 20349"/>
                  <a:gd name="connsiteY3" fmla="*/ 30 h 19164"/>
                  <a:gd name="connsiteX4" fmla="*/ 20349 w 20349"/>
                  <a:gd name="connsiteY4" fmla="*/ 8827 h 19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9" h="19164">
                    <a:moveTo>
                      <a:pt x="20349" y="8827"/>
                    </a:moveTo>
                    <a:cubicBezTo>
                      <a:pt x="20354" y="14351"/>
                      <a:pt x="16004" y="18897"/>
                      <a:pt x="10486" y="19135"/>
                    </a:cubicBezTo>
                    <a:cubicBezTo>
                      <a:pt x="5146" y="19545"/>
                      <a:pt x="471" y="15583"/>
                      <a:pt x="0" y="10249"/>
                    </a:cubicBezTo>
                    <a:cubicBezTo>
                      <a:pt x="-3" y="4741"/>
                      <a:pt x="4359" y="221"/>
                      <a:pt x="9863" y="30"/>
                    </a:cubicBezTo>
                    <a:cubicBezTo>
                      <a:pt x="15171" y="-383"/>
                      <a:pt x="19833" y="3528"/>
                      <a:pt x="20349" y="8827"/>
                    </a:cubicBezTo>
                    <a:close/>
                  </a:path>
                </a:pathLst>
              </a:custGeom>
              <a:solidFill>
                <a:srgbClr val="263238"/>
              </a:solidFill>
              <a:ln w="8886" cap="flat">
                <a:noFill/>
                <a:prstDash val="solid"/>
                <a:miter/>
              </a:ln>
            </p:spPr>
            <p:txBody>
              <a:bodyPr rtlCol="1" anchor="ctr"/>
              <a:lstStyle/>
              <a:p>
                <a:endParaRPr lang="ar-SA"/>
              </a:p>
            </p:txBody>
          </p:sp>
          <p:sp>
            <p:nvSpPr>
              <p:cNvPr id="640" name="Freeform: Shape 639">
                <a:extLst>
                  <a:ext uri="{FF2B5EF4-FFF2-40B4-BE49-F238E27FC236}">
                    <a16:creationId xmlns:a16="http://schemas.microsoft.com/office/drawing/2014/main" id="{7B3680E4-E1D3-4650-B2A7-E4F81BD53A8F}"/>
                  </a:ext>
                </a:extLst>
              </p:cNvPr>
              <p:cNvSpPr/>
              <p:nvPr/>
            </p:nvSpPr>
            <p:spPr>
              <a:xfrm>
                <a:off x="4243697" y="2632264"/>
                <a:ext cx="40548" cy="10869"/>
              </a:xfrm>
              <a:custGeom>
                <a:avLst/>
                <a:gdLst>
                  <a:gd name="connsiteX0" fmla="*/ 40418 w 40548"/>
                  <a:gd name="connsiteY0" fmla="*/ 10667 h 10869"/>
                  <a:gd name="connsiteX1" fmla="*/ 20513 w 40548"/>
                  <a:gd name="connsiteY1" fmla="*/ 6313 h 10869"/>
                  <a:gd name="connsiteX2" fmla="*/ 342 w 40548"/>
                  <a:gd name="connsiteY2" fmla="*/ 10490 h 10869"/>
                  <a:gd name="connsiteX3" fmla="*/ 4518 w 40548"/>
                  <a:gd name="connsiteY3" fmla="*/ 4980 h 10869"/>
                  <a:gd name="connsiteX4" fmla="*/ 20691 w 40548"/>
                  <a:gd name="connsiteY4" fmla="*/ 4 h 10869"/>
                  <a:gd name="connsiteX5" fmla="*/ 36509 w 40548"/>
                  <a:gd name="connsiteY5" fmla="*/ 5069 h 10869"/>
                  <a:gd name="connsiteX6" fmla="*/ 40418 w 40548"/>
                  <a:gd name="connsiteY6" fmla="*/ 10667 h 1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48" h="10869">
                    <a:moveTo>
                      <a:pt x="40418" y="10667"/>
                    </a:moveTo>
                    <a:cubicBezTo>
                      <a:pt x="39085" y="12000"/>
                      <a:pt x="31532" y="6313"/>
                      <a:pt x="20513" y="6313"/>
                    </a:cubicBezTo>
                    <a:cubicBezTo>
                      <a:pt x="9495" y="6313"/>
                      <a:pt x="1497" y="11822"/>
                      <a:pt x="342" y="10490"/>
                    </a:cubicBezTo>
                    <a:cubicBezTo>
                      <a:pt x="-813" y="9157"/>
                      <a:pt x="1053" y="7468"/>
                      <a:pt x="4518" y="4980"/>
                    </a:cubicBezTo>
                    <a:cubicBezTo>
                      <a:pt x="9246" y="1649"/>
                      <a:pt x="14909" y="-93"/>
                      <a:pt x="20691" y="4"/>
                    </a:cubicBezTo>
                    <a:cubicBezTo>
                      <a:pt x="26369" y="-35"/>
                      <a:pt x="31910" y="1739"/>
                      <a:pt x="36509" y="5069"/>
                    </a:cubicBezTo>
                    <a:cubicBezTo>
                      <a:pt x="39885" y="7646"/>
                      <a:pt x="40952" y="10045"/>
                      <a:pt x="40418" y="10667"/>
                    </a:cubicBezTo>
                    <a:close/>
                  </a:path>
                </a:pathLst>
              </a:custGeom>
              <a:solidFill>
                <a:srgbClr val="263238"/>
              </a:solidFill>
              <a:ln w="8886" cap="flat">
                <a:noFill/>
                <a:prstDash val="solid"/>
                <a:miter/>
              </a:ln>
            </p:spPr>
            <p:txBody>
              <a:bodyPr rtlCol="1" anchor="ctr"/>
              <a:lstStyle/>
              <a:p>
                <a:endParaRPr lang="ar-SA"/>
              </a:p>
            </p:txBody>
          </p:sp>
          <p:sp>
            <p:nvSpPr>
              <p:cNvPr id="641" name="Freeform: Shape 640">
                <a:extLst>
                  <a:ext uri="{FF2B5EF4-FFF2-40B4-BE49-F238E27FC236}">
                    <a16:creationId xmlns:a16="http://schemas.microsoft.com/office/drawing/2014/main" id="{A25ED886-BA95-4B3D-AFB1-73AA15CA4D77}"/>
                  </a:ext>
                </a:extLst>
              </p:cNvPr>
              <p:cNvSpPr/>
              <p:nvPr/>
            </p:nvSpPr>
            <p:spPr>
              <a:xfrm>
                <a:off x="4318416" y="2632890"/>
                <a:ext cx="32734" cy="91761"/>
              </a:xfrm>
              <a:custGeom>
                <a:avLst/>
                <a:gdLst>
                  <a:gd name="connsiteX0" fmla="*/ 4976 w 32734"/>
                  <a:gd name="connsiteY0" fmla="*/ 91172 h 91761"/>
                  <a:gd name="connsiteX1" fmla="*/ 22749 w 32734"/>
                  <a:gd name="connsiteY1" fmla="*/ 87973 h 91761"/>
                  <a:gd name="connsiteX2" fmla="*/ 28702 w 32734"/>
                  <a:gd name="connsiteY2" fmla="*/ 85218 h 91761"/>
                  <a:gd name="connsiteX3" fmla="*/ 26836 w 32734"/>
                  <a:gd name="connsiteY3" fmla="*/ 76954 h 91761"/>
                  <a:gd name="connsiteX4" fmla="*/ 18572 w 32734"/>
                  <a:gd name="connsiteY4" fmla="*/ 55627 h 91761"/>
                  <a:gd name="connsiteX5" fmla="*/ 0 w 32734"/>
                  <a:gd name="connsiteY5" fmla="*/ 0 h 91761"/>
                  <a:gd name="connsiteX6" fmla="*/ 23015 w 32734"/>
                  <a:gd name="connsiteY6" fmla="*/ 54028 h 91761"/>
                  <a:gd name="connsiteX7" fmla="*/ 30924 w 32734"/>
                  <a:gd name="connsiteY7" fmla="*/ 75443 h 91761"/>
                  <a:gd name="connsiteX8" fmla="*/ 32346 w 32734"/>
                  <a:gd name="connsiteY8" fmla="*/ 86373 h 91761"/>
                  <a:gd name="connsiteX9" fmla="*/ 27725 w 32734"/>
                  <a:gd name="connsiteY9" fmla="*/ 90461 h 91761"/>
                  <a:gd name="connsiteX10" fmla="*/ 23015 w 32734"/>
                  <a:gd name="connsiteY10" fmla="*/ 91172 h 91761"/>
                  <a:gd name="connsiteX11" fmla="*/ 4976 w 32734"/>
                  <a:gd name="connsiteY11" fmla="*/ 91172 h 9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34" h="91761">
                    <a:moveTo>
                      <a:pt x="4976" y="91172"/>
                    </a:moveTo>
                    <a:cubicBezTo>
                      <a:pt x="10748" y="89386"/>
                      <a:pt x="16716" y="88312"/>
                      <a:pt x="22749" y="87973"/>
                    </a:cubicBezTo>
                    <a:cubicBezTo>
                      <a:pt x="25592" y="87973"/>
                      <a:pt x="28258" y="87173"/>
                      <a:pt x="28702" y="85218"/>
                    </a:cubicBezTo>
                    <a:cubicBezTo>
                      <a:pt x="28918" y="82339"/>
                      <a:pt x="28268" y="79461"/>
                      <a:pt x="26836" y="76954"/>
                    </a:cubicBezTo>
                    <a:cubicBezTo>
                      <a:pt x="24170" y="70200"/>
                      <a:pt x="21416" y="63092"/>
                      <a:pt x="18572" y="55627"/>
                    </a:cubicBezTo>
                    <a:cubicBezTo>
                      <a:pt x="10891" y="37616"/>
                      <a:pt x="4680" y="19013"/>
                      <a:pt x="0" y="0"/>
                    </a:cubicBezTo>
                    <a:cubicBezTo>
                      <a:pt x="9126" y="17354"/>
                      <a:pt x="16824" y="35423"/>
                      <a:pt x="23015" y="54028"/>
                    </a:cubicBezTo>
                    <a:cubicBezTo>
                      <a:pt x="25770" y="61492"/>
                      <a:pt x="28436" y="68601"/>
                      <a:pt x="30924" y="75443"/>
                    </a:cubicBezTo>
                    <a:cubicBezTo>
                      <a:pt x="32670" y="78805"/>
                      <a:pt x="33174" y="82676"/>
                      <a:pt x="32346" y="86373"/>
                    </a:cubicBezTo>
                    <a:cubicBezTo>
                      <a:pt x="31567" y="88410"/>
                      <a:pt x="29841" y="89936"/>
                      <a:pt x="27725" y="90461"/>
                    </a:cubicBezTo>
                    <a:cubicBezTo>
                      <a:pt x="26199" y="90932"/>
                      <a:pt x="24612" y="91171"/>
                      <a:pt x="23015" y="91172"/>
                    </a:cubicBezTo>
                    <a:cubicBezTo>
                      <a:pt x="17028" y="91959"/>
                      <a:pt x="10964" y="91959"/>
                      <a:pt x="4976" y="91172"/>
                    </a:cubicBezTo>
                    <a:close/>
                  </a:path>
                </a:pathLst>
              </a:custGeom>
              <a:solidFill>
                <a:srgbClr val="263238"/>
              </a:solidFill>
              <a:ln w="8886" cap="flat">
                <a:noFill/>
                <a:prstDash val="solid"/>
                <a:miter/>
              </a:ln>
            </p:spPr>
            <p:txBody>
              <a:bodyPr rtlCol="1" anchor="ctr"/>
              <a:lstStyle/>
              <a:p>
                <a:endParaRPr lang="ar-SA"/>
              </a:p>
            </p:txBody>
          </p:sp>
          <p:sp>
            <p:nvSpPr>
              <p:cNvPr id="642" name="Freeform: Shape 641">
                <a:extLst>
                  <a:ext uri="{FF2B5EF4-FFF2-40B4-BE49-F238E27FC236}">
                    <a16:creationId xmlns:a16="http://schemas.microsoft.com/office/drawing/2014/main" id="{3C3E1330-D66B-4BFF-9F99-4CDC5BEDA8B6}"/>
                  </a:ext>
                </a:extLst>
              </p:cNvPr>
              <p:cNvSpPr/>
              <p:nvPr/>
            </p:nvSpPr>
            <p:spPr>
              <a:xfrm>
                <a:off x="4290001" y="2731613"/>
                <a:ext cx="36415" cy="31639"/>
              </a:xfrm>
              <a:custGeom>
                <a:avLst/>
                <a:gdLst>
                  <a:gd name="connsiteX0" fmla="*/ 1580 w 36415"/>
                  <a:gd name="connsiteY0" fmla="*/ 2 h 31639"/>
                  <a:gd name="connsiteX1" fmla="*/ 13576 w 36415"/>
                  <a:gd name="connsiteY1" fmla="*/ 20262 h 31639"/>
                  <a:gd name="connsiteX2" fmla="*/ 36413 w 36415"/>
                  <a:gd name="connsiteY2" fmla="*/ 29148 h 31639"/>
                  <a:gd name="connsiteX3" fmla="*/ 28327 w 36415"/>
                  <a:gd name="connsiteY3" fmla="*/ 31637 h 31639"/>
                  <a:gd name="connsiteX4" fmla="*/ 9133 w 36415"/>
                  <a:gd name="connsiteY4" fmla="*/ 24972 h 31639"/>
                  <a:gd name="connsiteX5" fmla="*/ 247 w 36415"/>
                  <a:gd name="connsiteY5" fmla="*/ 7999 h 31639"/>
                  <a:gd name="connsiteX6" fmla="*/ 1580 w 36415"/>
                  <a:gd name="connsiteY6" fmla="*/ 2 h 3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15" h="31639">
                    <a:moveTo>
                      <a:pt x="1580" y="2"/>
                    </a:moveTo>
                    <a:cubicBezTo>
                      <a:pt x="3357" y="2"/>
                      <a:pt x="3357" y="11821"/>
                      <a:pt x="13576" y="20262"/>
                    </a:cubicBezTo>
                    <a:cubicBezTo>
                      <a:pt x="23795" y="28704"/>
                      <a:pt x="36324" y="27371"/>
                      <a:pt x="36413" y="29148"/>
                    </a:cubicBezTo>
                    <a:cubicBezTo>
                      <a:pt x="36502" y="30926"/>
                      <a:pt x="33659" y="31459"/>
                      <a:pt x="28327" y="31637"/>
                    </a:cubicBezTo>
                    <a:cubicBezTo>
                      <a:pt x="21345" y="31735"/>
                      <a:pt x="14551" y="29376"/>
                      <a:pt x="9133" y="24972"/>
                    </a:cubicBezTo>
                    <a:cubicBezTo>
                      <a:pt x="4170" y="20611"/>
                      <a:pt x="1003" y="14563"/>
                      <a:pt x="247" y="7999"/>
                    </a:cubicBezTo>
                    <a:cubicBezTo>
                      <a:pt x="-553" y="2934"/>
                      <a:pt x="780" y="-87"/>
                      <a:pt x="1580" y="2"/>
                    </a:cubicBezTo>
                    <a:close/>
                  </a:path>
                </a:pathLst>
              </a:custGeom>
              <a:solidFill>
                <a:srgbClr val="263238"/>
              </a:solidFill>
              <a:ln w="8886" cap="flat">
                <a:noFill/>
                <a:prstDash val="solid"/>
                <a:miter/>
              </a:ln>
            </p:spPr>
            <p:txBody>
              <a:bodyPr rtlCol="1" anchor="ctr"/>
              <a:lstStyle/>
              <a:p>
                <a:endParaRPr lang="ar-SA"/>
              </a:p>
            </p:txBody>
          </p:sp>
          <p:sp>
            <p:nvSpPr>
              <p:cNvPr id="643" name="Freeform: Shape 642">
                <a:extLst>
                  <a:ext uri="{FF2B5EF4-FFF2-40B4-BE49-F238E27FC236}">
                    <a16:creationId xmlns:a16="http://schemas.microsoft.com/office/drawing/2014/main" id="{8B1D3102-1124-4797-B47E-A63A9AA25A13}"/>
                  </a:ext>
                </a:extLst>
              </p:cNvPr>
              <p:cNvSpPr/>
              <p:nvPr/>
            </p:nvSpPr>
            <p:spPr>
              <a:xfrm>
                <a:off x="4236956" y="2591805"/>
                <a:ext cx="50106" cy="14678"/>
              </a:xfrm>
              <a:custGeom>
                <a:avLst/>
                <a:gdLst>
                  <a:gd name="connsiteX0" fmla="*/ 49915 w 50106"/>
                  <a:gd name="connsiteY0" fmla="*/ 8206 h 14678"/>
                  <a:gd name="connsiteX1" fmla="*/ 25123 w 50106"/>
                  <a:gd name="connsiteY1" fmla="*/ 11316 h 14678"/>
                  <a:gd name="connsiteX2" fmla="*/ 153 w 50106"/>
                  <a:gd name="connsiteY2" fmla="*/ 13716 h 14678"/>
                  <a:gd name="connsiteX3" fmla="*/ 5395 w 50106"/>
                  <a:gd name="connsiteY3" fmla="*/ 6784 h 14678"/>
                  <a:gd name="connsiteX4" fmla="*/ 23879 w 50106"/>
                  <a:gd name="connsiteY4" fmla="*/ 297 h 14678"/>
                  <a:gd name="connsiteX5" fmla="*/ 43339 w 50106"/>
                  <a:gd name="connsiteY5" fmla="*/ 2608 h 14678"/>
                  <a:gd name="connsiteX6" fmla="*/ 49915 w 50106"/>
                  <a:gd name="connsiteY6" fmla="*/ 8206 h 1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06" h="14678">
                    <a:moveTo>
                      <a:pt x="49915" y="8206"/>
                    </a:moveTo>
                    <a:cubicBezTo>
                      <a:pt x="48849" y="11227"/>
                      <a:pt x="37919" y="9806"/>
                      <a:pt x="25123" y="11316"/>
                    </a:cubicBezTo>
                    <a:cubicBezTo>
                      <a:pt x="12327" y="12827"/>
                      <a:pt x="1841" y="16381"/>
                      <a:pt x="153" y="13716"/>
                    </a:cubicBezTo>
                    <a:cubicBezTo>
                      <a:pt x="-558" y="12471"/>
                      <a:pt x="1219" y="9628"/>
                      <a:pt x="5395" y="6784"/>
                    </a:cubicBezTo>
                    <a:cubicBezTo>
                      <a:pt x="10967" y="3211"/>
                      <a:pt x="17296" y="990"/>
                      <a:pt x="23879" y="297"/>
                    </a:cubicBezTo>
                    <a:cubicBezTo>
                      <a:pt x="30457" y="-494"/>
                      <a:pt x="37129" y="298"/>
                      <a:pt x="43339" y="2608"/>
                    </a:cubicBezTo>
                    <a:cubicBezTo>
                      <a:pt x="48049" y="4474"/>
                      <a:pt x="50892" y="6873"/>
                      <a:pt x="49915" y="8206"/>
                    </a:cubicBezTo>
                    <a:close/>
                  </a:path>
                </a:pathLst>
              </a:custGeom>
              <a:solidFill>
                <a:srgbClr val="263238"/>
              </a:solidFill>
              <a:ln w="8886" cap="flat">
                <a:noFill/>
                <a:prstDash val="solid"/>
                <a:miter/>
              </a:ln>
            </p:spPr>
            <p:txBody>
              <a:bodyPr rtlCol="1" anchor="ctr"/>
              <a:lstStyle/>
              <a:p>
                <a:endParaRPr lang="ar-SA"/>
              </a:p>
            </p:txBody>
          </p:sp>
          <p:sp>
            <p:nvSpPr>
              <p:cNvPr id="644" name="Freeform: Shape 643">
                <a:extLst>
                  <a:ext uri="{FF2B5EF4-FFF2-40B4-BE49-F238E27FC236}">
                    <a16:creationId xmlns:a16="http://schemas.microsoft.com/office/drawing/2014/main" id="{7EA5E1D8-D12B-4653-A4F4-53E4817BCBA1}"/>
                  </a:ext>
                </a:extLst>
              </p:cNvPr>
              <p:cNvSpPr/>
              <p:nvPr/>
            </p:nvSpPr>
            <p:spPr>
              <a:xfrm>
                <a:off x="4349955" y="2598130"/>
                <a:ext cx="37939" cy="12228"/>
              </a:xfrm>
              <a:custGeom>
                <a:avLst/>
                <a:gdLst>
                  <a:gd name="connsiteX0" fmla="*/ 37685 w 37939"/>
                  <a:gd name="connsiteY0" fmla="*/ 11123 h 12228"/>
                  <a:gd name="connsiteX1" fmla="*/ 19113 w 37939"/>
                  <a:gd name="connsiteY1" fmla="*/ 11123 h 12228"/>
                  <a:gd name="connsiteX2" fmla="*/ 629 w 37939"/>
                  <a:gd name="connsiteY2" fmla="*/ 10234 h 12228"/>
                  <a:gd name="connsiteX3" fmla="*/ 4362 w 37939"/>
                  <a:gd name="connsiteY3" fmla="*/ 4103 h 12228"/>
                  <a:gd name="connsiteX4" fmla="*/ 19468 w 37939"/>
                  <a:gd name="connsiteY4" fmla="*/ 15 h 12228"/>
                  <a:gd name="connsiteX5" fmla="*/ 34219 w 37939"/>
                  <a:gd name="connsiteY5" fmla="*/ 4991 h 12228"/>
                  <a:gd name="connsiteX6" fmla="*/ 37685 w 37939"/>
                  <a:gd name="connsiteY6" fmla="*/ 11123 h 1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39" h="12228">
                    <a:moveTo>
                      <a:pt x="37685" y="11123"/>
                    </a:moveTo>
                    <a:cubicBezTo>
                      <a:pt x="35730" y="13611"/>
                      <a:pt x="28176" y="11123"/>
                      <a:pt x="19113" y="11123"/>
                    </a:cubicBezTo>
                    <a:cubicBezTo>
                      <a:pt x="10049" y="11123"/>
                      <a:pt x="2407" y="12811"/>
                      <a:pt x="629" y="10234"/>
                    </a:cubicBezTo>
                    <a:cubicBezTo>
                      <a:pt x="-1148" y="7657"/>
                      <a:pt x="1074" y="6502"/>
                      <a:pt x="4362" y="4103"/>
                    </a:cubicBezTo>
                    <a:cubicBezTo>
                      <a:pt x="8875" y="1260"/>
                      <a:pt x="14137" y="-164"/>
                      <a:pt x="19468" y="15"/>
                    </a:cubicBezTo>
                    <a:cubicBezTo>
                      <a:pt x="24782" y="108"/>
                      <a:pt x="29936" y="1846"/>
                      <a:pt x="34219" y="4991"/>
                    </a:cubicBezTo>
                    <a:cubicBezTo>
                      <a:pt x="37418" y="7302"/>
                      <a:pt x="38484" y="9879"/>
                      <a:pt x="37685" y="11123"/>
                    </a:cubicBezTo>
                    <a:close/>
                  </a:path>
                </a:pathLst>
              </a:custGeom>
              <a:solidFill>
                <a:srgbClr val="263238"/>
              </a:solidFill>
              <a:ln w="8886" cap="flat">
                <a:noFill/>
                <a:prstDash val="solid"/>
                <a:miter/>
              </a:ln>
            </p:spPr>
            <p:txBody>
              <a:bodyPr rtlCol="1" anchor="ctr"/>
              <a:lstStyle/>
              <a:p>
                <a:endParaRPr lang="ar-SA"/>
              </a:p>
            </p:txBody>
          </p:sp>
          <p:sp>
            <p:nvSpPr>
              <p:cNvPr id="645" name="Freeform: Shape 644">
                <a:extLst>
                  <a:ext uri="{FF2B5EF4-FFF2-40B4-BE49-F238E27FC236}">
                    <a16:creationId xmlns:a16="http://schemas.microsoft.com/office/drawing/2014/main" id="{8B063226-C2C4-4444-96F7-731B98610ED7}"/>
                  </a:ext>
                </a:extLst>
              </p:cNvPr>
              <p:cNvSpPr/>
              <p:nvPr/>
            </p:nvSpPr>
            <p:spPr>
              <a:xfrm>
                <a:off x="4147931" y="2488777"/>
                <a:ext cx="210490" cy="205892"/>
              </a:xfrm>
              <a:custGeom>
                <a:avLst/>
                <a:gdLst>
                  <a:gd name="connsiteX0" fmla="*/ 2093 w 210490"/>
                  <a:gd name="connsiteY0" fmla="*/ 163840 h 205892"/>
                  <a:gd name="connsiteX1" fmla="*/ 2093 w 210490"/>
                  <a:gd name="connsiteY1" fmla="*/ 186233 h 205892"/>
                  <a:gd name="connsiteX2" fmla="*/ 14533 w 210490"/>
                  <a:gd name="connsiteY2" fmla="*/ 204006 h 205892"/>
                  <a:gd name="connsiteX3" fmla="*/ 47590 w 210490"/>
                  <a:gd name="connsiteY3" fmla="*/ 188188 h 205892"/>
                  <a:gd name="connsiteX4" fmla="*/ 50344 w 210490"/>
                  <a:gd name="connsiteY4" fmla="*/ 147756 h 205892"/>
                  <a:gd name="connsiteX5" fmla="*/ 51144 w 210490"/>
                  <a:gd name="connsiteY5" fmla="*/ 92040 h 205892"/>
                  <a:gd name="connsiteX6" fmla="*/ 77803 w 210490"/>
                  <a:gd name="connsiteY6" fmla="*/ 44322 h 205892"/>
                  <a:gd name="connsiteX7" fmla="*/ 130231 w 210490"/>
                  <a:gd name="connsiteY7" fmla="*/ 36768 h 205892"/>
                  <a:gd name="connsiteX8" fmla="*/ 157956 w 210490"/>
                  <a:gd name="connsiteY8" fmla="*/ 57206 h 205892"/>
                  <a:gd name="connsiteX9" fmla="*/ 187369 w 210490"/>
                  <a:gd name="connsiteY9" fmla="*/ 64582 h 205892"/>
                  <a:gd name="connsiteX10" fmla="*/ 209940 w 210490"/>
                  <a:gd name="connsiteY10" fmla="*/ 45743 h 205892"/>
                  <a:gd name="connsiteX11" fmla="*/ 198476 w 210490"/>
                  <a:gd name="connsiteY11" fmla="*/ 15886 h 205892"/>
                  <a:gd name="connsiteX12" fmla="*/ 167286 w 210490"/>
                  <a:gd name="connsiteY12" fmla="*/ 3445 h 205892"/>
                  <a:gd name="connsiteX13" fmla="*/ 74959 w 210490"/>
                  <a:gd name="connsiteY13" fmla="*/ 10643 h 205892"/>
                  <a:gd name="connsiteX14" fmla="*/ 7957 w 210490"/>
                  <a:gd name="connsiteY14" fmla="*/ 72846 h 205892"/>
                  <a:gd name="connsiteX15" fmla="*/ 1293 w 210490"/>
                  <a:gd name="connsiteY15" fmla="*/ 169527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0490" h="205892">
                    <a:moveTo>
                      <a:pt x="2093" y="163840"/>
                    </a:moveTo>
                    <a:cubicBezTo>
                      <a:pt x="1026" y="171267"/>
                      <a:pt x="1026" y="178807"/>
                      <a:pt x="2093" y="186233"/>
                    </a:cubicBezTo>
                    <a:cubicBezTo>
                      <a:pt x="3423" y="193699"/>
                      <a:pt x="7973" y="200201"/>
                      <a:pt x="14533" y="204006"/>
                    </a:cubicBezTo>
                    <a:cubicBezTo>
                      <a:pt x="26796" y="210048"/>
                      <a:pt x="42169" y="200718"/>
                      <a:pt x="47590" y="188188"/>
                    </a:cubicBezTo>
                    <a:cubicBezTo>
                      <a:pt x="51890" y="175156"/>
                      <a:pt x="52838" y="161251"/>
                      <a:pt x="50344" y="147756"/>
                    </a:cubicBezTo>
                    <a:cubicBezTo>
                      <a:pt x="47942" y="129242"/>
                      <a:pt x="48211" y="110478"/>
                      <a:pt x="51144" y="92040"/>
                    </a:cubicBezTo>
                    <a:cubicBezTo>
                      <a:pt x="54150" y="73497"/>
                      <a:pt x="63588" y="56603"/>
                      <a:pt x="77803" y="44322"/>
                    </a:cubicBezTo>
                    <a:cubicBezTo>
                      <a:pt x="92447" y="32099"/>
                      <a:pt x="112732" y="29177"/>
                      <a:pt x="130231" y="36768"/>
                    </a:cubicBezTo>
                    <a:cubicBezTo>
                      <a:pt x="139886" y="43002"/>
                      <a:pt x="149145" y="49827"/>
                      <a:pt x="157956" y="57206"/>
                    </a:cubicBezTo>
                    <a:cubicBezTo>
                      <a:pt x="166539" y="63154"/>
                      <a:pt x="176994" y="65776"/>
                      <a:pt x="187369" y="64582"/>
                    </a:cubicBezTo>
                    <a:cubicBezTo>
                      <a:pt x="197877" y="63137"/>
                      <a:pt x="206639" y="55823"/>
                      <a:pt x="209940" y="45743"/>
                    </a:cubicBezTo>
                    <a:cubicBezTo>
                      <a:pt x="212131" y="34419"/>
                      <a:pt x="207684" y="22834"/>
                      <a:pt x="198476" y="15886"/>
                    </a:cubicBezTo>
                    <a:cubicBezTo>
                      <a:pt x="189249" y="9258"/>
                      <a:pt x="178542" y="4987"/>
                      <a:pt x="167286" y="3445"/>
                    </a:cubicBezTo>
                    <a:cubicBezTo>
                      <a:pt x="136448" y="-2923"/>
                      <a:pt x="104437" y="-428"/>
                      <a:pt x="74959" y="10643"/>
                    </a:cubicBezTo>
                    <a:cubicBezTo>
                      <a:pt x="45310" y="21754"/>
                      <a:pt x="21237" y="44104"/>
                      <a:pt x="7957" y="72846"/>
                    </a:cubicBezTo>
                    <a:cubicBezTo>
                      <a:pt x="-6260" y="106169"/>
                      <a:pt x="3337" y="132561"/>
                      <a:pt x="1293" y="169527"/>
                    </a:cubicBezTo>
                  </a:path>
                </a:pathLst>
              </a:custGeom>
              <a:solidFill>
                <a:srgbClr val="263238"/>
              </a:solidFill>
              <a:ln w="8886" cap="flat">
                <a:noFill/>
                <a:prstDash val="solid"/>
                <a:miter/>
              </a:ln>
            </p:spPr>
            <p:txBody>
              <a:bodyPr rtlCol="1" anchor="ctr"/>
              <a:lstStyle/>
              <a:p>
                <a:endParaRPr lang="ar-SA"/>
              </a:p>
            </p:txBody>
          </p:sp>
          <p:sp>
            <p:nvSpPr>
              <p:cNvPr id="646" name="Freeform: Shape 645">
                <a:extLst>
                  <a:ext uri="{FF2B5EF4-FFF2-40B4-BE49-F238E27FC236}">
                    <a16:creationId xmlns:a16="http://schemas.microsoft.com/office/drawing/2014/main" id="{4D9F44F2-8E56-4442-96F2-F4314144F3D0}"/>
                  </a:ext>
                </a:extLst>
              </p:cNvPr>
              <p:cNvSpPr/>
              <p:nvPr/>
            </p:nvSpPr>
            <p:spPr>
              <a:xfrm>
                <a:off x="3962526" y="2932619"/>
                <a:ext cx="910740" cy="753367"/>
              </a:xfrm>
              <a:custGeom>
                <a:avLst/>
                <a:gdLst>
                  <a:gd name="connsiteX0" fmla="*/ 910741 w 910740"/>
                  <a:gd name="connsiteY0" fmla="*/ 36078 h 753367"/>
                  <a:gd name="connsiteX1" fmla="*/ 794332 w 910740"/>
                  <a:gd name="connsiteY1" fmla="*/ 7642 h 753367"/>
                  <a:gd name="connsiteX2" fmla="*/ 717467 w 910740"/>
                  <a:gd name="connsiteY2" fmla="*/ 216111 h 753367"/>
                  <a:gd name="connsiteX3" fmla="*/ 505088 w 910740"/>
                  <a:gd name="connsiteY3" fmla="*/ 26125 h 753367"/>
                  <a:gd name="connsiteX4" fmla="*/ 505088 w 910740"/>
                  <a:gd name="connsiteY4" fmla="*/ 26125 h 753367"/>
                  <a:gd name="connsiteX5" fmla="*/ 413917 w 910740"/>
                  <a:gd name="connsiteY5" fmla="*/ 3821 h 753367"/>
                  <a:gd name="connsiteX6" fmla="*/ 411606 w 910740"/>
                  <a:gd name="connsiteY6" fmla="*/ 3821 h 753367"/>
                  <a:gd name="connsiteX7" fmla="*/ 387614 w 910740"/>
                  <a:gd name="connsiteY7" fmla="*/ 0 h 753367"/>
                  <a:gd name="connsiteX8" fmla="*/ 198516 w 910740"/>
                  <a:gd name="connsiteY8" fmla="*/ 1244 h 753367"/>
                  <a:gd name="connsiteX9" fmla="*/ 137646 w 910740"/>
                  <a:gd name="connsiteY9" fmla="*/ 14218 h 753367"/>
                  <a:gd name="connsiteX10" fmla="*/ 0 w 910740"/>
                  <a:gd name="connsiteY10" fmla="*/ 128405 h 753367"/>
                  <a:gd name="connsiteX11" fmla="*/ 89750 w 910740"/>
                  <a:gd name="connsiteY11" fmla="*/ 335452 h 753367"/>
                  <a:gd name="connsiteX12" fmla="*/ 106900 w 910740"/>
                  <a:gd name="connsiteY12" fmla="*/ 531925 h 753367"/>
                  <a:gd name="connsiteX13" fmla="*/ 57227 w 910740"/>
                  <a:gd name="connsiteY13" fmla="*/ 707959 h 753367"/>
                  <a:gd name="connsiteX14" fmla="*/ 78313 w 910740"/>
                  <a:gd name="connsiteY14" fmla="*/ 745698 h 753367"/>
                  <a:gd name="connsiteX15" fmla="*/ 82819 w 910740"/>
                  <a:gd name="connsiteY15" fmla="*/ 746614 h 753367"/>
                  <a:gd name="connsiteX16" fmla="*/ 527126 w 910740"/>
                  <a:gd name="connsiteY16" fmla="*/ 753368 h 753367"/>
                  <a:gd name="connsiteX17" fmla="*/ 534413 w 910740"/>
                  <a:gd name="connsiteY17" fmla="*/ 749813 h 753367"/>
                  <a:gd name="connsiteX18" fmla="*/ 546320 w 910740"/>
                  <a:gd name="connsiteY18" fmla="*/ 693475 h 753367"/>
                  <a:gd name="connsiteX19" fmla="*/ 536457 w 910740"/>
                  <a:gd name="connsiteY19" fmla="*/ 280802 h 753367"/>
                  <a:gd name="connsiteX20" fmla="*/ 790334 w 910740"/>
                  <a:gd name="connsiteY20" fmla="*/ 392323 h 753367"/>
                  <a:gd name="connsiteX21" fmla="*/ 910741 w 910740"/>
                  <a:gd name="connsiteY21" fmla="*/ 36078 h 75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0740" h="753367">
                    <a:moveTo>
                      <a:pt x="910741" y="36078"/>
                    </a:moveTo>
                    <a:lnTo>
                      <a:pt x="794332" y="7642"/>
                    </a:lnTo>
                    <a:lnTo>
                      <a:pt x="717467" y="216111"/>
                    </a:lnTo>
                    <a:lnTo>
                      <a:pt x="505088" y="26125"/>
                    </a:lnTo>
                    <a:lnTo>
                      <a:pt x="505088" y="26125"/>
                    </a:lnTo>
                    <a:cubicBezTo>
                      <a:pt x="482429" y="9508"/>
                      <a:pt x="443507" y="7464"/>
                      <a:pt x="413917" y="3821"/>
                    </a:cubicBezTo>
                    <a:lnTo>
                      <a:pt x="411606" y="3821"/>
                    </a:lnTo>
                    <a:cubicBezTo>
                      <a:pt x="400143" y="2488"/>
                      <a:pt x="394545" y="800"/>
                      <a:pt x="387614" y="0"/>
                    </a:cubicBezTo>
                    <a:cubicBezTo>
                      <a:pt x="336429" y="38477"/>
                      <a:pt x="248812" y="40965"/>
                      <a:pt x="198516" y="1244"/>
                    </a:cubicBezTo>
                    <a:cubicBezTo>
                      <a:pt x="198516" y="1244"/>
                      <a:pt x="160395" y="10130"/>
                      <a:pt x="137646" y="14218"/>
                    </a:cubicBezTo>
                    <a:cubicBezTo>
                      <a:pt x="65935" y="27902"/>
                      <a:pt x="14307" y="80153"/>
                      <a:pt x="0" y="128405"/>
                    </a:cubicBezTo>
                    <a:lnTo>
                      <a:pt x="89750" y="335452"/>
                    </a:lnTo>
                    <a:lnTo>
                      <a:pt x="106900" y="531925"/>
                    </a:lnTo>
                    <a:lnTo>
                      <a:pt x="57227" y="707959"/>
                    </a:lnTo>
                    <a:cubicBezTo>
                      <a:pt x="52628" y="724203"/>
                      <a:pt x="62069" y="741099"/>
                      <a:pt x="78313" y="745698"/>
                    </a:cubicBezTo>
                    <a:cubicBezTo>
                      <a:pt x="79790" y="746116"/>
                      <a:pt x="81296" y="746422"/>
                      <a:pt x="82819" y="746614"/>
                    </a:cubicBezTo>
                    <a:lnTo>
                      <a:pt x="527126" y="753368"/>
                    </a:lnTo>
                    <a:lnTo>
                      <a:pt x="534413" y="749813"/>
                    </a:lnTo>
                    <a:cubicBezTo>
                      <a:pt x="544993" y="733062"/>
                      <a:pt x="549217" y="713074"/>
                      <a:pt x="546320" y="693475"/>
                    </a:cubicBezTo>
                    <a:cubicBezTo>
                      <a:pt x="527126" y="609145"/>
                      <a:pt x="540544" y="357934"/>
                      <a:pt x="536457" y="280802"/>
                    </a:cubicBezTo>
                    <a:cubicBezTo>
                      <a:pt x="623718" y="365487"/>
                      <a:pt x="719955" y="435865"/>
                      <a:pt x="790334" y="392323"/>
                    </a:cubicBezTo>
                    <a:cubicBezTo>
                      <a:pt x="849071" y="356334"/>
                      <a:pt x="910741" y="36078"/>
                      <a:pt x="910741" y="36078"/>
                    </a:cubicBezTo>
                    <a:close/>
                  </a:path>
                </a:pathLst>
              </a:custGeom>
              <a:solidFill>
                <a:srgbClr val="E0E0E0"/>
              </a:solidFill>
              <a:ln w="8886" cap="flat">
                <a:noFill/>
                <a:prstDash val="solid"/>
                <a:miter/>
              </a:ln>
            </p:spPr>
            <p:txBody>
              <a:bodyPr rtlCol="1" anchor="ctr"/>
              <a:lstStyle/>
              <a:p>
                <a:endParaRPr lang="ar-SA"/>
              </a:p>
            </p:txBody>
          </p:sp>
          <p:sp>
            <p:nvSpPr>
              <p:cNvPr id="647" name="Freeform: Shape 646">
                <a:extLst>
                  <a:ext uri="{FF2B5EF4-FFF2-40B4-BE49-F238E27FC236}">
                    <a16:creationId xmlns:a16="http://schemas.microsoft.com/office/drawing/2014/main" id="{39300F15-4AEB-4B3B-A1D1-0651B1F2B152}"/>
                  </a:ext>
                </a:extLst>
              </p:cNvPr>
              <p:cNvSpPr/>
              <p:nvPr/>
            </p:nvSpPr>
            <p:spPr>
              <a:xfrm>
                <a:off x="4164419" y="2928976"/>
                <a:ext cx="8886" cy="8886"/>
              </a:xfrm>
              <a:custGeom>
                <a:avLst/>
                <a:gdLst>
                  <a:gd name="connsiteX0" fmla="*/ 0 w 8886"/>
                  <a:gd name="connsiteY0" fmla="*/ 0 h 8886"/>
                  <a:gd name="connsiteX1" fmla="*/ 0 w 8886"/>
                  <a:gd name="connsiteY1" fmla="*/ 0 h 8886"/>
                  <a:gd name="connsiteX2" fmla="*/ 0 w 8886"/>
                  <a:gd name="connsiteY2" fmla="*/ 0 h 8886"/>
                  <a:gd name="connsiteX3" fmla="*/ 0 w 8886"/>
                  <a:gd name="connsiteY3" fmla="*/ 0 h 8886"/>
                </a:gdLst>
                <a:ahLst/>
                <a:cxnLst>
                  <a:cxn ang="0">
                    <a:pos x="connsiteX0" y="connsiteY0"/>
                  </a:cxn>
                  <a:cxn ang="0">
                    <a:pos x="connsiteX1" y="connsiteY1"/>
                  </a:cxn>
                  <a:cxn ang="0">
                    <a:pos x="connsiteX2" y="connsiteY2"/>
                  </a:cxn>
                  <a:cxn ang="0">
                    <a:pos x="connsiteX3" y="connsiteY3"/>
                  </a:cxn>
                </a:cxnLst>
                <a:rect l="l" t="t" r="r" b="b"/>
                <a:pathLst>
                  <a:path w="8886" h="8886">
                    <a:moveTo>
                      <a:pt x="0" y="0"/>
                    </a:moveTo>
                    <a:lnTo>
                      <a:pt x="0" y="0"/>
                    </a:lnTo>
                    <a:lnTo>
                      <a:pt x="0" y="0"/>
                    </a:lnTo>
                    <a:lnTo>
                      <a:pt x="0" y="0"/>
                    </a:lnTo>
                    <a:close/>
                  </a:path>
                </a:pathLst>
              </a:custGeom>
              <a:solidFill>
                <a:srgbClr val="E8505B"/>
              </a:solidFill>
              <a:ln w="8886" cap="flat">
                <a:noFill/>
                <a:prstDash val="solid"/>
                <a:miter/>
              </a:ln>
            </p:spPr>
            <p:txBody>
              <a:bodyPr rtlCol="1" anchor="ctr"/>
              <a:lstStyle/>
              <a:p>
                <a:endParaRPr lang="ar-SA"/>
              </a:p>
            </p:txBody>
          </p:sp>
          <p:sp>
            <p:nvSpPr>
              <p:cNvPr id="648" name="Freeform: Shape 647">
                <a:extLst>
                  <a:ext uri="{FF2B5EF4-FFF2-40B4-BE49-F238E27FC236}">
                    <a16:creationId xmlns:a16="http://schemas.microsoft.com/office/drawing/2014/main" id="{C83DF169-19D0-44BA-BADF-66A569E1E963}"/>
                  </a:ext>
                </a:extLst>
              </p:cNvPr>
              <p:cNvSpPr/>
              <p:nvPr/>
            </p:nvSpPr>
            <p:spPr>
              <a:xfrm>
                <a:off x="4146647" y="2875659"/>
                <a:ext cx="227485" cy="129915"/>
              </a:xfrm>
              <a:custGeom>
                <a:avLst/>
                <a:gdLst>
                  <a:gd name="connsiteX0" fmla="*/ 0 w 227485"/>
                  <a:gd name="connsiteY0" fmla="*/ 71178 h 129915"/>
                  <a:gd name="connsiteX1" fmla="*/ 10308 w 227485"/>
                  <a:gd name="connsiteY1" fmla="*/ 0 h 129915"/>
                  <a:gd name="connsiteX2" fmla="*/ 107256 w 227485"/>
                  <a:gd name="connsiteY2" fmla="*/ 35545 h 129915"/>
                  <a:gd name="connsiteX3" fmla="*/ 134625 w 227485"/>
                  <a:gd name="connsiteY3" fmla="*/ 83796 h 129915"/>
                  <a:gd name="connsiteX4" fmla="*/ 151598 w 227485"/>
                  <a:gd name="connsiteY4" fmla="*/ 30924 h 129915"/>
                  <a:gd name="connsiteX5" fmla="*/ 204826 w 227485"/>
                  <a:gd name="connsiteY5" fmla="*/ 12618 h 129915"/>
                  <a:gd name="connsiteX6" fmla="*/ 227485 w 227485"/>
                  <a:gd name="connsiteY6" fmla="*/ 59893 h 129915"/>
                  <a:gd name="connsiteX7" fmla="*/ 188475 w 227485"/>
                  <a:gd name="connsiteY7" fmla="*/ 115076 h 129915"/>
                  <a:gd name="connsiteX8" fmla="*/ 115342 w 227485"/>
                  <a:gd name="connsiteY8" fmla="*/ 129916 h 129915"/>
                  <a:gd name="connsiteX9" fmla="*/ 0 w 227485"/>
                  <a:gd name="connsiteY9" fmla="*/ 71178 h 12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485" h="129915">
                    <a:moveTo>
                      <a:pt x="0" y="71178"/>
                    </a:moveTo>
                    <a:lnTo>
                      <a:pt x="10308" y="0"/>
                    </a:lnTo>
                    <a:lnTo>
                      <a:pt x="107256" y="35545"/>
                    </a:lnTo>
                    <a:lnTo>
                      <a:pt x="134625" y="83796"/>
                    </a:lnTo>
                    <a:lnTo>
                      <a:pt x="151598" y="30924"/>
                    </a:lnTo>
                    <a:lnTo>
                      <a:pt x="204826" y="12618"/>
                    </a:lnTo>
                    <a:lnTo>
                      <a:pt x="227485" y="59893"/>
                    </a:lnTo>
                    <a:lnTo>
                      <a:pt x="188475" y="115076"/>
                    </a:lnTo>
                    <a:lnTo>
                      <a:pt x="115342" y="129916"/>
                    </a:lnTo>
                    <a:lnTo>
                      <a:pt x="0" y="71178"/>
                    </a:lnTo>
                    <a:close/>
                  </a:path>
                </a:pathLst>
              </a:custGeom>
              <a:solidFill>
                <a:srgbClr val="E0E0E0"/>
              </a:solidFill>
              <a:ln w="8886" cap="flat">
                <a:noFill/>
                <a:prstDash val="solid"/>
                <a:miter/>
              </a:ln>
            </p:spPr>
            <p:txBody>
              <a:bodyPr rtlCol="1" anchor="ctr"/>
              <a:lstStyle/>
              <a:p>
                <a:endParaRPr lang="ar-SA"/>
              </a:p>
            </p:txBody>
          </p:sp>
          <p:sp>
            <p:nvSpPr>
              <p:cNvPr id="649" name="Freeform: Shape 648">
                <a:extLst>
                  <a:ext uri="{FF2B5EF4-FFF2-40B4-BE49-F238E27FC236}">
                    <a16:creationId xmlns:a16="http://schemas.microsoft.com/office/drawing/2014/main" id="{BD75B2BB-A5CC-4F3F-A285-436EA2BE1DF5}"/>
                  </a:ext>
                </a:extLst>
              </p:cNvPr>
              <p:cNvSpPr/>
              <p:nvPr/>
            </p:nvSpPr>
            <p:spPr>
              <a:xfrm>
                <a:off x="4146647" y="2911559"/>
                <a:ext cx="136333" cy="93215"/>
              </a:xfrm>
              <a:custGeom>
                <a:avLst/>
                <a:gdLst>
                  <a:gd name="connsiteX0" fmla="*/ 136313 w 136333"/>
                  <a:gd name="connsiteY0" fmla="*/ 58915 h 93215"/>
                  <a:gd name="connsiteX1" fmla="*/ 132670 w 136333"/>
                  <a:gd name="connsiteY1" fmla="*/ 55983 h 93215"/>
                  <a:gd name="connsiteX2" fmla="*/ 123784 w 136333"/>
                  <a:gd name="connsiteY2" fmla="*/ 46386 h 93215"/>
                  <a:gd name="connsiteX3" fmla="*/ 100413 w 136333"/>
                  <a:gd name="connsiteY3" fmla="*/ 6043 h 93215"/>
                  <a:gd name="connsiteX4" fmla="*/ 103968 w 136333"/>
                  <a:gd name="connsiteY4" fmla="*/ 6043 h 93215"/>
                  <a:gd name="connsiteX5" fmla="*/ 81575 w 136333"/>
                  <a:gd name="connsiteY5" fmla="*/ 62470 h 93215"/>
                  <a:gd name="connsiteX6" fmla="*/ 70289 w 136333"/>
                  <a:gd name="connsiteY6" fmla="*/ 90283 h 93215"/>
                  <a:gd name="connsiteX7" fmla="*/ 69134 w 136333"/>
                  <a:gd name="connsiteY7" fmla="*/ 93216 h 93215"/>
                  <a:gd name="connsiteX8" fmla="*/ 66913 w 136333"/>
                  <a:gd name="connsiteY8" fmla="*/ 91083 h 93215"/>
                  <a:gd name="connsiteX9" fmla="*/ 18483 w 136333"/>
                  <a:gd name="connsiteY9" fmla="*/ 43631 h 93215"/>
                  <a:gd name="connsiteX10" fmla="*/ 4710 w 136333"/>
                  <a:gd name="connsiteY10" fmla="*/ 29591 h 93215"/>
                  <a:gd name="connsiteX11" fmla="*/ 0 w 136333"/>
                  <a:gd name="connsiteY11" fmla="*/ 24082 h 93215"/>
                  <a:gd name="connsiteX12" fmla="*/ 5687 w 136333"/>
                  <a:gd name="connsiteY12" fmla="*/ 28525 h 93215"/>
                  <a:gd name="connsiteX13" fmla="*/ 20349 w 136333"/>
                  <a:gd name="connsiteY13" fmla="*/ 41676 h 93215"/>
                  <a:gd name="connsiteX14" fmla="*/ 69845 w 136333"/>
                  <a:gd name="connsiteY14" fmla="*/ 87973 h 93215"/>
                  <a:gd name="connsiteX15" fmla="*/ 66379 w 136333"/>
                  <a:gd name="connsiteY15" fmla="*/ 88773 h 93215"/>
                  <a:gd name="connsiteX16" fmla="*/ 77487 w 136333"/>
                  <a:gd name="connsiteY16" fmla="*/ 60870 h 93215"/>
                  <a:gd name="connsiteX17" fmla="*/ 100413 w 136333"/>
                  <a:gd name="connsiteY17" fmla="*/ 4621 h 93215"/>
                  <a:gd name="connsiteX18" fmla="*/ 102279 w 136333"/>
                  <a:gd name="connsiteY18" fmla="*/ 0 h 93215"/>
                  <a:gd name="connsiteX19" fmla="*/ 103968 w 136333"/>
                  <a:gd name="connsiteY19" fmla="*/ 4621 h 93215"/>
                  <a:gd name="connsiteX20" fmla="*/ 125561 w 136333"/>
                  <a:gd name="connsiteY20" fmla="*/ 44964 h 93215"/>
                  <a:gd name="connsiteX21" fmla="*/ 136313 w 136333"/>
                  <a:gd name="connsiteY21" fmla="*/ 58915 h 9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333" h="93215">
                    <a:moveTo>
                      <a:pt x="136313" y="58915"/>
                    </a:moveTo>
                    <a:cubicBezTo>
                      <a:pt x="136313" y="58915"/>
                      <a:pt x="134892" y="58027"/>
                      <a:pt x="132670" y="55983"/>
                    </a:cubicBezTo>
                    <a:cubicBezTo>
                      <a:pt x="129537" y="52947"/>
                      <a:pt x="126570" y="49743"/>
                      <a:pt x="123784" y="46386"/>
                    </a:cubicBezTo>
                    <a:cubicBezTo>
                      <a:pt x="113827" y="34316"/>
                      <a:pt x="105931" y="20685"/>
                      <a:pt x="100413" y="6043"/>
                    </a:cubicBezTo>
                    <a:lnTo>
                      <a:pt x="103968" y="6043"/>
                    </a:lnTo>
                    <a:lnTo>
                      <a:pt x="81575" y="62470"/>
                    </a:lnTo>
                    <a:cubicBezTo>
                      <a:pt x="77665" y="72155"/>
                      <a:pt x="73933" y="81486"/>
                      <a:pt x="70289" y="90283"/>
                    </a:cubicBezTo>
                    <a:lnTo>
                      <a:pt x="69134" y="93216"/>
                    </a:lnTo>
                    <a:lnTo>
                      <a:pt x="66913" y="91083"/>
                    </a:lnTo>
                    <a:cubicBezTo>
                      <a:pt x="47274" y="72155"/>
                      <a:pt x="30390" y="55538"/>
                      <a:pt x="18483" y="43631"/>
                    </a:cubicBezTo>
                    <a:lnTo>
                      <a:pt x="4710" y="29591"/>
                    </a:lnTo>
                    <a:cubicBezTo>
                      <a:pt x="2906" y="27968"/>
                      <a:pt x="1323" y="26116"/>
                      <a:pt x="0" y="24082"/>
                    </a:cubicBezTo>
                    <a:cubicBezTo>
                      <a:pt x="2084" y="25304"/>
                      <a:pt x="3996" y="26798"/>
                      <a:pt x="5687" y="28525"/>
                    </a:cubicBezTo>
                    <a:lnTo>
                      <a:pt x="20349" y="41676"/>
                    </a:lnTo>
                    <a:cubicBezTo>
                      <a:pt x="32790" y="53139"/>
                      <a:pt x="50118" y="69223"/>
                      <a:pt x="69845" y="87973"/>
                    </a:cubicBezTo>
                    <a:lnTo>
                      <a:pt x="66379" y="88773"/>
                    </a:lnTo>
                    <a:lnTo>
                      <a:pt x="77487" y="60870"/>
                    </a:lnTo>
                    <a:lnTo>
                      <a:pt x="100413" y="4621"/>
                    </a:lnTo>
                    <a:lnTo>
                      <a:pt x="102279" y="0"/>
                    </a:lnTo>
                    <a:lnTo>
                      <a:pt x="103968" y="4621"/>
                    </a:lnTo>
                    <a:cubicBezTo>
                      <a:pt x="109179" y="19041"/>
                      <a:pt x="116452" y="32630"/>
                      <a:pt x="125561" y="44964"/>
                    </a:cubicBezTo>
                    <a:cubicBezTo>
                      <a:pt x="132315" y="53939"/>
                      <a:pt x="136669" y="58560"/>
                      <a:pt x="136313" y="58915"/>
                    </a:cubicBezTo>
                    <a:close/>
                  </a:path>
                </a:pathLst>
              </a:custGeom>
              <a:solidFill>
                <a:srgbClr val="263238"/>
              </a:solidFill>
              <a:ln w="8886" cap="flat">
                <a:noFill/>
                <a:prstDash val="solid"/>
                <a:miter/>
              </a:ln>
            </p:spPr>
            <p:txBody>
              <a:bodyPr rtlCol="1" anchor="ctr"/>
              <a:lstStyle/>
              <a:p>
                <a:endParaRPr lang="ar-SA"/>
              </a:p>
            </p:txBody>
          </p:sp>
          <p:sp>
            <p:nvSpPr>
              <p:cNvPr id="650" name="Freeform: Shape 649">
                <a:extLst>
                  <a:ext uri="{FF2B5EF4-FFF2-40B4-BE49-F238E27FC236}">
                    <a16:creationId xmlns:a16="http://schemas.microsoft.com/office/drawing/2014/main" id="{5D7DA661-BD61-4A58-9CE1-38C5F3FDA777}"/>
                  </a:ext>
                </a:extLst>
              </p:cNvPr>
              <p:cNvSpPr/>
              <p:nvPr/>
            </p:nvSpPr>
            <p:spPr>
              <a:xfrm>
                <a:off x="4286424" y="2906761"/>
                <a:ext cx="87708" cy="78375"/>
              </a:xfrm>
              <a:custGeom>
                <a:avLst/>
                <a:gdLst>
                  <a:gd name="connsiteX0" fmla="*/ 87708 w 87708"/>
                  <a:gd name="connsiteY0" fmla="*/ 28791 h 78375"/>
                  <a:gd name="connsiteX1" fmla="*/ 76334 w 87708"/>
                  <a:gd name="connsiteY1" fmla="*/ 44431 h 78375"/>
                  <a:gd name="connsiteX2" fmla="*/ 39279 w 87708"/>
                  <a:gd name="connsiteY2" fmla="*/ 77043 h 78375"/>
                  <a:gd name="connsiteX3" fmla="*/ 37146 w 87708"/>
                  <a:gd name="connsiteY3" fmla="*/ 78376 h 78375"/>
                  <a:gd name="connsiteX4" fmla="*/ 36258 w 87708"/>
                  <a:gd name="connsiteY4" fmla="*/ 75977 h 78375"/>
                  <a:gd name="connsiteX5" fmla="*/ 25505 w 87708"/>
                  <a:gd name="connsiteY5" fmla="*/ 48341 h 78375"/>
                  <a:gd name="connsiteX6" fmla="*/ 9954 w 87708"/>
                  <a:gd name="connsiteY6" fmla="*/ 7820 h 78375"/>
                  <a:gd name="connsiteX7" fmla="*/ 13776 w 87708"/>
                  <a:gd name="connsiteY7" fmla="*/ 7820 h 78375"/>
                  <a:gd name="connsiteX8" fmla="*/ 4267 w 87708"/>
                  <a:gd name="connsiteY8" fmla="*/ 46297 h 78375"/>
                  <a:gd name="connsiteX9" fmla="*/ 2 w 87708"/>
                  <a:gd name="connsiteY9" fmla="*/ 60870 h 78375"/>
                  <a:gd name="connsiteX10" fmla="*/ 1957 w 87708"/>
                  <a:gd name="connsiteY10" fmla="*/ 45764 h 78375"/>
                  <a:gd name="connsiteX11" fmla="*/ 9866 w 87708"/>
                  <a:gd name="connsiteY11" fmla="*/ 7109 h 78375"/>
                  <a:gd name="connsiteX12" fmla="*/ 11199 w 87708"/>
                  <a:gd name="connsiteY12" fmla="*/ 0 h 78375"/>
                  <a:gd name="connsiteX13" fmla="*/ 13687 w 87708"/>
                  <a:gd name="connsiteY13" fmla="*/ 6842 h 78375"/>
                  <a:gd name="connsiteX14" fmla="*/ 29593 w 87708"/>
                  <a:gd name="connsiteY14" fmla="*/ 47097 h 78375"/>
                  <a:gd name="connsiteX15" fmla="*/ 40167 w 87708"/>
                  <a:gd name="connsiteY15" fmla="*/ 74910 h 78375"/>
                  <a:gd name="connsiteX16" fmla="*/ 37146 w 87708"/>
                  <a:gd name="connsiteY16" fmla="*/ 73844 h 78375"/>
                  <a:gd name="connsiteX17" fmla="*/ 74468 w 87708"/>
                  <a:gd name="connsiteY17" fmla="*/ 43098 h 78375"/>
                  <a:gd name="connsiteX18" fmla="*/ 87708 w 87708"/>
                  <a:gd name="connsiteY18" fmla="*/ 28791 h 7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08" h="78375">
                    <a:moveTo>
                      <a:pt x="87708" y="28791"/>
                    </a:moveTo>
                    <a:cubicBezTo>
                      <a:pt x="84638" y="34492"/>
                      <a:pt x="80812" y="39753"/>
                      <a:pt x="76334" y="44431"/>
                    </a:cubicBezTo>
                    <a:cubicBezTo>
                      <a:pt x="65834" y="57241"/>
                      <a:pt x="53319" y="68256"/>
                      <a:pt x="39279" y="77043"/>
                    </a:cubicBezTo>
                    <a:lnTo>
                      <a:pt x="37146" y="78376"/>
                    </a:lnTo>
                    <a:lnTo>
                      <a:pt x="36258" y="75977"/>
                    </a:lnTo>
                    <a:cubicBezTo>
                      <a:pt x="33058" y="67090"/>
                      <a:pt x="29415" y="58204"/>
                      <a:pt x="25505" y="48341"/>
                    </a:cubicBezTo>
                    <a:cubicBezTo>
                      <a:pt x="19729" y="33856"/>
                      <a:pt x="14220" y="20083"/>
                      <a:pt x="9954" y="7820"/>
                    </a:cubicBezTo>
                    <a:lnTo>
                      <a:pt x="13776" y="7820"/>
                    </a:lnTo>
                    <a:cubicBezTo>
                      <a:pt x="10577" y="23904"/>
                      <a:pt x="6667" y="37055"/>
                      <a:pt x="4267" y="46297"/>
                    </a:cubicBezTo>
                    <a:cubicBezTo>
                      <a:pt x="3255" y="51265"/>
                      <a:pt x="1828" y="56140"/>
                      <a:pt x="2" y="60870"/>
                    </a:cubicBezTo>
                    <a:cubicBezTo>
                      <a:pt x="-41" y="55769"/>
                      <a:pt x="617" y="50686"/>
                      <a:pt x="1957" y="45764"/>
                    </a:cubicBezTo>
                    <a:cubicBezTo>
                      <a:pt x="3734" y="36255"/>
                      <a:pt x="7111" y="23015"/>
                      <a:pt x="9866" y="7109"/>
                    </a:cubicBezTo>
                    <a:lnTo>
                      <a:pt x="11199" y="0"/>
                    </a:lnTo>
                    <a:lnTo>
                      <a:pt x="13687" y="6842"/>
                    </a:lnTo>
                    <a:cubicBezTo>
                      <a:pt x="18130" y="18928"/>
                      <a:pt x="23728" y="32523"/>
                      <a:pt x="29593" y="47097"/>
                    </a:cubicBezTo>
                    <a:cubicBezTo>
                      <a:pt x="33503" y="56782"/>
                      <a:pt x="37057" y="66202"/>
                      <a:pt x="40167" y="74910"/>
                    </a:cubicBezTo>
                    <a:lnTo>
                      <a:pt x="37146" y="73844"/>
                    </a:lnTo>
                    <a:cubicBezTo>
                      <a:pt x="50929" y="65343"/>
                      <a:pt x="63486" y="54999"/>
                      <a:pt x="74468" y="43098"/>
                    </a:cubicBezTo>
                    <a:cubicBezTo>
                      <a:pt x="78605" y="38080"/>
                      <a:pt x="83025" y="33303"/>
                      <a:pt x="87708" y="28791"/>
                    </a:cubicBezTo>
                    <a:close/>
                  </a:path>
                </a:pathLst>
              </a:custGeom>
              <a:solidFill>
                <a:srgbClr val="263238"/>
              </a:solidFill>
              <a:ln w="8886" cap="flat">
                <a:noFill/>
                <a:prstDash val="solid"/>
                <a:miter/>
              </a:ln>
            </p:spPr>
            <p:txBody>
              <a:bodyPr rtlCol="1" anchor="ctr"/>
              <a:lstStyle/>
              <a:p>
                <a:endParaRPr lang="ar-SA"/>
              </a:p>
            </p:txBody>
          </p:sp>
          <p:sp>
            <p:nvSpPr>
              <p:cNvPr id="651" name="Freeform: Shape 650">
                <a:extLst>
                  <a:ext uri="{FF2B5EF4-FFF2-40B4-BE49-F238E27FC236}">
                    <a16:creationId xmlns:a16="http://schemas.microsoft.com/office/drawing/2014/main" id="{979053CB-A8EE-4B99-9E6F-F1763B5DDC0C}"/>
                  </a:ext>
                </a:extLst>
              </p:cNvPr>
              <p:cNvSpPr/>
              <p:nvPr/>
            </p:nvSpPr>
            <p:spPr>
              <a:xfrm>
                <a:off x="4283038" y="2966565"/>
                <a:ext cx="47639" cy="728486"/>
              </a:xfrm>
              <a:custGeom>
                <a:avLst/>
                <a:gdLst>
                  <a:gd name="connsiteX0" fmla="*/ 35112 w 47639"/>
                  <a:gd name="connsiteY0" fmla="*/ 728486 h 728486"/>
                  <a:gd name="connsiteX1" fmla="*/ 35112 w 47639"/>
                  <a:gd name="connsiteY1" fmla="*/ 721022 h 728486"/>
                  <a:gd name="connsiteX2" fmla="*/ 37333 w 47639"/>
                  <a:gd name="connsiteY2" fmla="*/ 699873 h 728486"/>
                  <a:gd name="connsiteX3" fmla="*/ 40266 w 47639"/>
                  <a:gd name="connsiteY3" fmla="*/ 666372 h 728486"/>
                  <a:gd name="connsiteX4" fmla="*/ 41687 w 47639"/>
                  <a:gd name="connsiteY4" fmla="*/ 645401 h 728486"/>
                  <a:gd name="connsiteX5" fmla="*/ 42665 w 47639"/>
                  <a:gd name="connsiteY5" fmla="*/ 621852 h 728486"/>
                  <a:gd name="connsiteX6" fmla="*/ 43287 w 47639"/>
                  <a:gd name="connsiteY6" fmla="*/ 505799 h 728486"/>
                  <a:gd name="connsiteX7" fmla="*/ 36356 w 47639"/>
                  <a:gd name="connsiteY7" fmla="*/ 363621 h 728486"/>
                  <a:gd name="connsiteX8" fmla="*/ 11652 w 47639"/>
                  <a:gd name="connsiteY8" fmla="*/ 106456 h 728486"/>
                  <a:gd name="connsiteX9" fmla="*/ 2766 w 47639"/>
                  <a:gd name="connsiteY9" fmla="*/ 28613 h 728486"/>
                  <a:gd name="connsiteX10" fmla="*/ 545 w 47639"/>
                  <a:gd name="connsiteY10" fmla="*/ 7464 h 728486"/>
                  <a:gd name="connsiteX11" fmla="*/ 11 w 47639"/>
                  <a:gd name="connsiteY11" fmla="*/ 0 h 728486"/>
                  <a:gd name="connsiteX12" fmla="*/ 1344 w 47639"/>
                  <a:gd name="connsiteY12" fmla="*/ 7287 h 728486"/>
                  <a:gd name="connsiteX13" fmla="*/ 4454 w 47639"/>
                  <a:gd name="connsiteY13" fmla="*/ 28436 h 728486"/>
                  <a:gd name="connsiteX14" fmla="*/ 14762 w 47639"/>
                  <a:gd name="connsiteY14" fmla="*/ 106100 h 728486"/>
                  <a:gd name="connsiteX15" fmla="*/ 40710 w 47639"/>
                  <a:gd name="connsiteY15" fmla="*/ 363266 h 728486"/>
                  <a:gd name="connsiteX16" fmla="*/ 47286 w 47639"/>
                  <a:gd name="connsiteY16" fmla="*/ 505444 h 728486"/>
                  <a:gd name="connsiteX17" fmla="*/ 45775 w 47639"/>
                  <a:gd name="connsiteY17" fmla="*/ 621675 h 728486"/>
                  <a:gd name="connsiteX18" fmla="*/ 44531 w 47639"/>
                  <a:gd name="connsiteY18" fmla="*/ 645312 h 728486"/>
                  <a:gd name="connsiteX19" fmla="*/ 42665 w 47639"/>
                  <a:gd name="connsiteY19" fmla="*/ 666283 h 728486"/>
                  <a:gd name="connsiteX20" fmla="*/ 39110 w 47639"/>
                  <a:gd name="connsiteY20" fmla="*/ 699784 h 728486"/>
                  <a:gd name="connsiteX21" fmla="*/ 36000 w 47639"/>
                  <a:gd name="connsiteY21" fmla="*/ 720933 h 728486"/>
                  <a:gd name="connsiteX22" fmla="*/ 35112 w 47639"/>
                  <a:gd name="connsiteY22" fmla="*/ 728486 h 72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639" h="728486">
                    <a:moveTo>
                      <a:pt x="35112" y="728486"/>
                    </a:moveTo>
                    <a:cubicBezTo>
                      <a:pt x="34894" y="726003"/>
                      <a:pt x="34894" y="723505"/>
                      <a:pt x="35112" y="721022"/>
                    </a:cubicBezTo>
                    <a:cubicBezTo>
                      <a:pt x="35645" y="715868"/>
                      <a:pt x="36445" y="708759"/>
                      <a:pt x="37333" y="699873"/>
                    </a:cubicBezTo>
                    <a:cubicBezTo>
                      <a:pt x="38222" y="690987"/>
                      <a:pt x="39288" y="679435"/>
                      <a:pt x="40266" y="666372"/>
                    </a:cubicBezTo>
                    <a:cubicBezTo>
                      <a:pt x="40266" y="659796"/>
                      <a:pt x="41243" y="652776"/>
                      <a:pt x="41687" y="645401"/>
                    </a:cubicBezTo>
                    <a:cubicBezTo>
                      <a:pt x="42132" y="638025"/>
                      <a:pt x="42310" y="630116"/>
                      <a:pt x="42665" y="621852"/>
                    </a:cubicBezTo>
                    <a:cubicBezTo>
                      <a:pt x="44176" y="588885"/>
                      <a:pt x="44087" y="549519"/>
                      <a:pt x="43287" y="505799"/>
                    </a:cubicBezTo>
                    <a:cubicBezTo>
                      <a:pt x="42487" y="462080"/>
                      <a:pt x="39732" y="414183"/>
                      <a:pt x="36356" y="363621"/>
                    </a:cubicBezTo>
                    <a:cubicBezTo>
                      <a:pt x="29069" y="262941"/>
                      <a:pt x="19117" y="172125"/>
                      <a:pt x="11652" y="106456"/>
                    </a:cubicBezTo>
                    <a:lnTo>
                      <a:pt x="2766" y="28613"/>
                    </a:lnTo>
                    <a:cubicBezTo>
                      <a:pt x="1789" y="19727"/>
                      <a:pt x="1078" y="12618"/>
                      <a:pt x="545" y="7464"/>
                    </a:cubicBezTo>
                    <a:cubicBezTo>
                      <a:pt x="130" y="4999"/>
                      <a:pt x="-49" y="2499"/>
                      <a:pt x="11" y="0"/>
                    </a:cubicBezTo>
                    <a:cubicBezTo>
                      <a:pt x="673" y="2384"/>
                      <a:pt x="1119" y="4823"/>
                      <a:pt x="1344" y="7287"/>
                    </a:cubicBezTo>
                    <a:cubicBezTo>
                      <a:pt x="2144" y="12529"/>
                      <a:pt x="3211" y="19549"/>
                      <a:pt x="4454" y="28436"/>
                    </a:cubicBezTo>
                    <a:cubicBezTo>
                      <a:pt x="7032" y="46741"/>
                      <a:pt x="10675" y="72866"/>
                      <a:pt x="14762" y="106100"/>
                    </a:cubicBezTo>
                    <a:cubicBezTo>
                      <a:pt x="23026" y="171680"/>
                      <a:pt x="33423" y="262497"/>
                      <a:pt x="40710" y="363266"/>
                    </a:cubicBezTo>
                    <a:cubicBezTo>
                      <a:pt x="44176" y="413650"/>
                      <a:pt x="46397" y="461724"/>
                      <a:pt x="47286" y="505444"/>
                    </a:cubicBezTo>
                    <a:cubicBezTo>
                      <a:pt x="48174" y="549164"/>
                      <a:pt x="47286" y="588618"/>
                      <a:pt x="45775" y="621675"/>
                    </a:cubicBezTo>
                    <a:cubicBezTo>
                      <a:pt x="45331" y="629939"/>
                      <a:pt x="44887" y="637847"/>
                      <a:pt x="44531" y="645312"/>
                    </a:cubicBezTo>
                    <a:cubicBezTo>
                      <a:pt x="44176" y="652776"/>
                      <a:pt x="43287" y="659707"/>
                      <a:pt x="42665" y="666283"/>
                    </a:cubicBezTo>
                    <a:cubicBezTo>
                      <a:pt x="41510" y="679346"/>
                      <a:pt x="40532" y="690631"/>
                      <a:pt x="39110" y="699784"/>
                    </a:cubicBezTo>
                    <a:cubicBezTo>
                      <a:pt x="37689" y="708937"/>
                      <a:pt x="36711" y="715690"/>
                      <a:pt x="36000" y="720933"/>
                    </a:cubicBezTo>
                    <a:cubicBezTo>
                      <a:pt x="35878" y="723468"/>
                      <a:pt x="35581" y="725992"/>
                      <a:pt x="35112" y="728486"/>
                    </a:cubicBezTo>
                    <a:close/>
                  </a:path>
                </a:pathLst>
              </a:custGeom>
              <a:solidFill>
                <a:srgbClr val="263238"/>
              </a:solidFill>
              <a:ln w="8886" cap="flat">
                <a:noFill/>
                <a:prstDash val="solid"/>
                <a:miter/>
              </a:ln>
            </p:spPr>
            <p:txBody>
              <a:bodyPr rtlCol="1" anchor="ctr"/>
              <a:lstStyle/>
              <a:p>
                <a:endParaRPr lang="ar-SA"/>
              </a:p>
            </p:txBody>
          </p:sp>
          <p:sp>
            <p:nvSpPr>
              <p:cNvPr id="652" name="Freeform: Shape 651">
                <a:extLst>
                  <a:ext uri="{FF2B5EF4-FFF2-40B4-BE49-F238E27FC236}">
                    <a16:creationId xmlns:a16="http://schemas.microsoft.com/office/drawing/2014/main" id="{E1253C8E-875C-4AA4-8065-144E5E46C5C8}"/>
                  </a:ext>
                </a:extLst>
              </p:cNvPr>
              <p:cNvSpPr/>
              <p:nvPr/>
            </p:nvSpPr>
            <p:spPr>
              <a:xfrm>
                <a:off x="4675116" y="3144998"/>
                <a:ext cx="4892" cy="84507"/>
              </a:xfrm>
              <a:custGeom>
                <a:avLst/>
                <a:gdLst>
                  <a:gd name="connsiteX0" fmla="*/ 2390 w 4892"/>
                  <a:gd name="connsiteY0" fmla="*/ 84507 h 84507"/>
                  <a:gd name="connsiteX1" fmla="*/ 257 w 4892"/>
                  <a:gd name="connsiteY1" fmla="*/ 42298 h 84507"/>
                  <a:gd name="connsiteX2" fmla="*/ 2390 w 4892"/>
                  <a:gd name="connsiteY2" fmla="*/ 0 h 84507"/>
                  <a:gd name="connsiteX3" fmla="*/ 4611 w 4892"/>
                  <a:gd name="connsiteY3" fmla="*/ 42298 h 84507"/>
                  <a:gd name="connsiteX4" fmla="*/ 2390 w 4892"/>
                  <a:gd name="connsiteY4" fmla="*/ 84507 h 8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2" h="84507">
                    <a:moveTo>
                      <a:pt x="2390" y="84507"/>
                    </a:moveTo>
                    <a:cubicBezTo>
                      <a:pt x="277" y="70543"/>
                      <a:pt x="-438" y="56404"/>
                      <a:pt x="257" y="42298"/>
                    </a:cubicBezTo>
                    <a:cubicBezTo>
                      <a:pt x="-437" y="28163"/>
                      <a:pt x="277" y="13994"/>
                      <a:pt x="2390" y="0"/>
                    </a:cubicBezTo>
                    <a:cubicBezTo>
                      <a:pt x="4612" y="13982"/>
                      <a:pt x="5357" y="28160"/>
                      <a:pt x="4611" y="42298"/>
                    </a:cubicBezTo>
                    <a:cubicBezTo>
                      <a:pt x="5360" y="56407"/>
                      <a:pt x="4615" y="70555"/>
                      <a:pt x="2390" y="84507"/>
                    </a:cubicBezTo>
                    <a:close/>
                  </a:path>
                </a:pathLst>
              </a:custGeom>
              <a:solidFill>
                <a:srgbClr val="263238"/>
              </a:solidFill>
              <a:ln w="8886" cap="flat">
                <a:noFill/>
                <a:prstDash val="solid"/>
                <a:miter/>
              </a:ln>
            </p:spPr>
            <p:txBody>
              <a:bodyPr rtlCol="1" anchor="ctr"/>
              <a:lstStyle/>
              <a:p>
                <a:endParaRPr lang="ar-SA"/>
              </a:p>
            </p:txBody>
          </p:sp>
          <p:sp>
            <p:nvSpPr>
              <p:cNvPr id="653" name="Freeform: Shape 652">
                <a:extLst>
                  <a:ext uri="{FF2B5EF4-FFF2-40B4-BE49-F238E27FC236}">
                    <a16:creationId xmlns:a16="http://schemas.microsoft.com/office/drawing/2014/main" id="{F5A46324-BB32-477C-B1B5-00BC80D125E7}"/>
                  </a:ext>
                </a:extLst>
              </p:cNvPr>
              <p:cNvSpPr/>
              <p:nvPr/>
            </p:nvSpPr>
            <p:spPr>
              <a:xfrm>
                <a:off x="4676528" y="3145354"/>
                <a:ext cx="30657" cy="90336"/>
              </a:xfrm>
              <a:custGeom>
                <a:avLst/>
                <a:gdLst>
                  <a:gd name="connsiteX0" fmla="*/ 30657 w 30657"/>
                  <a:gd name="connsiteY0" fmla="*/ 89572 h 90336"/>
                  <a:gd name="connsiteX1" fmla="*/ 11730 w 30657"/>
                  <a:gd name="connsiteY1" fmla="*/ 46030 h 90336"/>
                  <a:gd name="connsiteX2" fmla="*/ 0 w 30657"/>
                  <a:gd name="connsiteY2" fmla="*/ 0 h 90336"/>
                  <a:gd name="connsiteX3" fmla="*/ 15817 w 30657"/>
                  <a:gd name="connsiteY3" fmla="*/ 44431 h 90336"/>
                  <a:gd name="connsiteX4" fmla="*/ 30657 w 30657"/>
                  <a:gd name="connsiteY4" fmla="*/ 89572 h 9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57" h="90336">
                    <a:moveTo>
                      <a:pt x="30657" y="89572"/>
                    </a:moveTo>
                    <a:cubicBezTo>
                      <a:pt x="30657" y="93571"/>
                      <a:pt x="24703" y="82286"/>
                      <a:pt x="11730" y="46030"/>
                    </a:cubicBezTo>
                    <a:cubicBezTo>
                      <a:pt x="5852" y="31257"/>
                      <a:pt x="1909" y="15785"/>
                      <a:pt x="0" y="0"/>
                    </a:cubicBezTo>
                    <a:cubicBezTo>
                      <a:pt x="6118" y="14496"/>
                      <a:pt x="11399" y="29330"/>
                      <a:pt x="15817" y="44431"/>
                    </a:cubicBezTo>
                    <a:cubicBezTo>
                      <a:pt x="21630" y="59179"/>
                      <a:pt x="26585" y="74252"/>
                      <a:pt x="30657" y="89572"/>
                    </a:cubicBezTo>
                    <a:close/>
                  </a:path>
                </a:pathLst>
              </a:custGeom>
              <a:solidFill>
                <a:srgbClr val="263238"/>
              </a:solidFill>
              <a:ln w="8886" cap="flat">
                <a:noFill/>
                <a:prstDash val="solid"/>
                <a:miter/>
              </a:ln>
            </p:spPr>
            <p:txBody>
              <a:bodyPr rtlCol="1" anchor="ctr"/>
              <a:lstStyle/>
              <a:p>
                <a:endParaRPr lang="ar-SA"/>
              </a:p>
            </p:txBody>
          </p:sp>
          <p:sp>
            <p:nvSpPr>
              <p:cNvPr id="654" name="Freeform: Shape 653">
                <a:extLst>
                  <a:ext uri="{FF2B5EF4-FFF2-40B4-BE49-F238E27FC236}">
                    <a16:creationId xmlns:a16="http://schemas.microsoft.com/office/drawing/2014/main" id="{8AE9611F-49AD-461A-A503-C561F915E43A}"/>
                  </a:ext>
                </a:extLst>
              </p:cNvPr>
              <p:cNvSpPr/>
              <p:nvPr/>
            </p:nvSpPr>
            <p:spPr>
              <a:xfrm>
                <a:off x="4263411" y="5182325"/>
                <a:ext cx="313503" cy="253877"/>
              </a:xfrm>
              <a:custGeom>
                <a:avLst/>
                <a:gdLst>
                  <a:gd name="connsiteX0" fmla="*/ 156752 w 313503"/>
                  <a:gd name="connsiteY0" fmla="*/ 1333 h 253877"/>
                  <a:gd name="connsiteX1" fmla="*/ 149998 w 313503"/>
                  <a:gd name="connsiteY1" fmla="*/ 162794 h 253877"/>
                  <a:gd name="connsiteX2" fmla="*/ 313503 w 313503"/>
                  <a:gd name="connsiteY2" fmla="*/ 253877 h 253877"/>
                  <a:gd name="connsiteX3" fmla="*/ 0 w 313503"/>
                  <a:gd name="connsiteY3" fmla="*/ 252011 h 253877"/>
                  <a:gd name="connsiteX4" fmla="*/ 0 w 313503"/>
                  <a:gd name="connsiteY4" fmla="*/ 0 h 25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03" h="253877">
                    <a:moveTo>
                      <a:pt x="156752" y="1333"/>
                    </a:moveTo>
                    <a:lnTo>
                      <a:pt x="149998" y="162794"/>
                    </a:lnTo>
                    <a:cubicBezTo>
                      <a:pt x="149998" y="162794"/>
                      <a:pt x="311815" y="223842"/>
                      <a:pt x="313503" y="253877"/>
                    </a:cubicBezTo>
                    <a:lnTo>
                      <a:pt x="0" y="252011"/>
                    </a:lnTo>
                    <a:lnTo>
                      <a:pt x="0" y="0"/>
                    </a:lnTo>
                    <a:close/>
                  </a:path>
                </a:pathLst>
              </a:custGeom>
              <a:solidFill>
                <a:srgbClr val="E8505B"/>
              </a:solidFill>
              <a:ln w="8886" cap="flat">
                <a:noFill/>
                <a:prstDash val="solid"/>
                <a:miter/>
              </a:ln>
            </p:spPr>
            <p:txBody>
              <a:bodyPr rtlCol="1" anchor="ctr"/>
              <a:lstStyle/>
              <a:p>
                <a:endParaRPr lang="ar-SA"/>
              </a:p>
            </p:txBody>
          </p:sp>
          <p:sp>
            <p:nvSpPr>
              <p:cNvPr id="655" name="Freeform: Shape 654">
                <a:extLst>
                  <a:ext uri="{FF2B5EF4-FFF2-40B4-BE49-F238E27FC236}">
                    <a16:creationId xmlns:a16="http://schemas.microsoft.com/office/drawing/2014/main" id="{7044DD36-175C-49DF-BE7A-6DEB2D73FCFE}"/>
                  </a:ext>
                </a:extLst>
              </p:cNvPr>
              <p:cNvSpPr/>
              <p:nvPr/>
            </p:nvSpPr>
            <p:spPr>
              <a:xfrm>
                <a:off x="4307463" y="5330634"/>
                <a:ext cx="24034" cy="23711"/>
              </a:xfrm>
              <a:custGeom>
                <a:avLst/>
                <a:gdLst>
                  <a:gd name="connsiteX0" fmla="*/ 9088 w 24034"/>
                  <a:gd name="connsiteY0" fmla="*/ 0 h 23711"/>
                  <a:gd name="connsiteX1" fmla="*/ 201 w 24034"/>
                  <a:gd name="connsiteY1" fmla="*/ 14573 h 23711"/>
                  <a:gd name="connsiteX2" fmla="*/ 14597 w 24034"/>
                  <a:gd name="connsiteY2" fmla="*/ 23460 h 23711"/>
                  <a:gd name="connsiteX3" fmla="*/ 23927 w 24034"/>
                  <a:gd name="connsiteY3" fmla="*/ 8886 h 23711"/>
                  <a:gd name="connsiteX4" fmla="*/ 7932 w 24034"/>
                  <a:gd name="connsiteY4" fmla="*/ 1155 h 23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34" h="23711">
                    <a:moveTo>
                      <a:pt x="9088" y="0"/>
                    </a:moveTo>
                    <a:cubicBezTo>
                      <a:pt x="2871" y="1918"/>
                      <a:pt x="-940" y="8169"/>
                      <a:pt x="201" y="14573"/>
                    </a:cubicBezTo>
                    <a:cubicBezTo>
                      <a:pt x="1900" y="20872"/>
                      <a:pt x="8205" y="24764"/>
                      <a:pt x="14597" y="23460"/>
                    </a:cubicBezTo>
                    <a:cubicBezTo>
                      <a:pt x="20819" y="21493"/>
                      <a:pt x="24746" y="15360"/>
                      <a:pt x="23927" y="8886"/>
                    </a:cubicBezTo>
                    <a:cubicBezTo>
                      <a:pt x="21545" y="2425"/>
                      <a:pt x="14476" y="-992"/>
                      <a:pt x="7932" y="1155"/>
                    </a:cubicBezTo>
                  </a:path>
                </a:pathLst>
              </a:custGeom>
              <a:solidFill>
                <a:srgbClr val="E0E0E0"/>
              </a:solidFill>
              <a:ln w="8886" cap="flat">
                <a:noFill/>
                <a:prstDash val="solid"/>
                <a:miter/>
              </a:ln>
            </p:spPr>
            <p:txBody>
              <a:bodyPr rtlCol="1" anchor="ctr"/>
              <a:lstStyle/>
              <a:p>
                <a:endParaRPr lang="ar-SA"/>
              </a:p>
            </p:txBody>
          </p:sp>
          <p:sp>
            <p:nvSpPr>
              <p:cNvPr id="656" name="Freeform: Shape 655">
                <a:extLst>
                  <a:ext uri="{FF2B5EF4-FFF2-40B4-BE49-F238E27FC236}">
                    <a16:creationId xmlns:a16="http://schemas.microsoft.com/office/drawing/2014/main" id="{74581E09-CD01-440D-917A-0726118EAD43}"/>
                  </a:ext>
                </a:extLst>
              </p:cNvPr>
              <p:cNvSpPr/>
              <p:nvPr/>
            </p:nvSpPr>
            <p:spPr>
              <a:xfrm>
                <a:off x="4263411" y="5408921"/>
                <a:ext cx="313644" cy="27280"/>
              </a:xfrm>
              <a:custGeom>
                <a:avLst/>
                <a:gdLst>
                  <a:gd name="connsiteX0" fmla="*/ 0 w 313644"/>
                  <a:gd name="connsiteY0" fmla="*/ 25415 h 27280"/>
                  <a:gd name="connsiteX1" fmla="*/ 977 w 313644"/>
                  <a:gd name="connsiteY1" fmla="*/ 0 h 27280"/>
                  <a:gd name="connsiteX2" fmla="*/ 301240 w 313644"/>
                  <a:gd name="connsiteY2" fmla="*/ 11285 h 27280"/>
                  <a:gd name="connsiteX3" fmla="*/ 313503 w 313644"/>
                  <a:gd name="connsiteY3" fmla="*/ 27281 h 27280"/>
                </a:gdLst>
                <a:ahLst/>
                <a:cxnLst>
                  <a:cxn ang="0">
                    <a:pos x="connsiteX0" y="connsiteY0"/>
                  </a:cxn>
                  <a:cxn ang="0">
                    <a:pos x="connsiteX1" y="connsiteY1"/>
                  </a:cxn>
                  <a:cxn ang="0">
                    <a:pos x="connsiteX2" y="connsiteY2"/>
                  </a:cxn>
                  <a:cxn ang="0">
                    <a:pos x="connsiteX3" y="connsiteY3"/>
                  </a:cxn>
                </a:cxnLst>
                <a:rect l="l" t="t" r="r" b="b"/>
                <a:pathLst>
                  <a:path w="313644" h="27280">
                    <a:moveTo>
                      <a:pt x="0" y="25415"/>
                    </a:moveTo>
                    <a:lnTo>
                      <a:pt x="977" y="0"/>
                    </a:lnTo>
                    <a:lnTo>
                      <a:pt x="301240" y="11285"/>
                    </a:lnTo>
                    <a:cubicBezTo>
                      <a:pt x="301240" y="11285"/>
                      <a:pt x="315192" y="17417"/>
                      <a:pt x="313503" y="27281"/>
                    </a:cubicBezTo>
                    <a:close/>
                  </a:path>
                </a:pathLst>
              </a:custGeom>
              <a:solidFill>
                <a:srgbClr val="FFFFFF"/>
              </a:solidFill>
              <a:ln w="8886" cap="flat">
                <a:noFill/>
                <a:prstDash val="solid"/>
                <a:miter/>
              </a:ln>
            </p:spPr>
            <p:txBody>
              <a:bodyPr rtlCol="1" anchor="ctr"/>
              <a:lstStyle/>
              <a:p>
                <a:endParaRPr lang="ar-SA"/>
              </a:p>
            </p:txBody>
          </p:sp>
          <p:sp>
            <p:nvSpPr>
              <p:cNvPr id="657" name="Freeform: Shape 656">
                <a:extLst>
                  <a:ext uri="{FF2B5EF4-FFF2-40B4-BE49-F238E27FC236}">
                    <a16:creationId xmlns:a16="http://schemas.microsoft.com/office/drawing/2014/main" id="{57FC25A1-A27F-4389-8D4D-CC6219C737DB}"/>
                  </a:ext>
                </a:extLst>
              </p:cNvPr>
              <p:cNvSpPr/>
              <p:nvPr/>
            </p:nvSpPr>
            <p:spPr>
              <a:xfrm>
                <a:off x="4389830" y="5342148"/>
                <a:ext cx="28654" cy="19185"/>
              </a:xfrm>
              <a:custGeom>
                <a:avLst/>
                <a:gdLst>
                  <a:gd name="connsiteX0" fmla="*/ 28644 w 28654"/>
                  <a:gd name="connsiteY0" fmla="*/ 1460 h 19185"/>
                  <a:gd name="connsiteX1" fmla="*/ 13449 w 28654"/>
                  <a:gd name="connsiteY1" fmla="*/ 8480 h 19185"/>
                  <a:gd name="connsiteX2" fmla="*/ 386 w 28654"/>
                  <a:gd name="connsiteY2" fmla="*/ 19144 h 19185"/>
                  <a:gd name="connsiteX3" fmla="*/ 10605 w 28654"/>
                  <a:gd name="connsiteY3" fmla="*/ 3948 h 19185"/>
                  <a:gd name="connsiteX4" fmla="*/ 28644 w 28654"/>
                  <a:gd name="connsiteY4" fmla="*/ 1460 h 1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4" h="19185">
                    <a:moveTo>
                      <a:pt x="28644" y="1460"/>
                    </a:moveTo>
                    <a:cubicBezTo>
                      <a:pt x="28644" y="2971"/>
                      <a:pt x="21002" y="3593"/>
                      <a:pt x="13449" y="8480"/>
                    </a:cubicBezTo>
                    <a:cubicBezTo>
                      <a:pt x="5896" y="13368"/>
                      <a:pt x="1808" y="19766"/>
                      <a:pt x="386" y="19144"/>
                    </a:cubicBezTo>
                    <a:cubicBezTo>
                      <a:pt x="-1036" y="18522"/>
                      <a:pt x="1275" y="9725"/>
                      <a:pt x="10605" y="3948"/>
                    </a:cubicBezTo>
                    <a:cubicBezTo>
                      <a:pt x="19936" y="-1828"/>
                      <a:pt x="28999" y="38"/>
                      <a:pt x="28644" y="1460"/>
                    </a:cubicBezTo>
                    <a:close/>
                  </a:path>
                </a:pathLst>
              </a:custGeom>
              <a:solidFill>
                <a:srgbClr val="263238"/>
              </a:solidFill>
              <a:ln w="8886" cap="flat">
                <a:noFill/>
                <a:prstDash val="solid"/>
                <a:miter/>
              </a:ln>
            </p:spPr>
            <p:txBody>
              <a:bodyPr rtlCol="1" anchor="ctr"/>
              <a:lstStyle/>
              <a:p>
                <a:endParaRPr lang="ar-SA"/>
              </a:p>
            </p:txBody>
          </p:sp>
          <p:sp>
            <p:nvSpPr>
              <p:cNvPr id="658" name="Freeform: Shape 657">
                <a:extLst>
                  <a:ext uri="{FF2B5EF4-FFF2-40B4-BE49-F238E27FC236}">
                    <a16:creationId xmlns:a16="http://schemas.microsoft.com/office/drawing/2014/main" id="{0F614E74-21F9-4F38-8302-27D337B31FB8}"/>
                  </a:ext>
                </a:extLst>
              </p:cNvPr>
              <p:cNvSpPr/>
              <p:nvPr/>
            </p:nvSpPr>
            <p:spPr>
              <a:xfrm>
                <a:off x="4430376" y="5356702"/>
                <a:ext cx="20977" cy="24228"/>
              </a:xfrm>
              <a:custGeom>
                <a:avLst/>
                <a:gdLst>
                  <a:gd name="connsiteX0" fmla="*/ 20978 w 20977"/>
                  <a:gd name="connsiteY0" fmla="*/ 591 h 24228"/>
                  <a:gd name="connsiteX1" fmla="*/ 9426 w 20977"/>
                  <a:gd name="connsiteY1" fmla="*/ 11076 h 24228"/>
                  <a:gd name="connsiteX2" fmla="*/ 1073 w 20977"/>
                  <a:gd name="connsiteY2" fmla="*/ 24228 h 24228"/>
                  <a:gd name="connsiteX3" fmla="*/ 5338 w 20977"/>
                  <a:gd name="connsiteY3" fmla="*/ 7611 h 24228"/>
                  <a:gd name="connsiteX4" fmla="*/ 20978 w 20977"/>
                  <a:gd name="connsiteY4" fmla="*/ 591 h 2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7" h="24228">
                    <a:moveTo>
                      <a:pt x="20978" y="591"/>
                    </a:moveTo>
                    <a:cubicBezTo>
                      <a:pt x="20978" y="2012"/>
                      <a:pt x="14668" y="4590"/>
                      <a:pt x="9426" y="11076"/>
                    </a:cubicBezTo>
                    <a:cubicBezTo>
                      <a:pt x="4183" y="17563"/>
                      <a:pt x="2583" y="24317"/>
                      <a:pt x="1073" y="24228"/>
                    </a:cubicBezTo>
                    <a:cubicBezTo>
                      <a:pt x="-438" y="24139"/>
                      <a:pt x="-1326" y="15342"/>
                      <a:pt x="5338" y="7611"/>
                    </a:cubicBezTo>
                    <a:cubicBezTo>
                      <a:pt x="12003" y="-120"/>
                      <a:pt x="20889" y="-831"/>
                      <a:pt x="20978" y="591"/>
                    </a:cubicBezTo>
                    <a:close/>
                  </a:path>
                </a:pathLst>
              </a:custGeom>
              <a:solidFill>
                <a:srgbClr val="263238"/>
              </a:solidFill>
              <a:ln w="8886" cap="flat">
                <a:noFill/>
                <a:prstDash val="solid"/>
                <a:miter/>
              </a:ln>
            </p:spPr>
            <p:txBody>
              <a:bodyPr rtlCol="1" anchor="ctr"/>
              <a:lstStyle/>
              <a:p>
                <a:endParaRPr lang="ar-SA"/>
              </a:p>
            </p:txBody>
          </p:sp>
          <p:sp>
            <p:nvSpPr>
              <p:cNvPr id="659" name="Freeform: Shape 658">
                <a:extLst>
                  <a:ext uri="{FF2B5EF4-FFF2-40B4-BE49-F238E27FC236}">
                    <a16:creationId xmlns:a16="http://schemas.microsoft.com/office/drawing/2014/main" id="{C3533ABB-45CB-4364-8396-E2EDC193BF5D}"/>
                  </a:ext>
                </a:extLst>
              </p:cNvPr>
              <p:cNvSpPr/>
              <p:nvPr/>
            </p:nvSpPr>
            <p:spPr>
              <a:xfrm>
                <a:off x="4467972" y="5370456"/>
                <a:ext cx="14201" cy="26380"/>
              </a:xfrm>
              <a:custGeom>
                <a:avLst/>
                <a:gdLst>
                  <a:gd name="connsiteX0" fmla="*/ 1775 w 14201"/>
                  <a:gd name="connsiteY0" fmla="*/ 26380 h 26380"/>
                  <a:gd name="connsiteX1" fmla="*/ 2308 w 14201"/>
                  <a:gd name="connsiteY1" fmla="*/ 10651 h 26380"/>
                  <a:gd name="connsiteX2" fmla="*/ 14127 w 14201"/>
                  <a:gd name="connsiteY2" fmla="*/ 255 h 26380"/>
                  <a:gd name="connsiteX3" fmla="*/ 7107 w 14201"/>
                  <a:gd name="connsiteY3" fmla="*/ 12962 h 26380"/>
                  <a:gd name="connsiteX4" fmla="*/ 1775 w 14201"/>
                  <a:gd name="connsiteY4" fmla="*/ 26380 h 26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1" h="26380">
                    <a:moveTo>
                      <a:pt x="1775" y="26380"/>
                    </a:moveTo>
                    <a:cubicBezTo>
                      <a:pt x="442" y="26380"/>
                      <a:pt x="-1690" y="19004"/>
                      <a:pt x="2308" y="10651"/>
                    </a:cubicBezTo>
                    <a:cubicBezTo>
                      <a:pt x="6307" y="2298"/>
                      <a:pt x="13416" y="-989"/>
                      <a:pt x="14127" y="255"/>
                    </a:cubicBezTo>
                    <a:cubicBezTo>
                      <a:pt x="14838" y="1499"/>
                      <a:pt x="10306" y="6031"/>
                      <a:pt x="7107" y="12962"/>
                    </a:cubicBezTo>
                    <a:cubicBezTo>
                      <a:pt x="3908" y="19893"/>
                      <a:pt x="3286" y="26202"/>
                      <a:pt x="1775" y="26380"/>
                    </a:cubicBezTo>
                    <a:close/>
                  </a:path>
                </a:pathLst>
              </a:custGeom>
              <a:solidFill>
                <a:srgbClr val="263238"/>
              </a:solidFill>
              <a:ln w="8886" cap="flat">
                <a:noFill/>
                <a:prstDash val="solid"/>
                <a:miter/>
              </a:ln>
            </p:spPr>
            <p:txBody>
              <a:bodyPr rtlCol="1" anchor="ctr"/>
              <a:lstStyle/>
              <a:p>
                <a:endParaRPr lang="ar-SA"/>
              </a:p>
            </p:txBody>
          </p:sp>
          <p:sp>
            <p:nvSpPr>
              <p:cNvPr id="660" name="Freeform: Shape 659">
                <a:extLst>
                  <a:ext uri="{FF2B5EF4-FFF2-40B4-BE49-F238E27FC236}">
                    <a16:creationId xmlns:a16="http://schemas.microsoft.com/office/drawing/2014/main" id="{155E3EE6-2B86-4F1F-9B84-4B2DEDFE5745}"/>
                  </a:ext>
                </a:extLst>
              </p:cNvPr>
              <p:cNvSpPr/>
              <p:nvPr/>
            </p:nvSpPr>
            <p:spPr>
              <a:xfrm>
                <a:off x="4383397" y="5301268"/>
                <a:ext cx="32638" cy="7635"/>
              </a:xfrm>
              <a:custGeom>
                <a:avLst/>
                <a:gdLst>
                  <a:gd name="connsiteX0" fmla="*/ 32590 w 32638"/>
                  <a:gd name="connsiteY0" fmla="*/ 5374 h 7635"/>
                  <a:gd name="connsiteX1" fmla="*/ 16239 w 32638"/>
                  <a:gd name="connsiteY1" fmla="*/ 5374 h 7635"/>
                  <a:gd name="connsiteX2" fmla="*/ 66 w 32638"/>
                  <a:gd name="connsiteY2" fmla="*/ 7240 h 7635"/>
                  <a:gd name="connsiteX3" fmla="*/ 15972 w 32638"/>
                  <a:gd name="connsiteY3" fmla="*/ 43 h 7635"/>
                  <a:gd name="connsiteX4" fmla="*/ 32590 w 32638"/>
                  <a:gd name="connsiteY4" fmla="*/ 5374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8" h="7635">
                    <a:moveTo>
                      <a:pt x="32590" y="5374"/>
                    </a:moveTo>
                    <a:cubicBezTo>
                      <a:pt x="31968" y="6707"/>
                      <a:pt x="24948" y="4574"/>
                      <a:pt x="16239" y="5374"/>
                    </a:cubicBezTo>
                    <a:cubicBezTo>
                      <a:pt x="7531" y="6174"/>
                      <a:pt x="866" y="8573"/>
                      <a:pt x="66" y="7240"/>
                    </a:cubicBezTo>
                    <a:cubicBezTo>
                      <a:pt x="-733" y="5907"/>
                      <a:pt x="5753" y="576"/>
                      <a:pt x="15972" y="43"/>
                    </a:cubicBezTo>
                    <a:cubicBezTo>
                      <a:pt x="26192" y="-491"/>
                      <a:pt x="33301" y="4130"/>
                      <a:pt x="32590" y="5374"/>
                    </a:cubicBezTo>
                    <a:close/>
                  </a:path>
                </a:pathLst>
              </a:custGeom>
              <a:solidFill>
                <a:srgbClr val="263238"/>
              </a:solidFill>
              <a:ln w="8886" cap="flat">
                <a:noFill/>
                <a:prstDash val="solid"/>
                <a:miter/>
              </a:ln>
            </p:spPr>
            <p:txBody>
              <a:bodyPr rtlCol="1" anchor="ctr"/>
              <a:lstStyle/>
              <a:p>
                <a:endParaRPr lang="ar-SA"/>
              </a:p>
            </p:txBody>
          </p:sp>
          <p:sp>
            <p:nvSpPr>
              <p:cNvPr id="661" name="Freeform: Shape 660">
                <a:extLst>
                  <a:ext uri="{FF2B5EF4-FFF2-40B4-BE49-F238E27FC236}">
                    <a16:creationId xmlns:a16="http://schemas.microsoft.com/office/drawing/2014/main" id="{4425E295-20B0-46EA-8953-A29394BB09F8}"/>
                  </a:ext>
                </a:extLst>
              </p:cNvPr>
              <p:cNvSpPr/>
              <p:nvPr/>
            </p:nvSpPr>
            <p:spPr>
              <a:xfrm>
                <a:off x="4369262" y="5248704"/>
                <a:ext cx="47435" cy="26669"/>
              </a:xfrm>
              <a:custGeom>
                <a:avLst/>
                <a:gdLst>
                  <a:gd name="connsiteX0" fmla="*/ 47435 w 47435"/>
                  <a:gd name="connsiteY0" fmla="*/ 25326 h 26669"/>
                  <a:gd name="connsiteX1" fmla="*/ 31795 w 47435"/>
                  <a:gd name="connsiteY1" fmla="*/ 25326 h 26669"/>
                  <a:gd name="connsiteX2" fmla="*/ 15356 w 47435"/>
                  <a:gd name="connsiteY2" fmla="*/ 20172 h 26669"/>
                  <a:gd name="connsiteX3" fmla="*/ 6470 w 47435"/>
                  <a:gd name="connsiteY3" fmla="*/ 15284 h 26669"/>
                  <a:gd name="connsiteX4" fmla="*/ 1760 w 47435"/>
                  <a:gd name="connsiteY4" fmla="*/ 11641 h 26669"/>
                  <a:gd name="connsiteX5" fmla="*/ 1138 w 47435"/>
                  <a:gd name="connsiteY5" fmla="*/ 3466 h 26669"/>
                  <a:gd name="connsiteX6" fmla="*/ 7803 w 47435"/>
                  <a:gd name="connsiteY6" fmla="*/ 0 h 26669"/>
                  <a:gd name="connsiteX7" fmla="*/ 13667 w 47435"/>
                  <a:gd name="connsiteY7" fmla="*/ 800 h 26669"/>
                  <a:gd name="connsiteX8" fmla="*/ 23442 w 47435"/>
                  <a:gd name="connsiteY8" fmla="*/ 4265 h 26669"/>
                  <a:gd name="connsiteX9" fmla="*/ 37838 w 47435"/>
                  <a:gd name="connsiteY9" fmla="*/ 13862 h 26669"/>
                  <a:gd name="connsiteX10" fmla="*/ 46724 w 47435"/>
                  <a:gd name="connsiteY10" fmla="*/ 26658 h 26669"/>
                  <a:gd name="connsiteX11" fmla="*/ 35172 w 47435"/>
                  <a:gd name="connsiteY11" fmla="*/ 16706 h 26669"/>
                  <a:gd name="connsiteX12" fmla="*/ 21221 w 47435"/>
                  <a:gd name="connsiteY12" fmla="*/ 8797 h 26669"/>
                  <a:gd name="connsiteX13" fmla="*/ 12335 w 47435"/>
                  <a:gd name="connsiteY13" fmla="*/ 5954 h 26669"/>
                  <a:gd name="connsiteX14" fmla="*/ 5315 w 47435"/>
                  <a:gd name="connsiteY14" fmla="*/ 6487 h 26669"/>
                  <a:gd name="connsiteX15" fmla="*/ 5315 w 47435"/>
                  <a:gd name="connsiteY15" fmla="*/ 8264 h 26669"/>
                  <a:gd name="connsiteX16" fmla="*/ 8780 w 47435"/>
                  <a:gd name="connsiteY16" fmla="*/ 10930 h 26669"/>
                  <a:gd name="connsiteX17" fmla="*/ 17045 w 47435"/>
                  <a:gd name="connsiteY17" fmla="*/ 15728 h 26669"/>
                  <a:gd name="connsiteX18" fmla="*/ 32151 w 47435"/>
                  <a:gd name="connsiteY18" fmla="*/ 21593 h 26669"/>
                  <a:gd name="connsiteX19" fmla="*/ 47435 w 47435"/>
                  <a:gd name="connsiteY19" fmla="*/ 25326 h 2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435" h="26669">
                    <a:moveTo>
                      <a:pt x="47435" y="25326"/>
                    </a:moveTo>
                    <a:cubicBezTo>
                      <a:pt x="42316" y="26724"/>
                      <a:pt x="36915" y="26724"/>
                      <a:pt x="31795" y="25326"/>
                    </a:cubicBezTo>
                    <a:cubicBezTo>
                      <a:pt x="26132" y="24261"/>
                      <a:pt x="20614" y="22531"/>
                      <a:pt x="15356" y="20172"/>
                    </a:cubicBezTo>
                    <a:cubicBezTo>
                      <a:pt x="12278" y="18762"/>
                      <a:pt x="9308" y="17129"/>
                      <a:pt x="6470" y="15284"/>
                    </a:cubicBezTo>
                    <a:cubicBezTo>
                      <a:pt x="4725" y="14314"/>
                      <a:pt x="3137" y="13086"/>
                      <a:pt x="1760" y="11641"/>
                    </a:cubicBezTo>
                    <a:cubicBezTo>
                      <a:pt x="-329" y="9395"/>
                      <a:pt x="-587" y="6002"/>
                      <a:pt x="1138" y="3466"/>
                    </a:cubicBezTo>
                    <a:cubicBezTo>
                      <a:pt x="2666" y="1298"/>
                      <a:pt x="5150" y="6"/>
                      <a:pt x="7803" y="0"/>
                    </a:cubicBezTo>
                    <a:cubicBezTo>
                      <a:pt x="9784" y="5"/>
                      <a:pt x="11757" y="274"/>
                      <a:pt x="13667" y="800"/>
                    </a:cubicBezTo>
                    <a:cubicBezTo>
                      <a:pt x="17032" y="1631"/>
                      <a:pt x="20306" y="2792"/>
                      <a:pt x="23442" y="4265"/>
                    </a:cubicBezTo>
                    <a:cubicBezTo>
                      <a:pt x="28725" y="6670"/>
                      <a:pt x="33586" y="9911"/>
                      <a:pt x="37838" y="13862"/>
                    </a:cubicBezTo>
                    <a:cubicBezTo>
                      <a:pt x="45125" y="20616"/>
                      <a:pt x="47524" y="26392"/>
                      <a:pt x="46724" y="26658"/>
                    </a:cubicBezTo>
                    <a:cubicBezTo>
                      <a:pt x="45924" y="26925"/>
                      <a:pt x="42548" y="22304"/>
                      <a:pt x="35172" y="16706"/>
                    </a:cubicBezTo>
                    <a:cubicBezTo>
                      <a:pt x="30896" y="13458"/>
                      <a:pt x="26204" y="10798"/>
                      <a:pt x="21221" y="8797"/>
                    </a:cubicBezTo>
                    <a:cubicBezTo>
                      <a:pt x="18348" y="7592"/>
                      <a:pt x="15374" y="6640"/>
                      <a:pt x="12335" y="5954"/>
                    </a:cubicBezTo>
                    <a:cubicBezTo>
                      <a:pt x="9047" y="5065"/>
                      <a:pt x="6203" y="4976"/>
                      <a:pt x="5315" y="6487"/>
                    </a:cubicBezTo>
                    <a:cubicBezTo>
                      <a:pt x="4426" y="7997"/>
                      <a:pt x="5315" y="7287"/>
                      <a:pt x="5315" y="8264"/>
                    </a:cubicBezTo>
                    <a:cubicBezTo>
                      <a:pt x="6330" y="9321"/>
                      <a:pt x="7498" y="10220"/>
                      <a:pt x="8780" y="10930"/>
                    </a:cubicBezTo>
                    <a:cubicBezTo>
                      <a:pt x="11416" y="12727"/>
                      <a:pt x="14178" y="14330"/>
                      <a:pt x="17045" y="15728"/>
                    </a:cubicBezTo>
                    <a:cubicBezTo>
                      <a:pt x="21876" y="18173"/>
                      <a:pt x="26936" y="20137"/>
                      <a:pt x="32151" y="21593"/>
                    </a:cubicBezTo>
                    <a:cubicBezTo>
                      <a:pt x="37342" y="22402"/>
                      <a:pt x="42456" y="23651"/>
                      <a:pt x="47435" y="25326"/>
                    </a:cubicBezTo>
                    <a:close/>
                  </a:path>
                </a:pathLst>
              </a:custGeom>
              <a:solidFill>
                <a:srgbClr val="263238"/>
              </a:solidFill>
              <a:ln w="8886" cap="flat">
                <a:noFill/>
                <a:prstDash val="solid"/>
                <a:miter/>
              </a:ln>
            </p:spPr>
            <p:txBody>
              <a:bodyPr rtlCol="1" anchor="ctr"/>
              <a:lstStyle/>
              <a:p>
                <a:endParaRPr lang="ar-SA"/>
              </a:p>
            </p:txBody>
          </p:sp>
          <p:sp>
            <p:nvSpPr>
              <p:cNvPr id="662" name="Freeform: Shape 661">
                <a:extLst>
                  <a:ext uri="{FF2B5EF4-FFF2-40B4-BE49-F238E27FC236}">
                    <a16:creationId xmlns:a16="http://schemas.microsoft.com/office/drawing/2014/main" id="{E3AA6A2D-CC83-44FD-8178-88E847CC4B41}"/>
                  </a:ext>
                </a:extLst>
              </p:cNvPr>
              <p:cNvSpPr/>
              <p:nvPr/>
            </p:nvSpPr>
            <p:spPr>
              <a:xfrm>
                <a:off x="4410613" y="5226400"/>
                <a:ext cx="24968" cy="49762"/>
              </a:xfrm>
              <a:custGeom>
                <a:avLst/>
                <a:gdLst>
                  <a:gd name="connsiteX0" fmla="*/ 4129 w 24968"/>
                  <a:gd name="connsiteY0" fmla="*/ 49762 h 49762"/>
                  <a:gd name="connsiteX1" fmla="*/ 42 w 24968"/>
                  <a:gd name="connsiteY1" fmla="*/ 34567 h 49762"/>
                  <a:gd name="connsiteX2" fmla="*/ 2263 w 24968"/>
                  <a:gd name="connsiteY2" fmla="*/ 17417 h 49762"/>
                  <a:gd name="connsiteX3" fmla="*/ 6351 w 24968"/>
                  <a:gd name="connsiteY3" fmla="*/ 7909 h 49762"/>
                  <a:gd name="connsiteX4" fmla="*/ 16392 w 24968"/>
                  <a:gd name="connsiteY4" fmla="*/ 0 h 49762"/>
                  <a:gd name="connsiteX5" fmla="*/ 22968 w 24968"/>
                  <a:gd name="connsiteY5" fmla="*/ 4443 h 49762"/>
                  <a:gd name="connsiteX6" fmla="*/ 24567 w 24968"/>
                  <a:gd name="connsiteY6" fmla="*/ 10219 h 49762"/>
                  <a:gd name="connsiteX7" fmla="*/ 24567 w 24968"/>
                  <a:gd name="connsiteY7" fmla="*/ 20794 h 49762"/>
                  <a:gd name="connsiteX8" fmla="*/ 17725 w 24968"/>
                  <a:gd name="connsiteY8" fmla="*/ 36966 h 49762"/>
                  <a:gd name="connsiteX9" fmla="*/ 5107 w 24968"/>
                  <a:gd name="connsiteY9" fmla="*/ 46297 h 49762"/>
                  <a:gd name="connsiteX10" fmla="*/ 14615 w 24968"/>
                  <a:gd name="connsiteY10" fmla="*/ 34834 h 49762"/>
                  <a:gd name="connsiteX11" fmla="*/ 19680 w 24968"/>
                  <a:gd name="connsiteY11" fmla="*/ 20172 h 49762"/>
                  <a:gd name="connsiteX12" fmla="*/ 19680 w 24968"/>
                  <a:gd name="connsiteY12" fmla="*/ 11286 h 49762"/>
                  <a:gd name="connsiteX13" fmla="*/ 16659 w 24968"/>
                  <a:gd name="connsiteY13" fmla="*/ 5510 h 49762"/>
                  <a:gd name="connsiteX14" fmla="*/ 11149 w 24968"/>
                  <a:gd name="connsiteY14" fmla="*/ 10663 h 49762"/>
                  <a:gd name="connsiteX15" fmla="*/ 7239 w 24968"/>
                  <a:gd name="connsiteY15" fmla="*/ 19105 h 49762"/>
                  <a:gd name="connsiteX16" fmla="*/ 4129 w 24968"/>
                  <a:gd name="connsiteY16" fmla="*/ 34834 h 49762"/>
                  <a:gd name="connsiteX17" fmla="*/ 4129 w 24968"/>
                  <a:gd name="connsiteY17" fmla="*/ 49762 h 4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968" h="49762">
                    <a:moveTo>
                      <a:pt x="4129" y="49762"/>
                    </a:moveTo>
                    <a:cubicBezTo>
                      <a:pt x="1165" y="45270"/>
                      <a:pt x="-269" y="39940"/>
                      <a:pt x="42" y="34567"/>
                    </a:cubicBezTo>
                    <a:cubicBezTo>
                      <a:pt x="-142" y="28768"/>
                      <a:pt x="608" y="22978"/>
                      <a:pt x="2263" y="17417"/>
                    </a:cubicBezTo>
                    <a:cubicBezTo>
                      <a:pt x="3284" y="14111"/>
                      <a:pt x="4655" y="10924"/>
                      <a:pt x="6351" y="7909"/>
                    </a:cubicBezTo>
                    <a:cubicBezTo>
                      <a:pt x="8091" y="3703"/>
                      <a:pt x="11896" y="707"/>
                      <a:pt x="16392" y="0"/>
                    </a:cubicBezTo>
                    <a:cubicBezTo>
                      <a:pt x="19248" y="117"/>
                      <a:pt x="21793" y="1837"/>
                      <a:pt x="22968" y="4443"/>
                    </a:cubicBezTo>
                    <a:cubicBezTo>
                      <a:pt x="23743" y="6293"/>
                      <a:pt x="24280" y="8234"/>
                      <a:pt x="24567" y="10219"/>
                    </a:cubicBezTo>
                    <a:cubicBezTo>
                      <a:pt x="25103" y="13724"/>
                      <a:pt x="25103" y="17289"/>
                      <a:pt x="24567" y="20794"/>
                    </a:cubicBezTo>
                    <a:cubicBezTo>
                      <a:pt x="23636" y="26661"/>
                      <a:pt x="21287" y="32212"/>
                      <a:pt x="17725" y="36966"/>
                    </a:cubicBezTo>
                    <a:cubicBezTo>
                      <a:pt x="11594" y="45053"/>
                      <a:pt x="5196" y="46830"/>
                      <a:pt x="5107" y="46297"/>
                    </a:cubicBezTo>
                    <a:cubicBezTo>
                      <a:pt x="5018" y="45764"/>
                      <a:pt x="9905" y="42654"/>
                      <a:pt x="14615" y="34834"/>
                    </a:cubicBezTo>
                    <a:cubicBezTo>
                      <a:pt x="17381" y="30388"/>
                      <a:pt x="19112" y="25377"/>
                      <a:pt x="19680" y="20172"/>
                    </a:cubicBezTo>
                    <a:cubicBezTo>
                      <a:pt x="20105" y="17225"/>
                      <a:pt x="20105" y="14232"/>
                      <a:pt x="19680" y="11286"/>
                    </a:cubicBezTo>
                    <a:cubicBezTo>
                      <a:pt x="19147" y="7909"/>
                      <a:pt x="17903" y="5243"/>
                      <a:pt x="16659" y="5510"/>
                    </a:cubicBezTo>
                    <a:cubicBezTo>
                      <a:pt x="15415" y="5776"/>
                      <a:pt x="12482" y="7998"/>
                      <a:pt x="11149" y="10663"/>
                    </a:cubicBezTo>
                    <a:cubicBezTo>
                      <a:pt x="9592" y="13353"/>
                      <a:pt x="8284" y="16179"/>
                      <a:pt x="7239" y="19105"/>
                    </a:cubicBezTo>
                    <a:cubicBezTo>
                      <a:pt x="5416" y="24162"/>
                      <a:pt x="4367" y="29464"/>
                      <a:pt x="4129" y="34834"/>
                    </a:cubicBezTo>
                    <a:cubicBezTo>
                      <a:pt x="3330" y="43809"/>
                      <a:pt x="4929" y="49585"/>
                      <a:pt x="4129" y="49762"/>
                    </a:cubicBezTo>
                    <a:close/>
                  </a:path>
                </a:pathLst>
              </a:custGeom>
              <a:solidFill>
                <a:srgbClr val="263238"/>
              </a:solidFill>
              <a:ln w="8886" cap="flat">
                <a:noFill/>
                <a:prstDash val="solid"/>
                <a:miter/>
              </a:ln>
            </p:spPr>
            <p:txBody>
              <a:bodyPr rtlCol="1" anchor="ctr"/>
              <a:lstStyle/>
              <a:p>
                <a:endParaRPr lang="ar-SA"/>
              </a:p>
            </p:txBody>
          </p:sp>
          <p:sp>
            <p:nvSpPr>
              <p:cNvPr id="663" name="Freeform: Shape 662">
                <a:extLst>
                  <a:ext uri="{FF2B5EF4-FFF2-40B4-BE49-F238E27FC236}">
                    <a16:creationId xmlns:a16="http://schemas.microsoft.com/office/drawing/2014/main" id="{092DDFA7-F118-428D-B52B-2B9FCA940336}"/>
                  </a:ext>
                </a:extLst>
              </p:cNvPr>
              <p:cNvSpPr/>
              <p:nvPr/>
            </p:nvSpPr>
            <p:spPr>
              <a:xfrm>
                <a:off x="3738870" y="5136206"/>
                <a:ext cx="283193" cy="382543"/>
              </a:xfrm>
              <a:custGeom>
                <a:avLst/>
                <a:gdLst>
                  <a:gd name="connsiteX0" fmla="*/ 140216 w 283193"/>
                  <a:gd name="connsiteY0" fmla="*/ 0 h 382543"/>
                  <a:gd name="connsiteX1" fmla="*/ 89298 w 283193"/>
                  <a:gd name="connsiteY1" fmla="*/ 202071 h 382543"/>
                  <a:gd name="connsiteX2" fmla="*/ 2924 w 283193"/>
                  <a:gd name="connsiteY2" fmla="*/ 350292 h 382543"/>
                  <a:gd name="connsiteX3" fmla="*/ 10557 w 283193"/>
                  <a:gd name="connsiteY3" fmla="*/ 379471 h 382543"/>
                  <a:gd name="connsiteX4" fmla="*/ 11811 w 283193"/>
                  <a:gd name="connsiteY4" fmla="*/ 380149 h 382543"/>
                  <a:gd name="connsiteX5" fmla="*/ 11811 w 283193"/>
                  <a:gd name="connsiteY5" fmla="*/ 380149 h 382543"/>
                  <a:gd name="connsiteX6" fmla="*/ 31360 w 283193"/>
                  <a:gd name="connsiteY6" fmla="*/ 380149 h 382543"/>
                  <a:gd name="connsiteX7" fmla="*/ 215304 w 283193"/>
                  <a:gd name="connsiteY7" fmla="*/ 266584 h 382543"/>
                  <a:gd name="connsiteX8" fmla="*/ 283194 w 283193"/>
                  <a:gd name="connsiteY8" fmla="*/ 56960 h 38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93" h="382543">
                    <a:moveTo>
                      <a:pt x="140216" y="0"/>
                    </a:moveTo>
                    <a:lnTo>
                      <a:pt x="89298" y="202071"/>
                    </a:lnTo>
                    <a:lnTo>
                      <a:pt x="2924" y="350292"/>
                    </a:lnTo>
                    <a:cubicBezTo>
                      <a:pt x="-3025" y="360457"/>
                      <a:pt x="392" y="373521"/>
                      <a:pt x="10557" y="379471"/>
                    </a:cubicBezTo>
                    <a:cubicBezTo>
                      <a:pt x="10967" y="379711"/>
                      <a:pt x="11385" y="379937"/>
                      <a:pt x="11811" y="380149"/>
                    </a:cubicBezTo>
                    <a:lnTo>
                      <a:pt x="11811" y="380149"/>
                    </a:lnTo>
                    <a:cubicBezTo>
                      <a:pt x="17936" y="383342"/>
                      <a:pt x="25235" y="383342"/>
                      <a:pt x="31360" y="380149"/>
                    </a:cubicBezTo>
                    <a:cubicBezTo>
                      <a:pt x="70104" y="359178"/>
                      <a:pt x="212460" y="281513"/>
                      <a:pt x="215304" y="266584"/>
                    </a:cubicBezTo>
                    <a:cubicBezTo>
                      <a:pt x="218680" y="248812"/>
                      <a:pt x="283194" y="56960"/>
                      <a:pt x="283194" y="56960"/>
                    </a:cubicBezTo>
                    <a:close/>
                  </a:path>
                </a:pathLst>
              </a:custGeom>
              <a:solidFill>
                <a:srgbClr val="E8505B"/>
              </a:solidFill>
              <a:ln w="8886" cap="flat">
                <a:noFill/>
                <a:prstDash val="solid"/>
                <a:miter/>
              </a:ln>
            </p:spPr>
            <p:txBody>
              <a:bodyPr rtlCol="1" anchor="ctr"/>
              <a:lstStyle/>
              <a:p>
                <a:endParaRPr lang="ar-SA"/>
              </a:p>
            </p:txBody>
          </p:sp>
          <p:sp>
            <p:nvSpPr>
              <p:cNvPr id="664" name="Freeform: Shape 663">
                <a:extLst>
                  <a:ext uri="{FF2B5EF4-FFF2-40B4-BE49-F238E27FC236}">
                    <a16:creationId xmlns:a16="http://schemas.microsoft.com/office/drawing/2014/main" id="{4BF44B83-0838-4541-905A-F431110C618B}"/>
                  </a:ext>
                </a:extLst>
              </p:cNvPr>
              <p:cNvSpPr/>
              <p:nvPr/>
            </p:nvSpPr>
            <p:spPr>
              <a:xfrm>
                <a:off x="3751036" y="5388928"/>
                <a:ext cx="207224" cy="129962"/>
              </a:xfrm>
              <a:custGeom>
                <a:avLst/>
                <a:gdLst>
                  <a:gd name="connsiteX0" fmla="*/ 0 w 207224"/>
                  <a:gd name="connsiteY0" fmla="*/ 127427 h 129962"/>
                  <a:gd name="connsiteX1" fmla="*/ 207225 w 207224"/>
                  <a:gd name="connsiteY1" fmla="*/ 0 h 129962"/>
                  <a:gd name="connsiteX2" fmla="*/ 204915 w 207224"/>
                  <a:gd name="connsiteY2" fmla="*/ 8886 h 129962"/>
                  <a:gd name="connsiteX3" fmla="*/ 192029 w 207224"/>
                  <a:gd name="connsiteY3" fmla="*/ 26658 h 129962"/>
                  <a:gd name="connsiteX4" fmla="*/ 20171 w 207224"/>
                  <a:gd name="connsiteY4" fmla="*/ 127427 h 129962"/>
                  <a:gd name="connsiteX5" fmla="*/ 0 w 207224"/>
                  <a:gd name="connsiteY5" fmla="*/ 127427 h 1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24" h="129962">
                    <a:moveTo>
                      <a:pt x="0" y="127427"/>
                    </a:moveTo>
                    <a:lnTo>
                      <a:pt x="207225" y="0"/>
                    </a:lnTo>
                    <a:lnTo>
                      <a:pt x="204915" y="8886"/>
                    </a:lnTo>
                    <a:cubicBezTo>
                      <a:pt x="202850" y="16145"/>
                      <a:pt x="198286" y="22440"/>
                      <a:pt x="192029" y="26658"/>
                    </a:cubicBezTo>
                    <a:cubicBezTo>
                      <a:pt x="175146" y="38122"/>
                      <a:pt x="127783" y="68779"/>
                      <a:pt x="20171" y="127427"/>
                    </a:cubicBezTo>
                    <a:cubicBezTo>
                      <a:pt x="13873" y="130808"/>
                      <a:pt x="6299" y="130808"/>
                      <a:pt x="0" y="127427"/>
                    </a:cubicBezTo>
                    <a:close/>
                  </a:path>
                </a:pathLst>
              </a:custGeom>
              <a:solidFill>
                <a:srgbClr val="FFFFFF"/>
              </a:solidFill>
              <a:ln w="8886" cap="flat">
                <a:noFill/>
                <a:prstDash val="solid"/>
                <a:miter/>
              </a:ln>
            </p:spPr>
            <p:txBody>
              <a:bodyPr rtlCol="1" anchor="ctr"/>
              <a:lstStyle/>
              <a:p>
                <a:endParaRPr lang="ar-SA"/>
              </a:p>
            </p:txBody>
          </p:sp>
          <p:sp>
            <p:nvSpPr>
              <p:cNvPr id="665" name="Freeform: Shape 664">
                <a:extLst>
                  <a:ext uri="{FF2B5EF4-FFF2-40B4-BE49-F238E27FC236}">
                    <a16:creationId xmlns:a16="http://schemas.microsoft.com/office/drawing/2014/main" id="{617D889B-1938-4BF0-BF33-F8D76DF9742A}"/>
                  </a:ext>
                </a:extLst>
              </p:cNvPr>
              <p:cNvSpPr/>
              <p:nvPr/>
            </p:nvSpPr>
            <p:spPr>
              <a:xfrm>
                <a:off x="3926656" y="5312312"/>
                <a:ext cx="24262" cy="24267"/>
              </a:xfrm>
              <a:custGeom>
                <a:avLst/>
                <a:gdLst>
                  <a:gd name="connsiteX0" fmla="*/ 8323 w 24262"/>
                  <a:gd name="connsiteY0" fmla="*/ 550 h 24267"/>
                  <a:gd name="connsiteX1" fmla="*/ 415 w 24262"/>
                  <a:gd name="connsiteY1" fmla="*/ 15834 h 24267"/>
                  <a:gd name="connsiteX2" fmla="*/ 15521 w 24262"/>
                  <a:gd name="connsiteY2" fmla="*/ 23832 h 24267"/>
                  <a:gd name="connsiteX3" fmla="*/ 23785 w 24262"/>
                  <a:gd name="connsiteY3" fmla="*/ 7570 h 24267"/>
                  <a:gd name="connsiteX4" fmla="*/ 7168 w 24262"/>
                  <a:gd name="connsiteY4" fmla="*/ 994 h 2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2" h="24267">
                    <a:moveTo>
                      <a:pt x="8323" y="550"/>
                    </a:moveTo>
                    <a:cubicBezTo>
                      <a:pt x="2173" y="2879"/>
                      <a:pt x="-1236" y="9467"/>
                      <a:pt x="415" y="15834"/>
                    </a:cubicBezTo>
                    <a:cubicBezTo>
                      <a:pt x="2568" y="22054"/>
                      <a:pt x="9167" y="25548"/>
                      <a:pt x="15521" y="23832"/>
                    </a:cubicBezTo>
                    <a:cubicBezTo>
                      <a:pt x="22043" y="21337"/>
                      <a:pt x="25615" y="14308"/>
                      <a:pt x="23785" y="7570"/>
                    </a:cubicBezTo>
                    <a:cubicBezTo>
                      <a:pt x="20948" y="1233"/>
                      <a:pt x="13574" y="-1686"/>
                      <a:pt x="7168" y="994"/>
                    </a:cubicBezTo>
                  </a:path>
                </a:pathLst>
              </a:custGeom>
              <a:solidFill>
                <a:srgbClr val="FFFFFF"/>
              </a:solidFill>
              <a:ln w="8886" cap="flat">
                <a:noFill/>
                <a:prstDash val="solid"/>
                <a:miter/>
              </a:ln>
            </p:spPr>
            <p:txBody>
              <a:bodyPr rtlCol="1" anchor="ctr"/>
              <a:lstStyle/>
              <a:p>
                <a:endParaRPr lang="ar-SA"/>
              </a:p>
            </p:txBody>
          </p:sp>
          <p:sp>
            <p:nvSpPr>
              <p:cNvPr id="666" name="Freeform: Shape 665">
                <a:extLst>
                  <a:ext uri="{FF2B5EF4-FFF2-40B4-BE49-F238E27FC236}">
                    <a16:creationId xmlns:a16="http://schemas.microsoft.com/office/drawing/2014/main" id="{652EC881-7F5D-4B13-A7D9-15759A729C63}"/>
                  </a:ext>
                </a:extLst>
              </p:cNvPr>
              <p:cNvSpPr/>
              <p:nvPr/>
            </p:nvSpPr>
            <p:spPr>
              <a:xfrm>
                <a:off x="3786047" y="5409050"/>
                <a:ext cx="35773" cy="32305"/>
              </a:xfrm>
              <a:custGeom>
                <a:avLst/>
                <a:gdLst>
                  <a:gd name="connsiteX0" fmla="*/ 35189 w 35773"/>
                  <a:gd name="connsiteY0" fmla="*/ 32305 h 32305"/>
                  <a:gd name="connsiteX1" fmla="*/ 21860 w 35773"/>
                  <a:gd name="connsiteY1" fmla="*/ 11778 h 32305"/>
                  <a:gd name="connsiteX2" fmla="*/ 0 w 35773"/>
                  <a:gd name="connsiteY2" fmla="*/ 937 h 32305"/>
                  <a:gd name="connsiteX3" fmla="*/ 7820 w 35773"/>
                  <a:gd name="connsiteY3" fmla="*/ 227 h 32305"/>
                  <a:gd name="connsiteX4" fmla="*/ 24881 w 35773"/>
                  <a:gd name="connsiteY4" fmla="*/ 8402 h 32305"/>
                  <a:gd name="connsiteX5" fmla="*/ 35012 w 35773"/>
                  <a:gd name="connsiteY5" fmla="*/ 24397 h 32305"/>
                  <a:gd name="connsiteX6" fmla="*/ 35189 w 35773"/>
                  <a:gd name="connsiteY6" fmla="*/ 32305 h 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73" h="32305">
                    <a:moveTo>
                      <a:pt x="35189" y="32305"/>
                    </a:moveTo>
                    <a:cubicBezTo>
                      <a:pt x="32073" y="24687"/>
                      <a:pt x="27552" y="17724"/>
                      <a:pt x="21860" y="11778"/>
                    </a:cubicBezTo>
                    <a:cubicBezTo>
                      <a:pt x="15300" y="6854"/>
                      <a:pt x="7890" y="3179"/>
                      <a:pt x="0" y="937"/>
                    </a:cubicBezTo>
                    <a:cubicBezTo>
                      <a:pt x="0" y="404"/>
                      <a:pt x="2932" y="-396"/>
                      <a:pt x="7820" y="227"/>
                    </a:cubicBezTo>
                    <a:cubicBezTo>
                      <a:pt x="14196" y="1185"/>
                      <a:pt x="20139" y="4033"/>
                      <a:pt x="24881" y="8402"/>
                    </a:cubicBezTo>
                    <a:cubicBezTo>
                      <a:pt x="29758" y="12622"/>
                      <a:pt x="33281" y="18185"/>
                      <a:pt x="35012" y="24397"/>
                    </a:cubicBezTo>
                    <a:cubicBezTo>
                      <a:pt x="36255" y="29195"/>
                      <a:pt x="35722" y="32217"/>
                      <a:pt x="35189" y="32305"/>
                    </a:cubicBezTo>
                    <a:close/>
                  </a:path>
                </a:pathLst>
              </a:custGeom>
              <a:solidFill>
                <a:srgbClr val="263238"/>
              </a:solidFill>
              <a:ln w="8886" cap="flat">
                <a:noFill/>
                <a:prstDash val="solid"/>
                <a:miter/>
              </a:ln>
            </p:spPr>
            <p:txBody>
              <a:bodyPr rtlCol="1" anchor="ctr"/>
              <a:lstStyle/>
              <a:p>
                <a:endParaRPr lang="ar-SA"/>
              </a:p>
            </p:txBody>
          </p:sp>
          <p:sp>
            <p:nvSpPr>
              <p:cNvPr id="667" name="Freeform: Shape 666">
                <a:extLst>
                  <a:ext uri="{FF2B5EF4-FFF2-40B4-BE49-F238E27FC236}">
                    <a16:creationId xmlns:a16="http://schemas.microsoft.com/office/drawing/2014/main" id="{B46F3147-A96F-413B-8F04-1004C1736B5F}"/>
                  </a:ext>
                </a:extLst>
              </p:cNvPr>
              <p:cNvSpPr/>
              <p:nvPr/>
            </p:nvSpPr>
            <p:spPr>
              <a:xfrm>
                <a:off x="3764809" y="5441430"/>
                <a:ext cx="34675" cy="22529"/>
              </a:xfrm>
              <a:custGeom>
                <a:avLst/>
                <a:gdLst>
                  <a:gd name="connsiteX0" fmla="*/ 34301 w 34675"/>
                  <a:gd name="connsiteY0" fmla="*/ 22497 h 22529"/>
                  <a:gd name="connsiteX1" fmla="*/ 18928 w 34675"/>
                  <a:gd name="connsiteY1" fmla="*/ 8901 h 22529"/>
                  <a:gd name="connsiteX2" fmla="*/ 0 w 34675"/>
                  <a:gd name="connsiteY2" fmla="*/ 992 h 22529"/>
                  <a:gd name="connsiteX3" fmla="*/ 21327 w 34675"/>
                  <a:gd name="connsiteY3" fmla="*/ 5080 h 22529"/>
                  <a:gd name="connsiteX4" fmla="*/ 34301 w 34675"/>
                  <a:gd name="connsiteY4" fmla="*/ 22497 h 2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5" h="22529">
                    <a:moveTo>
                      <a:pt x="34301" y="22497"/>
                    </a:moveTo>
                    <a:cubicBezTo>
                      <a:pt x="33145" y="23119"/>
                      <a:pt x="28436" y="14766"/>
                      <a:pt x="18928" y="8901"/>
                    </a:cubicBezTo>
                    <a:cubicBezTo>
                      <a:pt x="12786" y="5881"/>
                      <a:pt x="6465" y="3239"/>
                      <a:pt x="0" y="992"/>
                    </a:cubicBezTo>
                    <a:cubicBezTo>
                      <a:pt x="7350" y="-1216"/>
                      <a:pt x="15314" y="311"/>
                      <a:pt x="21327" y="5080"/>
                    </a:cubicBezTo>
                    <a:cubicBezTo>
                      <a:pt x="32523" y="12100"/>
                      <a:pt x="35900" y="22497"/>
                      <a:pt x="34301" y="22497"/>
                    </a:cubicBezTo>
                    <a:close/>
                  </a:path>
                </a:pathLst>
              </a:custGeom>
              <a:solidFill>
                <a:srgbClr val="263238"/>
              </a:solidFill>
              <a:ln w="8886" cap="flat">
                <a:noFill/>
                <a:prstDash val="solid"/>
                <a:miter/>
              </a:ln>
            </p:spPr>
            <p:txBody>
              <a:bodyPr rtlCol="1" anchor="ctr"/>
              <a:lstStyle/>
              <a:p>
                <a:endParaRPr lang="ar-SA"/>
              </a:p>
            </p:txBody>
          </p:sp>
          <p:sp>
            <p:nvSpPr>
              <p:cNvPr id="668" name="Freeform: Shape 667">
                <a:extLst>
                  <a:ext uri="{FF2B5EF4-FFF2-40B4-BE49-F238E27FC236}">
                    <a16:creationId xmlns:a16="http://schemas.microsoft.com/office/drawing/2014/main" id="{E9C068E5-DF73-4AFC-B544-5DF560337E49}"/>
                  </a:ext>
                </a:extLst>
              </p:cNvPr>
              <p:cNvSpPr/>
              <p:nvPr/>
            </p:nvSpPr>
            <p:spPr>
              <a:xfrm>
                <a:off x="3807108" y="5376487"/>
                <a:ext cx="50295" cy="37677"/>
              </a:xfrm>
              <a:custGeom>
                <a:avLst/>
                <a:gdLst>
                  <a:gd name="connsiteX0" fmla="*/ 50296 w 50295"/>
                  <a:gd name="connsiteY0" fmla="*/ 37677 h 37677"/>
                  <a:gd name="connsiteX1" fmla="*/ 27903 w 50295"/>
                  <a:gd name="connsiteY1" fmla="*/ 15195 h 37677"/>
                  <a:gd name="connsiteX2" fmla="*/ 0 w 50295"/>
                  <a:gd name="connsiteY2" fmla="*/ 0 h 37677"/>
                  <a:gd name="connsiteX3" fmla="*/ 50296 w 50295"/>
                  <a:gd name="connsiteY3" fmla="*/ 37677 h 37677"/>
                </a:gdLst>
                <a:ahLst/>
                <a:cxnLst>
                  <a:cxn ang="0">
                    <a:pos x="connsiteX0" y="connsiteY0"/>
                  </a:cxn>
                  <a:cxn ang="0">
                    <a:pos x="connsiteX1" y="connsiteY1"/>
                  </a:cxn>
                  <a:cxn ang="0">
                    <a:pos x="connsiteX2" y="connsiteY2"/>
                  </a:cxn>
                  <a:cxn ang="0">
                    <a:pos x="connsiteX3" y="connsiteY3"/>
                  </a:cxn>
                </a:cxnLst>
                <a:rect l="l" t="t" r="r" b="b"/>
                <a:pathLst>
                  <a:path w="50295" h="37677">
                    <a:moveTo>
                      <a:pt x="50296" y="37677"/>
                    </a:moveTo>
                    <a:cubicBezTo>
                      <a:pt x="43386" y="29651"/>
                      <a:pt x="35902" y="22137"/>
                      <a:pt x="27903" y="15195"/>
                    </a:cubicBezTo>
                    <a:cubicBezTo>
                      <a:pt x="19001" y="9429"/>
                      <a:pt x="9673" y="4350"/>
                      <a:pt x="0" y="0"/>
                    </a:cubicBezTo>
                    <a:cubicBezTo>
                      <a:pt x="22647" y="1759"/>
                      <a:pt x="42241" y="16438"/>
                      <a:pt x="50296" y="37677"/>
                    </a:cubicBezTo>
                    <a:close/>
                  </a:path>
                </a:pathLst>
              </a:custGeom>
              <a:solidFill>
                <a:srgbClr val="263238"/>
              </a:solidFill>
              <a:ln w="8886" cap="flat">
                <a:noFill/>
                <a:prstDash val="solid"/>
                <a:miter/>
              </a:ln>
            </p:spPr>
            <p:txBody>
              <a:bodyPr rtlCol="1" anchor="ctr"/>
              <a:lstStyle/>
              <a:p>
                <a:endParaRPr lang="ar-SA"/>
              </a:p>
            </p:txBody>
          </p:sp>
          <p:sp>
            <p:nvSpPr>
              <p:cNvPr id="669" name="Freeform: Shape 668">
                <a:extLst>
                  <a:ext uri="{FF2B5EF4-FFF2-40B4-BE49-F238E27FC236}">
                    <a16:creationId xmlns:a16="http://schemas.microsoft.com/office/drawing/2014/main" id="{8729A86D-EB5A-4076-B53F-CD9E20587DD7}"/>
                  </a:ext>
                </a:extLst>
              </p:cNvPr>
              <p:cNvSpPr/>
              <p:nvPr/>
            </p:nvSpPr>
            <p:spPr>
              <a:xfrm>
                <a:off x="3826391" y="5335458"/>
                <a:ext cx="51628" cy="18735"/>
              </a:xfrm>
              <a:custGeom>
                <a:avLst/>
                <a:gdLst>
                  <a:gd name="connsiteX0" fmla="*/ 51628 w 51628"/>
                  <a:gd name="connsiteY0" fmla="*/ 18636 h 18735"/>
                  <a:gd name="connsiteX1" fmla="*/ 26658 w 51628"/>
                  <a:gd name="connsiteY1" fmla="*/ 7439 h 18735"/>
                  <a:gd name="connsiteX2" fmla="*/ 0 w 51628"/>
                  <a:gd name="connsiteY2" fmla="*/ 1841 h 18735"/>
                  <a:gd name="connsiteX3" fmla="*/ 28169 w 51628"/>
                  <a:gd name="connsiteY3" fmla="*/ 3085 h 18735"/>
                  <a:gd name="connsiteX4" fmla="*/ 51629 w 51628"/>
                  <a:gd name="connsiteY4" fmla="*/ 18636 h 1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28" h="18735">
                    <a:moveTo>
                      <a:pt x="51628" y="18636"/>
                    </a:moveTo>
                    <a:cubicBezTo>
                      <a:pt x="50740" y="19702"/>
                      <a:pt x="40965" y="11971"/>
                      <a:pt x="26658" y="7439"/>
                    </a:cubicBezTo>
                    <a:cubicBezTo>
                      <a:pt x="12352" y="2907"/>
                      <a:pt x="0" y="3263"/>
                      <a:pt x="0" y="1841"/>
                    </a:cubicBezTo>
                    <a:cubicBezTo>
                      <a:pt x="9255" y="-986"/>
                      <a:pt x="19200" y="-546"/>
                      <a:pt x="28169" y="3085"/>
                    </a:cubicBezTo>
                    <a:cubicBezTo>
                      <a:pt x="37571" y="5356"/>
                      <a:pt x="45875" y="10861"/>
                      <a:pt x="51629" y="18636"/>
                    </a:cubicBezTo>
                    <a:close/>
                  </a:path>
                </a:pathLst>
              </a:custGeom>
              <a:solidFill>
                <a:srgbClr val="263238"/>
              </a:solidFill>
              <a:ln w="8886" cap="flat">
                <a:noFill/>
                <a:prstDash val="solid"/>
                <a:miter/>
              </a:ln>
            </p:spPr>
            <p:txBody>
              <a:bodyPr rtlCol="1" anchor="ctr"/>
              <a:lstStyle/>
              <a:p>
                <a:endParaRPr lang="ar-SA"/>
              </a:p>
            </p:txBody>
          </p:sp>
          <p:sp>
            <p:nvSpPr>
              <p:cNvPr id="670" name="Freeform: Shape 669">
                <a:extLst>
                  <a:ext uri="{FF2B5EF4-FFF2-40B4-BE49-F238E27FC236}">
                    <a16:creationId xmlns:a16="http://schemas.microsoft.com/office/drawing/2014/main" id="{A1AFACE0-44BE-485A-8467-4927007A4B0B}"/>
                  </a:ext>
                </a:extLst>
              </p:cNvPr>
              <p:cNvSpPr/>
              <p:nvPr/>
            </p:nvSpPr>
            <p:spPr>
              <a:xfrm>
                <a:off x="3840253" y="5276965"/>
                <a:ext cx="54272" cy="18125"/>
              </a:xfrm>
              <a:custGeom>
                <a:avLst/>
                <a:gdLst>
                  <a:gd name="connsiteX0" fmla="*/ 54206 w 54272"/>
                  <a:gd name="connsiteY0" fmla="*/ 18125 h 18125"/>
                  <a:gd name="connsiteX1" fmla="*/ 28524 w 54272"/>
                  <a:gd name="connsiteY1" fmla="*/ 5773 h 18125"/>
                  <a:gd name="connsiteX2" fmla="*/ 0 w 54272"/>
                  <a:gd name="connsiteY2" fmla="*/ 5062 h 18125"/>
                  <a:gd name="connsiteX3" fmla="*/ 8086 w 54272"/>
                  <a:gd name="connsiteY3" fmla="*/ 1241 h 18125"/>
                  <a:gd name="connsiteX4" fmla="*/ 29591 w 54272"/>
                  <a:gd name="connsiteY4" fmla="*/ 1241 h 18125"/>
                  <a:gd name="connsiteX5" fmla="*/ 48785 w 54272"/>
                  <a:gd name="connsiteY5" fmla="*/ 10927 h 18125"/>
                  <a:gd name="connsiteX6" fmla="*/ 54206 w 54272"/>
                  <a:gd name="connsiteY6" fmla="*/ 18125 h 1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72" h="18125">
                    <a:moveTo>
                      <a:pt x="54206" y="18125"/>
                    </a:moveTo>
                    <a:cubicBezTo>
                      <a:pt x="46237" y="12877"/>
                      <a:pt x="37599" y="8723"/>
                      <a:pt x="28524" y="5773"/>
                    </a:cubicBezTo>
                    <a:cubicBezTo>
                      <a:pt x="19089" y="4287"/>
                      <a:pt x="9498" y="4048"/>
                      <a:pt x="0" y="5062"/>
                    </a:cubicBezTo>
                    <a:cubicBezTo>
                      <a:pt x="0" y="4618"/>
                      <a:pt x="2666" y="2663"/>
                      <a:pt x="8086" y="1241"/>
                    </a:cubicBezTo>
                    <a:cubicBezTo>
                      <a:pt x="15159" y="-414"/>
                      <a:pt x="22518" y="-414"/>
                      <a:pt x="29591" y="1241"/>
                    </a:cubicBezTo>
                    <a:cubicBezTo>
                      <a:pt x="36662" y="2916"/>
                      <a:pt x="43238" y="6235"/>
                      <a:pt x="48785" y="10927"/>
                    </a:cubicBezTo>
                    <a:cubicBezTo>
                      <a:pt x="52872" y="14837"/>
                      <a:pt x="54650" y="18125"/>
                      <a:pt x="54206" y="18125"/>
                    </a:cubicBezTo>
                    <a:close/>
                  </a:path>
                </a:pathLst>
              </a:custGeom>
              <a:solidFill>
                <a:srgbClr val="263238"/>
              </a:solidFill>
              <a:ln w="8886" cap="flat">
                <a:noFill/>
                <a:prstDash val="solid"/>
                <a:miter/>
              </a:ln>
            </p:spPr>
            <p:txBody>
              <a:bodyPr rtlCol="1" anchor="ctr"/>
              <a:lstStyle/>
              <a:p>
                <a:endParaRPr lang="ar-SA"/>
              </a:p>
            </p:txBody>
          </p:sp>
          <p:sp>
            <p:nvSpPr>
              <p:cNvPr id="671" name="Freeform: Shape 670">
                <a:extLst>
                  <a:ext uri="{FF2B5EF4-FFF2-40B4-BE49-F238E27FC236}">
                    <a16:creationId xmlns:a16="http://schemas.microsoft.com/office/drawing/2014/main" id="{86A040F9-7C54-4909-A280-F03EF20323EC}"/>
                  </a:ext>
                </a:extLst>
              </p:cNvPr>
              <p:cNvSpPr/>
              <p:nvPr/>
            </p:nvSpPr>
            <p:spPr>
              <a:xfrm>
                <a:off x="3846817" y="5232485"/>
                <a:ext cx="62059" cy="39474"/>
              </a:xfrm>
              <a:custGeom>
                <a:avLst/>
                <a:gdLst>
                  <a:gd name="connsiteX0" fmla="*/ 25427 w 62059"/>
                  <a:gd name="connsiteY0" fmla="*/ 39235 h 39474"/>
                  <a:gd name="connsiteX1" fmla="*/ 27204 w 62059"/>
                  <a:gd name="connsiteY1" fmla="*/ 31504 h 39474"/>
                  <a:gd name="connsiteX2" fmla="*/ 38756 w 62059"/>
                  <a:gd name="connsiteY2" fmla="*/ 13287 h 39474"/>
                  <a:gd name="connsiteX3" fmla="*/ 51907 w 62059"/>
                  <a:gd name="connsiteY3" fmla="*/ 4934 h 39474"/>
                  <a:gd name="connsiteX4" fmla="*/ 60794 w 62059"/>
                  <a:gd name="connsiteY4" fmla="*/ 9377 h 39474"/>
                  <a:gd name="connsiteX5" fmla="*/ 61416 w 62059"/>
                  <a:gd name="connsiteY5" fmla="*/ 19241 h 39474"/>
                  <a:gd name="connsiteX6" fmla="*/ 28537 w 62059"/>
                  <a:gd name="connsiteY6" fmla="*/ 39146 h 39474"/>
                  <a:gd name="connsiteX7" fmla="*/ 279 w 62059"/>
                  <a:gd name="connsiteY7" fmla="*/ 12487 h 39474"/>
                  <a:gd name="connsiteX8" fmla="*/ 2411 w 62059"/>
                  <a:gd name="connsiteY8" fmla="*/ 2624 h 39474"/>
                  <a:gd name="connsiteX9" fmla="*/ 12097 w 62059"/>
                  <a:gd name="connsiteY9" fmla="*/ 669 h 39474"/>
                  <a:gd name="connsiteX10" fmla="*/ 23383 w 62059"/>
                  <a:gd name="connsiteY10" fmla="*/ 11066 h 39474"/>
                  <a:gd name="connsiteX11" fmla="*/ 32802 w 62059"/>
                  <a:gd name="connsiteY11" fmla="*/ 30437 h 39474"/>
                  <a:gd name="connsiteX12" fmla="*/ 33957 w 62059"/>
                  <a:gd name="connsiteY12" fmla="*/ 38257 h 39474"/>
                  <a:gd name="connsiteX13" fmla="*/ 20806 w 62059"/>
                  <a:gd name="connsiteY13" fmla="*/ 13021 h 39474"/>
                  <a:gd name="connsiteX14" fmla="*/ 10764 w 62059"/>
                  <a:gd name="connsiteY14" fmla="*/ 4135 h 39474"/>
                  <a:gd name="connsiteX15" fmla="*/ 5432 w 62059"/>
                  <a:gd name="connsiteY15" fmla="*/ 5201 h 39474"/>
                  <a:gd name="connsiteX16" fmla="*/ 4455 w 62059"/>
                  <a:gd name="connsiteY16" fmla="*/ 11777 h 39474"/>
                  <a:gd name="connsiteX17" fmla="*/ 29159 w 62059"/>
                  <a:gd name="connsiteY17" fmla="*/ 34703 h 39474"/>
                  <a:gd name="connsiteX18" fmla="*/ 57416 w 62059"/>
                  <a:gd name="connsiteY18" fmla="*/ 18263 h 39474"/>
                  <a:gd name="connsiteX19" fmla="*/ 57416 w 62059"/>
                  <a:gd name="connsiteY19" fmla="*/ 11243 h 39474"/>
                  <a:gd name="connsiteX20" fmla="*/ 52529 w 62059"/>
                  <a:gd name="connsiteY20" fmla="*/ 8755 h 39474"/>
                  <a:gd name="connsiteX21" fmla="*/ 41333 w 62059"/>
                  <a:gd name="connsiteY21" fmla="*/ 15686 h 39474"/>
                  <a:gd name="connsiteX22" fmla="*/ 25426 w 62059"/>
                  <a:gd name="connsiteY22" fmla="*/ 39234 h 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59" h="39474">
                    <a:moveTo>
                      <a:pt x="25427" y="39235"/>
                    </a:moveTo>
                    <a:cubicBezTo>
                      <a:pt x="25429" y="36557"/>
                      <a:pt x="26036" y="33914"/>
                      <a:pt x="27204" y="31504"/>
                    </a:cubicBezTo>
                    <a:cubicBezTo>
                      <a:pt x="29806" y="24724"/>
                      <a:pt x="33733" y="18532"/>
                      <a:pt x="38756" y="13287"/>
                    </a:cubicBezTo>
                    <a:cubicBezTo>
                      <a:pt x="42088" y="9118"/>
                      <a:pt x="46716" y="6178"/>
                      <a:pt x="51907" y="4934"/>
                    </a:cubicBezTo>
                    <a:cubicBezTo>
                      <a:pt x="55498" y="4466"/>
                      <a:pt x="59013" y="6224"/>
                      <a:pt x="60794" y="9377"/>
                    </a:cubicBezTo>
                    <a:cubicBezTo>
                      <a:pt x="62231" y="12471"/>
                      <a:pt x="62453" y="15992"/>
                      <a:pt x="61416" y="19241"/>
                    </a:cubicBezTo>
                    <a:cubicBezTo>
                      <a:pt x="56662" y="32914"/>
                      <a:pt x="42856" y="41272"/>
                      <a:pt x="28537" y="39146"/>
                    </a:cubicBezTo>
                    <a:cubicBezTo>
                      <a:pt x="14599" y="36780"/>
                      <a:pt x="3452" y="26263"/>
                      <a:pt x="279" y="12487"/>
                    </a:cubicBezTo>
                    <a:cubicBezTo>
                      <a:pt x="-471" y="9046"/>
                      <a:pt x="307" y="5448"/>
                      <a:pt x="2411" y="2624"/>
                    </a:cubicBezTo>
                    <a:cubicBezTo>
                      <a:pt x="4947" y="72"/>
                      <a:pt x="8771" y="-700"/>
                      <a:pt x="12097" y="669"/>
                    </a:cubicBezTo>
                    <a:cubicBezTo>
                      <a:pt x="16706" y="3085"/>
                      <a:pt x="20597" y="6671"/>
                      <a:pt x="23383" y="11066"/>
                    </a:cubicBezTo>
                    <a:cubicBezTo>
                      <a:pt x="27667" y="16901"/>
                      <a:pt x="30859" y="23464"/>
                      <a:pt x="32802" y="30437"/>
                    </a:cubicBezTo>
                    <a:cubicBezTo>
                      <a:pt x="33741" y="32932"/>
                      <a:pt x="34135" y="35598"/>
                      <a:pt x="33957" y="38257"/>
                    </a:cubicBezTo>
                    <a:cubicBezTo>
                      <a:pt x="30903" y="29217"/>
                      <a:pt x="26466" y="20703"/>
                      <a:pt x="20806" y="13021"/>
                    </a:cubicBezTo>
                    <a:cubicBezTo>
                      <a:pt x="18233" y="9284"/>
                      <a:pt x="14786" y="6234"/>
                      <a:pt x="10764" y="4135"/>
                    </a:cubicBezTo>
                    <a:cubicBezTo>
                      <a:pt x="8948" y="3266"/>
                      <a:pt x="6775" y="3700"/>
                      <a:pt x="5432" y="5201"/>
                    </a:cubicBezTo>
                    <a:cubicBezTo>
                      <a:pt x="4157" y="7143"/>
                      <a:pt x="3799" y="9548"/>
                      <a:pt x="4455" y="11777"/>
                    </a:cubicBezTo>
                    <a:cubicBezTo>
                      <a:pt x="7517" y="23581"/>
                      <a:pt x="17159" y="32530"/>
                      <a:pt x="29159" y="34703"/>
                    </a:cubicBezTo>
                    <a:cubicBezTo>
                      <a:pt x="41227" y="36319"/>
                      <a:pt x="52857" y="29553"/>
                      <a:pt x="57416" y="18263"/>
                    </a:cubicBezTo>
                    <a:cubicBezTo>
                      <a:pt x="58223" y="15993"/>
                      <a:pt x="58223" y="13514"/>
                      <a:pt x="57416" y="11243"/>
                    </a:cubicBezTo>
                    <a:cubicBezTo>
                      <a:pt x="56468" y="9473"/>
                      <a:pt x="54518" y="8480"/>
                      <a:pt x="52529" y="8755"/>
                    </a:cubicBezTo>
                    <a:cubicBezTo>
                      <a:pt x="48185" y="9886"/>
                      <a:pt x="44282" y="12302"/>
                      <a:pt x="41333" y="15686"/>
                    </a:cubicBezTo>
                    <a:cubicBezTo>
                      <a:pt x="34667" y="22523"/>
                      <a:pt x="29280" y="30498"/>
                      <a:pt x="25426" y="39234"/>
                    </a:cubicBezTo>
                    <a:close/>
                  </a:path>
                </a:pathLst>
              </a:custGeom>
              <a:solidFill>
                <a:srgbClr val="263238"/>
              </a:solidFill>
              <a:ln w="8886" cap="flat">
                <a:noFill/>
                <a:prstDash val="solid"/>
                <a:miter/>
              </a:ln>
            </p:spPr>
            <p:txBody>
              <a:bodyPr rtlCol="1" anchor="ctr"/>
              <a:lstStyle/>
              <a:p>
                <a:endParaRPr lang="ar-SA"/>
              </a:p>
            </p:txBody>
          </p:sp>
          <p:sp>
            <p:nvSpPr>
              <p:cNvPr id="672" name="Freeform: Shape 671">
                <a:extLst>
                  <a:ext uri="{FF2B5EF4-FFF2-40B4-BE49-F238E27FC236}">
                    <a16:creationId xmlns:a16="http://schemas.microsoft.com/office/drawing/2014/main" id="{E1045495-9291-48BE-B05B-F8E230D83ACC}"/>
                  </a:ext>
                </a:extLst>
              </p:cNvPr>
              <p:cNvSpPr/>
              <p:nvPr/>
            </p:nvSpPr>
            <p:spPr>
              <a:xfrm>
                <a:off x="4223957" y="2943638"/>
                <a:ext cx="38477" cy="48518"/>
              </a:xfrm>
              <a:custGeom>
                <a:avLst/>
                <a:gdLst>
                  <a:gd name="connsiteX0" fmla="*/ 16439 w 38477"/>
                  <a:gd name="connsiteY0" fmla="*/ 0 h 48518"/>
                  <a:gd name="connsiteX1" fmla="*/ 38477 w 38477"/>
                  <a:gd name="connsiteY1" fmla="*/ 11463 h 48518"/>
                  <a:gd name="connsiteX2" fmla="*/ 34389 w 38477"/>
                  <a:gd name="connsiteY2" fmla="*/ 48518 h 48518"/>
                  <a:gd name="connsiteX3" fmla="*/ 0 w 38477"/>
                  <a:gd name="connsiteY3" fmla="*/ 41321 h 48518"/>
                  <a:gd name="connsiteX4" fmla="*/ 16439 w 38477"/>
                  <a:gd name="connsiteY4" fmla="*/ 0 h 4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7" h="48518">
                    <a:moveTo>
                      <a:pt x="16439" y="0"/>
                    </a:moveTo>
                    <a:lnTo>
                      <a:pt x="38477" y="11463"/>
                    </a:lnTo>
                    <a:lnTo>
                      <a:pt x="34389" y="48518"/>
                    </a:lnTo>
                    <a:lnTo>
                      <a:pt x="0" y="41321"/>
                    </a:lnTo>
                    <a:lnTo>
                      <a:pt x="16439" y="0"/>
                    </a:lnTo>
                    <a:close/>
                  </a:path>
                </a:pathLst>
              </a:custGeom>
              <a:solidFill>
                <a:srgbClr val="E8505B"/>
              </a:solidFill>
              <a:ln w="8886" cap="flat">
                <a:noFill/>
                <a:prstDash val="solid"/>
                <a:miter/>
              </a:ln>
            </p:spPr>
            <p:txBody>
              <a:bodyPr rtlCol="1" anchor="ctr"/>
              <a:lstStyle/>
              <a:p>
                <a:endParaRPr lang="ar-SA"/>
              </a:p>
            </p:txBody>
          </p:sp>
          <p:sp>
            <p:nvSpPr>
              <p:cNvPr id="673" name="Freeform: Shape 672">
                <a:extLst>
                  <a:ext uri="{FF2B5EF4-FFF2-40B4-BE49-F238E27FC236}">
                    <a16:creationId xmlns:a16="http://schemas.microsoft.com/office/drawing/2014/main" id="{E2F06527-EEA3-49F6-8E46-5E96CC5F1C5C}"/>
                  </a:ext>
                </a:extLst>
              </p:cNvPr>
              <p:cNvSpPr/>
              <p:nvPr/>
            </p:nvSpPr>
            <p:spPr>
              <a:xfrm>
                <a:off x="4223957" y="2943638"/>
                <a:ext cx="38477" cy="48518"/>
              </a:xfrm>
              <a:custGeom>
                <a:avLst/>
                <a:gdLst>
                  <a:gd name="connsiteX0" fmla="*/ 16439 w 38477"/>
                  <a:gd name="connsiteY0" fmla="*/ 0 h 48518"/>
                  <a:gd name="connsiteX1" fmla="*/ 38477 w 38477"/>
                  <a:gd name="connsiteY1" fmla="*/ 11463 h 48518"/>
                  <a:gd name="connsiteX2" fmla="*/ 34389 w 38477"/>
                  <a:gd name="connsiteY2" fmla="*/ 48518 h 48518"/>
                  <a:gd name="connsiteX3" fmla="*/ 0 w 38477"/>
                  <a:gd name="connsiteY3" fmla="*/ 41321 h 48518"/>
                  <a:gd name="connsiteX4" fmla="*/ 16439 w 38477"/>
                  <a:gd name="connsiteY4" fmla="*/ 0 h 4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7" h="48518">
                    <a:moveTo>
                      <a:pt x="16439" y="0"/>
                    </a:moveTo>
                    <a:lnTo>
                      <a:pt x="38477" y="11463"/>
                    </a:lnTo>
                    <a:lnTo>
                      <a:pt x="34389" y="48518"/>
                    </a:lnTo>
                    <a:lnTo>
                      <a:pt x="0" y="41321"/>
                    </a:lnTo>
                    <a:lnTo>
                      <a:pt x="16439" y="0"/>
                    </a:lnTo>
                    <a:close/>
                  </a:path>
                </a:pathLst>
              </a:custGeom>
              <a:solidFill>
                <a:srgbClr val="000000"/>
              </a:solidFill>
              <a:ln w="8886" cap="flat">
                <a:noFill/>
                <a:prstDash val="solid"/>
                <a:miter/>
              </a:ln>
            </p:spPr>
            <p:txBody>
              <a:bodyPr rtlCol="1" anchor="ctr"/>
              <a:lstStyle/>
              <a:p>
                <a:endParaRPr lang="ar-SA"/>
              </a:p>
            </p:txBody>
          </p:sp>
          <p:sp>
            <p:nvSpPr>
              <p:cNvPr id="674" name="Freeform: Shape 673">
                <a:extLst>
                  <a:ext uri="{FF2B5EF4-FFF2-40B4-BE49-F238E27FC236}">
                    <a16:creationId xmlns:a16="http://schemas.microsoft.com/office/drawing/2014/main" id="{C68CDC1B-CA3B-471D-A580-CC9759EAB378}"/>
                  </a:ext>
                </a:extLst>
              </p:cNvPr>
              <p:cNvSpPr/>
              <p:nvPr/>
            </p:nvSpPr>
            <p:spPr>
              <a:xfrm>
                <a:off x="4290869" y="2938129"/>
                <a:ext cx="31901" cy="49229"/>
              </a:xfrm>
              <a:custGeom>
                <a:avLst/>
                <a:gdLst>
                  <a:gd name="connsiteX0" fmla="*/ 0 w 31901"/>
                  <a:gd name="connsiteY0" fmla="*/ 14662 h 49229"/>
                  <a:gd name="connsiteX1" fmla="*/ 16617 w 31901"/>
                  <a:gd name="connsiteY1" fmla="*/ 0 h 49229"/>
                  <a:gd name="connsiteX2" fmla="*/ 31901 w 31901"/>
                  <a:gd name="connsiteY2" fmla="*/ 38833 h 49229"/>
                  <a:gd name="connsiteX3" fmla="*/ 10041 w 31901"/>
                  <a:gd name="connsiteY3" fmla="*/ 49229 h 49229"/>
                  <a:gd name="connsiteX4" fmla="*/ 0 w 31901"/>
                  <a:gd name="connsiteY4" fmla="*/ 14662 h 4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1" h="49229">
                    <a:moveTo>
                      <a:pt x="0" y="14662"/>
                    </a:moveTo>
                    <a:lnTo>
                      <a:pt x="16617" y="0"/>
                    </a:lnTo>
                    <a:lnTo>
                      <a:pt x="31901" y="38833"/>
                    </a:lnTo>
                    <a:lnTo>
                      <a:pt x="10041" y="49229"/>
                    </a:lnTo>
                    <a:lnTo>
                      <a:pt x="0" y="14662"/>
                    </a:lnTo>
                    <a:close/>
                  </a:path>
                </a:pathLst>
              </a:custGeom>
              <a:solidFill>
                <a:srgbClr val="E8505B"/>
              </a:solidFill>
              <a:ln w="8886" cap="flat">
                <a:noFill/>
                <a:prstDash val="solid"/>
                <a:miter/>
              </a:ln>
            </p:spPr>
            <p:txBody>
              <a:bodyPr rtlCol="1" anchor="ctr"/>
              <a:lstStyle/>
              <a:p>
                <a:endParaRPr lang="ar-SA"/>
              </a:p>
            </p:txBody>
          </p:sp>
          <p:sp>
            <p:nvSpPr>
              <p:cNvPr id="675" name="Freeform: Shape 674">
                <a:extLst>
                  <a:ext uri="{FF2B5EF4-FFF2-40B4-BE49-F238E27FC236}">
                    <a16:creationId xmlns:a16="http://schemas.microsoft.com/office/drawing/2014/main" id="{10ADBFCC-238C-424D-B796-A91298A7DE73}"/>
                  </a:ext>
                </a:extLst>
              </p:cNvPr>
              <p:cNvSpPr/>
              <p:nvPr/>
            </p:nvSpPr>
            <p:spPr>
              <a:xfrm>
                <a:off x="4256213" y="2998821"/>
                <a:ext cx="109921" cy="513708"/>
              </a:xfrm>
              <a:custGeom>
                <a:avLst/>
                <a:gdLst>
                  <a:gd name="connsiteX0" fmla="*/ 10308 w 109921"/>
                  <a:gd name="connsiteY0" fmla="*/ 2310 h 513708"/>
                  <a:gd name="connsiteX1" fmla="*/ 0 w 109921"/>
                  <a:gd name="connsiteY1" fmla="*/ 440486 h 513708"/>
                  <a:gd name="connsiteX2" fmla="*/ 74110 w 109921"/>
                  <a:gd name="connsiteY2" fmla="*/ 513708 h 513708"/>
                  <a:gd name="connsiteX3" fmla="*/ 109922 w 109921"/>
                  <a:gd name="connsiteY3" fmla="*/ 416494 h 513708"/>
                  <a:gd name="connsiteX4" fmla="*/ 38832 w 109921"/>
                  <a:gd name="connsiteY4" fmla="*/ 0 h 513708"/>
                  <a:gd name="connsiteX5" fmla="*/ 10308 w 109921"/>
                  <a:gd name="connsiteY5" fmla="*/ 2310 h 51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21" h="513708">
                    <a:moveTo>
                      <a:pt x="10308" y="2310"/>
                    </a:moveTo>
                    <a:lnTo>
                      <a:pt x="0" y="440486"/>
                    </a:lnTo>
                    <a:lnTo>
                      <a:pt x="74110" y="513708"/>
                    </a:lnTo>
                    <a:lnTo>
                      <a:pt x="109922" y="416494"/>
                    </a:lnTo>
                    <a:lnTo>
                      <a:pt x="38832" y="0"/>
                    </a:lnTo>
                    <a:lnTo>
                      <a:pt x="10308" y="2310"/>
                    </a:lnTo>
                    <a:close/>
                  </a:path>
                </a:pathLst>
              </a:custGeom>
              <a:solidFill>
                <a:srgbClr val="E8505B"/>
              </a:solidFill>
              <a:ln w="8886" cap="flat">
                <a:noFill/>
                <a:prstDash val="solid"/>
                <a:miter/>
              </a:ln>
            </p:spPr>
            <p:txBody>
              <a:bodyPr rtlCol="1" anchor="ctr"/>
              <a:lstStyle/>
              <a:p>
                <a:endParaRPr lang="ar-SA"/>
              </a:p>
            </p:txBody>
          </p:sp>
          <p:sp>
            <p:nvSpPr>
              <p:cNvPr id="676" name="Freeform: Shape 675">
                <a:extLst>
                  <a:ext uri="{FF2B5EF4-FFF2-40B4-BE49-F238E27FC236}">
                    <a16:creationId xmlns:a16="http://schemas.microsoft.com/office/drawing/2014/main" id="{D12A9F2D-820D-4375-8C7B-3D512E377FC0}"/>
                  </a:ext>
                </a:extLst>
              </p:cNvPr>
              <p:cNvSpPr/>
              <p:nvPr/>
            </p:nvSpPr>
            <p:spPr>
              <a:xfrm>
                <a:off x="4248916" y="2938142"/>
                <a:ext cx="59855" cy="65269"/>
              </a:xfrm>
              <a:custGeom>
                <a:avLst/>
                <a:gdLst>
                  <a:gd name="connsiteX0" fmla="*/ 18049 w 59855"/>
                  <a:gd name="connsiteY0" fmla="*/ 3453 h 65269"/>
                  <a:gd name="connsiteX1" fmla="*/ 35822 w 59855"/>
                  <a:gd name="connsiteY1" fmla="*/ 254 h 65269"/>
                  <a:gd name="connsiteX2" fmla="*/ 49062 w 59855"/>
                  <a:gd name="connsiteY2" fmla="*/ 6385 h 65269"/>
                  <a:gd name="connsiteX3" fmla="*/ 58392 w 59855"/>
                  <a:gd name="connsiteY3" fmla="*/ 23624 h 65269"/>
                  <a:gd name="connsiteX4" fmla="*/ 59637 w 59855"/>
                  <a:gd name="connsiteY4" fmla="*/ 31711 h 65269"/>
                  <a:gd name="connsiteX5" fmla="*/ 55904 w 59855"/>
                  <a:gd name="connsiteY5" fmla="*/ 51083 h 65269"/>
                  <a:gd name="connsiteX6" fmla="*/ 46396 w 59855"/>
                  <a:gd name="connsiteY6" fmla="*/ 60680 h 65269"/>
                  <a:gd name="connsiteX7" fmla="*/ 25247 w 59855"/>
                  <a:gd name="connsiteY7" fmla="*/ 65034 h 65269"/>
                  <a:gd name="connsiteX8" fmla="*/ 11918 w 59855"/>
                  <a:gd name="connsiteY8" fmla="*/ 58547 h 65269"/>
                  <a:gd name="connsiteX9" fmla="*/ 1166 w 59855"/>
                  <a:gd name="connsiteY9" fmla="*/ 37665 h 65269"/>
                  <a:gd name="connsiteX10" fmla="*/ 1166 w 59855"/>
                  <a:gd name="connsiteY10" fmla="*/ 27268 h 65269"/>
                  <a:gd name="connsiteX11" fmla="*/ 8541 w 59855"/>
                  <a:gd name="connsiteY11" fmla="*/ 10562 h 65269"/>
                  <a:gd name="connsiteX12" fmla="*/ 18049 w 59855"/>
                  <a:gd name="connsiteY12" fmla="*/ 3453 h 6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55" h="65269">
                    <a:moveTo>
                      <a:pt x="18049" y="3453"/>
                    </a:moveTo>
                    <a:cubicBezTo>
                      <a:pt x="23114" y="2831"/>
                      <a:pt x="30046" y="1498"/>
                      <a:pt x="35822" y="254"/>
                    </a:cubicBezTo>
                    <a:cubicBezTo>
                      <a:pt x="41103" y="-836"/>
                      <a:pt x="46477" y="1653"/>
                      <a:pt x="49062" y="6385"/>
                    </a:cubicBezTo>
                    <a:lnTo>
                      <a:pt x="58392" y="23624"/>
                    </a:lnTo>
                    <a:cubicBezTo>
                      <a:pt x="59727" y="26096"/>
                      <a:pt x="60167" y="28953"/>
                      <a:pt x="59637" y="31711"/>
                    </a:cubicBezTo>
                    <a:lnTo>
                      <a:pt x="55904" y="51083"/>
                    </a:lnTo>
                    <a:cubicBezTo>
                      <a:pt x="55009" y="55932"/>
                      <a:pt x="51237" y="59739"/>
                      <a:pt x="46396" y="60680"/>
                    </a:cubicBezTo>
                    <a:lnTo>
                      <a:pt x="25247" y="65034"/>
                    </a:lnTo>
                    <a:cubicBezTo>
                      <a:pt x="19852" y="66106"/>
                      <a:pt x="14403" y="63454"/>
                      <a:pt x="11918" y="58547"/>
                    </a:cubicBezTo>
                    <a:lnTo>
                      <a:pt x="1166" y="37665"/>
                    </a:lnTo>
                    <a:cubicBezTo>
                      <a:pt x="-389" y="34373"/>
                      <a:pt x="-389" y="30559"/>
                      <a:pt x="1166" y="27268"/>
                    </a:cubicBezTo>
                    <a:lnTo>
                      <a:pt x="8541" y="10562"/>
                    </a:lnTo>
                    <a:cubicBezTo>
                      <a:pt x="10248" y="6692"/>
                      <a:pt x="13854" y="3995"/>
                      <a:pt x="18049" y="3453"/>
                    </a:cubicBezTo>
                    <a:close/>
                  </a:path>
                </a:pathLst>
              </a:custGeom>
              <a:solidFill>
                <a:srgbClr val="E8505B"/>
              </a:solidFill>
              <a:ln w="8886" cap="flat">
                <a:noFill/>
                <a:prstDash val="solid"/>
                <a:miter/>
              </a:ln>
            </p:spPr>
            <p:txBody>
              <a:bodyPr rtlCol="1" anchor="ctr"/>
              <a:lstStyle/>
              <a:p>
                <a:endParaRPr lang="ar-SA"/>
              </a:p>
            </p:txBody>
          </p:sp>
          <p:sp>
            <p:nvSpPr>
              <p:cNvPr id="677" name="Freeform: Shape 676">
                <a:extLst>
                  <a:ext uri="{FF2B5EF4-FFF2-40B4-BE49-F238E27FC236}">
                    <a16:creationId xmlns:a16="http://schemas.microsoft.com/office/drawing/2014/main" id="{1710D42F-9847-424A-B22C-820CD91D3ABA}"/>
                  </a:ext>
                </a:extLst>
              </p:cNvPr>
              <p:cNvSpPr/>
              <p:nvPr/>
            </p:nvSpPr>
            <p:spPr>
              <a:xfrm>
                <a:off x="4256213" y="2946215"/>
                <a:ext cx="41587" cy="44963"/>
              </a:xfrm>
              <a:custGeom>
                <a:avLst/>
                <a:gdLst>
                  <a:gd name="connsiteX0" fmla="*/ 41587 w 41587"/>
                  <a:gd name="connsiteY0" fmla="*/ 0 h 44963"/>
                  <a:gd name="connsiteX1" fmla="*/ 35900 w 41587"/>
                  <a:gd name="connsiteY1" fmla="*/ 7020 h 44963"/>
                  <a:gd name="connsiteX2" fmla="*/ 21416 w 41587"/>
                  <a:gd name="connsiteY2" fmla="*/ 23104 h 44963"/>
                  <a:gd name="connsiteX3" fmla="*/ 6576 w 41587"/>
                  <a:gd name="connsiteY3" fmla="*/ 38744 h 44963"/>
                  <a:gd name="connsiteX4" fmla="*/ 0 w 41587"/>
                  <a:gd name="connsiteY4" fmla="*/ 44964 h 44963"/>
                  <a:gd name="connsiteX5" fmla="*/ 5598 w 41587"/>
                  <a:gd name="connsiteY5" fmla="*/ 37944 h 44963"/>
                  <a:gd name="connsiteX6" fmla="*/ 20171 w 41587"/>
                  <a:gd name="connsiteY6" fmla="*/ 21860 h 44963"/>
                  <a:gd name="connsiteX7" fmla="*/ 35011 w 41587"/>
                  <a:gd name="connsiteY7" fmla="*/ 6131 h 44963"/>
                  <a:gd name="connsiteX8" fmla="*/ 41587 w 41587"/>
                  <a:gd name="connsiteY8" fmla="*/ 0 h 4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7" h="44963">
                    <a:moveTo>
                      <a:pt x="41587" y="0"/>
                    </a:moveTo>
                    <a:cubicBezTo>
                      <a:pt x="39881" y="2488"/>
                      <a:pt x="37980" y="4835"/>
                      <a:pt x="35900" y="7020"/>
                    </a:cubicBezTo>
                    <a:cubicBezTo>
                      <a:pt x="32257" y="11196"/>
                      <a:pt x="27014" y="16884"/>
                      <a:pt x="21416" y="23104"/>
                    </a:cubicBezTo>
                    <a:cubicBezTo>
                      <a:pt x="15817" y="29324"/>
                      <a:pt x="10397" y="34834"/>
                      <a:pt x="6576" y="38744"/>
                    </a:cubicBezTo>
                    <a:cubicBezTo>
                      <a:pt x="4594" y="41029"/>
                      <a:pt x="2392" y="43112"/>
                      <a:pt x="0" y="44964"/>
                    </a:cubicBezTo>
                    <a:cubicBezTo>
                      <a:pt x="1616" y="42435"/>
                      <a:pt x="3492" y="40082"/>
                      <a:pt x="5598" y="37944"/>
                    </a:cubicBezTo>
                    <a:cubicBezTo>
                      <a:pt x="9242" y="33767"/>
                      <a:pt x="14484" y="28080"/>
                      <a:pt x="20171" y="21860"/>
                    </a:cubicBezTo>
                    <a:cubicBezTo>
                      <a:pt x="25859" y="15640"/>
                      <a:pt x="31190" y="10130"/>
                      <a:pt x="35011" y="6131"/>
                    </a:cubicBezTo>
                    <a:cubicBezTo>
                      <a:pt x="37006" y="3886"/>
                      <a:pt x="39208" y="1833"/>
                      <a:pt x="41587" y="0"/>
                    </a:cubicBezTo>
                    <a:close/>
                  </a:path>
                </a:pathLst>
              </a:custGeom>
              <a:solidFill>
                <a:srgbClr val="263238"/>
              </a:solidFill>
              <a:ln w="8886" cap="flat">
                <a:noFill/>
                <a:prstDash val="solid"/>
                <a:miter/>
              </a:ln>
            </p:spPr>
            <p:txBody>
              <a:bodyPr rtlCol="1" anchor="ctr"/>
              <a:lstStyle/>
              <a:p>
                <a:endParaRPr lang="ar-SA"/>
              </a:p>
            </p:txBody>
          </p:sp>
          <p:sp>
            <p:nvSpPr>
              <p:cNvPr id="678" name="Freeform: Shape 677">
                <a:extLst>
                  <a:ext uri="{FF2B5EF4-FFF2-40B4-BE49-F238E27FC236}">
                    <a16:creationId xmlns:a16="http://schemas.microsoft.com/office/drawing/2014/main" id="{12DBC9A3-200E-4960-B702-A442B2141ED8}"/>
                  </a:ext>
                </a:extLst>
              </p:cNvPr>
              <p:cNvSpPr/>
              <p:nvPr/>
            </p:nvSpPr>
            <p:spPr>
              <a:xfrm>
                <a:off x="4256924" y="2947992"/>
                <a:ext cx="19194" cy="18394"/>
              </a:xfrm>
              <a:custGeom>
                <a:avLst/>
                <a:gdLst>
                  <a:gd name="connsiteX0" fmla="*/ 19194 w 19194"/>
                  <a:gd name="connsiteY0" fmla="*/ 18394 h 18394"/>
                  <a:gd name="connsiteX1" fmla="*/ 0 w 19194"/>
                  <a:gd name="connsiteY1" fmla="*/ 0 h 18394"/>
                  <a:gd name="connsiteX2" fmla="*/ 10219 w 19194"/>
                  <a:gd name="connsiteY2" fmla="*/ 8886 h 18394"/>
                  <a:gd name="connsiteX3" fmla="*/ 19194 w 19194"/>
                  <a:gd name="connsiteY3" fmla="*/ 18394 h 18394"/>
                </a:gdLst>
                <a:ahLst/>
                <a:cxnLst>
                  <a:cxn ang="0">
                    <a:pos x="connsiteX0" y="connsiteY0"/>
                  </a:cxn>
                  <a:cxn ang="0">
                    <a:pos x="connsiteX1" y="connsiteY1"/>
                  </a:cxn>
                  <a:cxn ang="0">
                    <a:pos x="connsiteX2" y="connsiteY2"/>
                  </a:cxn>
                  <a:cxn ang="0">
                    <a:pos x="connsiteX3" y="connsiteY3"/>
                  </a:cxn>
                </a:cxnLst>
                <a:rect l="l" t="t" r="r" b="b"/>
                <a:pathLst>
                  <a:path w="19194" h="18394">
                    <a:moveTo>
                      <a:pt x="19194" y="18394"/>
                    </a:moveTo>
                    <a:cubicBezTo>
                      <a:pt x="11988" y="13166"/>
                      <a:pt x="5531" y="6977"/>
                      <a:pt x="0" y="0"/>
                    </a:cubicBezTo>
                    <a:cubicBezTo>
                      <a:pt x="3788" y="2492"/>
                      <a:pt x="7225" y="5481"/>
                      <a:pt x="10219" y="8886"/>
                    </a:cubicBezTo>
                    <a:cubicBezTo>
                      <a:pt x="13583" y="11682"/>
                      <a:pt x="16596" y="14875"/>
                      <a:pt x="19194" y="18394"/>
                    </a:cubicBezTo>
                    <a:close/>
                  </a:path>
                </a:pathLst>
              </a:custGeom>
              <a:solidFill>
                <a:srgbClr val="263238"/>
              </a:solidFill>
              <a:ln w="8886" cap="flat">
                <a:noFill/>
                <a:prstDash val="solid"/>
                <a:miter/>
              </a:ln>
            </p:spPr>
            <p:txBody>
              <a:bodyPr rtlCol="1" anchor="ctr"/>
              <a:lstStyle/>
              <a:p>
                <a:endParaRPr lang="ar-SA"/>
              </a:p>
            </p:txBody>
          </p:sp>
          <p:sp>
            <p:nvSpPr>
              <p:cNvPr id="679" name="Freeform: Shape 678">
                <a:extLst>
                  <a:ext uri="{FF2B5EF4-FFF2-40B4-BE49-F238E27FC236}">
                    <a16:creationId xmlns:a16="http://schemas.microsoft.com/office/drawing/2014/main" id="{698CE80E-5CF7-4DC6-87BE-577CF4B745EC}"/>
                  </a:ext>
                </a:extLst>
              </p:cNvPr>
              <p:cNvSpPr/>
              <p:nvPr/>
            </p:nvSpPr>
            <p:spPr>
              <a:xfrm>
                <a:off x="4298245" y="2945504"/>
                <a:ext cx="9781" cy="48962"/>
              </a:xfrm>
              <a:custGeom>
                <a:avLst/>
                <a:gdLst>
                  <a:gd name="connsiteX0" fmla="*/ 2577 w 9781"/>
                  <a:gd name="connsiteY0" fmla="*/ 48963 h 48962"/>
                  <a:gd name="connsiteX1" fmla="*/ 7820 w 9781"/>
                  <a:gd name="connsiteY1" fmla="*/ 23637 h 48962"/>
                  <a:gd name="connsiteX2" fmla="*/ 2577 w 9781"/>
                  <a:gd name="connsiteY2" fmla="*/ 7198 h 48962"/>
                  <a:gd name="connsiteX3" fmla="*/ 0 w 9781"/>
                  <a:gd name="connsiteY3" fmla="*/ 0 h 48962"/>
                  <a:gd name="connsiteX4" fmla="*/ 3643 w 9781"/>
                  <a:gd name="connsiteY4" fmla="*/ 6576 h 48962"/>
                  <a:gd name="connsiteX5" fmla="*/ 7909 w 9781"/>
                  <a:gd name="connsiteY5" fmla="*/ 13685 h 48962"/>
                  <a:gd name="connsiteX6" fmla="*/ 9597 w 9781"/>
                  <a:gd name="connsiteY6" fmla="*/ 23904 h 48962"/>
                  <a:gd name="connsiteX7" fmla="*/ 5065 w 9781"/>
                  <a:gd name="connsiteY7" fmla="*/ 41676 h 48962"/>
                  <a:gd name="connsiteX8" fmla="*/ 2577 w 9781"/>
                  <a:gd name="connsiteY8" fmla="*/ 48963 h 4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1" h="48962">
                    <a:moveTo>
                      <a:pt x="2577" y="48963"/>
                    </a:moveTo>
                    <a:cubicBezTo>
                      <a:pt x="3899" y="40438"/>
                      <a:pt x="5648" y="31986"/>
                      <a:pt x="7820" y="23637"/>
                    </a:cubicBezTo>
                    <a:cubicBezTo>
                      <a:pt x="8081" y="17708"/>
                      <a:pt x="6223" y="11880"/>
                      <a:pt x="2577" y="7198"/>
                    </a:cubicBezTo>
                    <a:cubicBezTo>
                      <a:pt x="1069" y="5083"/>
                      <a:pt x="177" y="2591"/>
                      <a:pt x="0" y="0"/>
                    </a:cubicBezTo>
                    <a:cubicBezTo>
                      <a:pt x="0" y="0"/>
                      <a:pt x="1067" y="2666"/>
                      <a:pt x="3643" y="6576"/>
                    </a:cubicBezTo>
                    <a:cubicBezTo>
                      <a:pt x="4799" y="8531"/>
                      <a:pt x="6487" y="10752"/>
                      <a:pt x="7909" y="13685"/>
                    </a:cubicBezTo>
                    <a:cubicBezTo>
                      <a:pt x="9528" y="16830"/>
                      <a:pt x="10119" y="20405"/>
                      <a:pt x="9597" y="23904"/>
                    </a:cubicBezTo>
                    <a:cubicBezTo>
                      <a:pt x="8175" y="31102"/>
                      <a:pt x="6309" y="37144"/>
                      <a:pt x="5065" y="41676"/>
                    </a:cubicBezTo>
                    <a:cubicBezTo>
                      <a:pt x="4509" y="44190"/>
                      <a:pt x="3675" y="46634"/>
                      <a:pt x="2577" y="48963"/>
                    </a:cubicBezTo>
                    <a:close/>
                  </a:path>
                </a:pathLst>
              </a:custGeom>
              <a:solidFill>
                <a:srgbClr val="263238"/>
              </a:solidFill>
              <a:ln w="8886" cap="flat">
                <a:noFill/>
                <a:prstDash val="solid"/>
                <a:miter/>
              </a:ln>
            </p:spPr>
            <p:txBody>
              <a:bodyPr rtlCol="1" anchor="ctr"/>
              <a:lstStyle/>
              <a:p>
                <a:endParaRPr lang="ar-SA"/>
              </a:p>
            </p:txBody>
          </p:sp>
          <p:sp>
            <p:nvSpPr>
              <p:cNvPr id="680" name="Freeform: Shape 679">
                <a:extLst>
                  <a:ext uri="{FF2B5EF4-FFF2-40B4-BE49-F238E27FC236}">
                    <a16:creationId xmlns:a16="http://schemas.microsoft.com/office/drawing/2014/main" id="{B731C08A-A0AD-4CC1-8415-0D43C44C868A}"/>
                  </a:ext>
                </a:extLst>
              </p:cNvPr>
              <p:cNvSpPr/>
              <p:nvPr/>
            </p:nvSpPr>
            <p:spPr>
              <a:xfrm>
                <a:off x="3790097" y="3678700"/>
                <a:ext cx="699911" cy="1634163"/>
              </a:xfrm>
              <a:custGeom>
                <a:avLst/>
                <a:gdLst>
                  <a:gd name="connsiteX0" fmla="*/ 699911 w 699911"/>
                  <a:gd name="connsiteY0" fmla="*/ 6576 h 1634163"/>
                  <a:gd name="connsiteX1" fmla="*/ 668810 w 699911"/>
                  <a:gd name="connsiteY1" fmla="*/ 1614968 h 1634163"/>
                  <a:gd name="connsiteX2" fmla="*/ 648816 w 699911"/>
                  <a:gd name="connsiteY2" fmla="*/ 1634162 h 1634163"/>
                  <a:gd name="connsiteX3" fmla="*/ 461496 w 699911"/>
                  <a:gd name="connsiteY3" fmla="*/ 1632563 h 1634163"/>
                  <a:gd name="connsiteX4" fmla="*/ 441855 w 699911"/>
                  <a:gd name="connsiteY4" fmla="*/ 1612573 h 1634163"/>
                  <a:gd name="connsiteX5" fmla="*/ 441858 w 699911"/>
                  <a:gd name="connsiteY5" fmla="*/ 1612391 h 1634163"/>
                  <a:gd name="connsiteX6" fmla="*/ 471093 w 699911"/>
                  <a:gd name="connsiteY6" fmla="*/ 228196 h 1634163"/>
                  <a:gd name="connsiteX7" fmla="*/ 227346 w 699911"/>
                  <a:gd name="connsiteY7" fmla="*/ 1602527 h 1634163"/>
                  <a:gd name="connsiteX8" fmla="*/ 191268 w 699911"/>
                  <a:gd name="connsiteY8" fmla="*/ 1631674 h 1634163"/>
                  <a:gd name="connsiteX9" fmla="*/ 34073 w 699911"/>
                  <a:gd name="connsiteY9" fmla="*/ 1626253 h 1634163"/>
                  <a:gd name="connsiteX10" fmla="*/ 31 w 699911"/>
                  <a:gd name="connsiteY10" fmla="*/ 1589266 h 1634163"/>
                  <a:gd name="connsiteX11" fmla="*/ 394 w 699911"/>
                  <a:gd name="connsiteY11" fmla="*/ 1585466 h 1634163"/>
                  <a:gd name="connsiteX12" fmla="*/ 247162 w 699911"/>
                  <a:gd name="connsiteY12" fmla="*/ 0 h 163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9911" h="1634163">
                    <a:moveTo>
                      <a:pt x="699911" y="6576"/>
                    </a:moveTo>
                    <a:lnTo>
                      <a:pt x="668810" y="1614968"/>
                    </a:lnTo>
                    <a:cubicBezTo>
                      <a:pt x="668519" y="1625759"/>
                      <a:pt x="659610" y="1634312"/>
                      <a:pt x="648816" y="1634162"/>
                    </a:cubicBezTo>
                    <a:lnTo>
                      <a:pt x="461496" y="1632563"/>
                    </a:lnTo>
                    <a:cubicBezTo>
                      <a:pt x="450553" y="1632466"/>
                      <a:pt x="441759" y="1623516"/>
                      <a:pt x="441855" y="1612573"/>
                    </a:cubicBezTo>
                    <a:cubicBezTo>
                      <a:pt x="441856" y="1612512"/>
                      <a:pt x="441857" y="1612452"/>
                      <a:pt x="441858" y="1612391"/>
                    </a:cubicBezTo>
                    <a:lnTo>
                      <a:pt x="471093" y="228196"/>
                    </a:lnTo>
                    <a:lnTo>
                      <a:pt x="227346" y="1602527"/>
                    </a:lnTo>
                    <a:cubicBezTo>
                      <a:pt x="224189" y="1619831"/>
                      <a:pt x="208850" y="1632224"/>
                      <a:pt x="191268" y="1631674"/>
                    </a:cubicBezTo>
                    <a:lnTo>
                      <a:pt x="34073" y="1626253"/>
                    </a:lnTo>
                    <a:cubicBezTo>
                      <a:pt x="14459" y="1625440"/>
                      <a:pt x="-782" y="1608880"/>
                      <a:pt x="31" y="1589266"/>
                    </a:cubicBezTo>
                    <a:cubicBezTo>
                      <a:pt x="84" y="1587994"/>
                      <a:pt x="205" y="1586725"/>
                      <a:pt x="394" y="1585466"/>
                    </a:cubicBezTo>
                    <a:lnTo>
                      <a:pt x="247162" y="0"/>
                    </a:lnTo>
                    <a:close/>
                  </a:path>
                </a:pathLst>
              </a:custGeom>
              <a:solidFill>
                <a:srgbClr val="263238"/>
              </a:solidFill>
              <a:ln w="8886" cap="flat">
                <a:noFill/>
                <a:prstDash val="solid"/>
                <a:miter/>
              </a:ln>
            </p:spPr>
            <p:txBody>
              <a:bodyPr rtlCol="1" anchor="ctr"/>
              <a:lstStyle/>
              <a:p>
                <a:endParaRPr lang="ar-SA"/>
              </a:p>
            </p:txBody>
          </p:sp>
          <p:sp>
            <p:nvSpPr>
              <p:cNvPr id="681" name="Freeform: Shape 680">
                <a:extLst>
                  <a:ext uri="{FF2B5EF4-FFF2-40B4-BE49-F238E27FC236}">
                    <a16:creationId xmlns:a16="http://schemas.microsoft.com/office/drawing/2014/main" id="{FDC3A9BB-DC2F-48C8-AC6C-F44EA4214003}"/>
                  </a:ext>
                </a:extLst>
              </p:cNvPr>
              <p:cNvSpPr/>
              <p:nvPr/>
            </p:nvSpPr>
            <p:spPr>
              <a:xfrm>
                <a:off x="3900323" y="3767828"/>
                <a:ext cx="238120" cy="1457416"/>
              </a:xfrm>
              <a:custGeom>
                <a:avLst/>
                <a:gdLst>
                  <a:gd name="connsiteX0" fmla="*/ 0 w 238120"/>
                  <a:gd name="connsiteY0" fmla="*/ 1457417 h 1457416"/>
                  <a:gd name="connsiteX1" fmla="*/ 444 w 238120"/>
                  <a:gd name="connsiteY1" fmla="*/ 1453595 h 1457416"/>
                  <a:gd name="connsiteX2" fmla="*/ 2133 w 238120"/>
                  <a:gd name="connsiteY2" fmla="*/ 1442488 h 1457416"/>
                  <a:gd name="connsiteX3" fmla="*/ 9064 w 238120"/>
                  <a:gd name="connsiteY3" fmla="*/ 1400012 h 1457416"/>
                  <a:gd name="connsiteX4" fmla="*/ 35100 w 238120"/>
                  <a:gd name="connsiteY4" fmla="*/ 1243971 h 1457416"/>
                  <a:gd name="connsiteX5" fmla="*/ 120852 w 238120"/>
                  <a:gd name="connsiteY5" fmla="*/ 729019 h 1457416"/>
                  <a:gd name="connsiteX6" fmla="*/ 204382 w 238120"/>
                  <a:gd name="connsiteY6" fmla="*/ 213623 h 1457416"/>
                  <a:gd name="connsiteX7" fmla="*/ 228730 w 238120"/>
                  <a:gd name="connsiteY7" fmla="*/ 57315 h 1457416"/>
                  <a:gd name="connsiteX8" fmla="*/ 235483 w 238120"/>
                  <a:gd name="connsiteY8" fmla="*/ 14840 h 1457416"/>
                  <a:gd name="connsiteX9" fmla="*/ 237260 w 238120"/>
                  <a:gd name="connsiteY9" fmla="*/ 3732 h 1457416"/>
                  <a:gd name="connsiteX10" fmla="*/ 238060 w 238120"/>
                  <a:gd name="connsiteY10" fmla="*/ 0 h 1457416"/>
                  <a:gd name="connsiteX11" fmla="*/ 238060 w 238120"/>
                  <a:gd name="connsiteY11" fmla="*/ 3821 h 1457416"/>
                  <a:gd name="connsiteX12" fmla="*/ 236638 w 238120"/>
                  <a:gd name="connsiteY12" fmla="*/ 14929 h 1457416"/>
                  <a:gd name="connsiteX13" fmla="*/ 230773 w 238120"/>
                  <a:gd name="connsiteY13" fmla="*/ 57582 h 1457416"/>
                  <a:gd name="connsiteX14" fmla="*/ 207758 w 238120"/>
                  <a:gd name="connsiteY14" fmla="*/ 214156 h 1457416"/>
                  <a:gd name="connsiteX15" fmla="*/ 125561 w 238120"/>
                  <a:gd name="connsiteY15" fmla="*/ 729553 h 1457416"/>
                  <a:gd name="connsiteX16" fmla="*/ 38477 w 238120"/>
                  <a:gd name="connsiteY16" fmla="*/ 1244327 h 1457416"/>
                  <a:gd name="connsiteX17" fmla="*/ 11108 w 238120"/>
                  <a:gd name="connsiteY17" fmla="*/ 1400190 h 1457416"/>
                  <a:gd name="connsiteX18" fmla="*/ 3377 w 238120"/>
                  <a:gd name="connsiteY18" fmla="*/ 1442488 h 1457416"/>
                  <a:gd name="connsiteX19" fmla="*/ 1244 w 238120"/>
                  <a:gd name="connsiteY19" fmla="*/ 1453507 h 1457416"/>
                  <a:gd name="connsiteX20" fmla="*/ 0 w 238120"/>
                  <a:gd name="connsiteY20" fmla="*/ 1457417 h 14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120" h="1457416">
                    <a:moveTo>
                      <a:pt x="0" y="1457417"/>
                    </a:moveTo>
                    <a:cubicBezTo>
                      <a:pt x="0" y="1457417"/>
                      <a:pt x="0" y="1456084"/>
                      <a:pt x="444" y="1453595"/>
                    </a:cubicBezTo>
                    <a:lnTo>
                      <a:pt x="2133" y="1442488"/>
                    </a:lnTo>
                    <a:cubicBezTo>
                      <a:pt x="3732" y="1432624"/>
                      <a:pt x="6131" y="1418317"/>
                      <a:pt x="9064" y="1400012"/>
                    </a:cubicBezTo>
                    <a:cubicBezTo>
                      <a:pt x="15284" y="1362957"/>
                      <a:pt x="24170" y="1309729"/>
                      <a:pt x="35100" y="1243971"/>
                    </a:cubicBezTo>
                    <a:cubicBezTo>
                      <a:pt x="57049" y="1112012"/>
                      <a:pt x="87440" y="930024"/>
                      <a:pt x="120852" y="729019"/>
                    </a:cubicBezTo>
                    <a:cubicBezTo>
                      <a:pt x="154264" y="528015"/>
                      <a:pt x="183588" y="345582"/>
                      <a:pt x="204382" y="213623"/>
                    </a:cubicBezTo>
                    <a:cubicBezTo>
                      <a:pt x="214601" y="147777"/>
                      <a:pt x="222954" y="94460"/>
                      <a:pt x="228730" y="57315"/>
                    </a:cubicBezTo>
                    <a:cubicBezTo>
                      <a:pt x="231662" y="39010"/>
                      <a:pt x="233883" y="24703"/>
                      <a:pt x="235483" y="14840"/>
                    </a:cubicBezTo>
                    <a:cubicBezTo>
                      <a:pt x="236194" y="10130"/>
                      <a:pt x="236816" y="6487"/>
                      <a:pt x="237260" y="3732"/>
                    </a:cubicBezTo>
                    <a:cubicBezTo>
                      <a:pt x="237705" y="977"/>
                      <a:pt x="238060" y="0"/>
                      <a:pt x="238060" y="0"/>
                    </a:cubicBezTo>
                    <a:cubicBezTo>
                      <a:pt x="238140" y="1272"/>
                      <a:pt x="238140" y="2549"/>
                      <a:pt x="238060" y="3821"/>
                    </a:cubicBezTo>
                    <a:cubicBezTo>
                      <a:pt x="238060" y="6487"/>
                      <a:pt x="237260" y="10219"/>
                      <a:pt x="236638" y="14929"/>
                    </a:cubicBezTo>
                    <a:cubicBezTo>
                      <a:pt x="235305" y="24881"/>
                      <a:pt x="233350" y="39188"/>
                      <a:pt x="230773" y="57582"/>
                    </a:cubicBezTo>
                    <a:cubicBezTo>
                      <a:pt x="225708" y="94548"/>
                      <a:pt x="217711" y="148043"/>
                      <a:pt x="207758" y="214156"/>
                    </a:cubicBezTo>
                    <a:cubicBezTo>
                      <a:pt x="187764" y="346204"/>
                      <a:pt x="158796" y="528548"/>
                      <a:pt x="125561" y="729553"/>
                    </a:cubicBezTo>
                    <a:cubicBezTo>
                      <a:pt x="92327" y="930557"/>
                      <a:pt x="61315" y="1112634"/>
                      <a:pt x="38477" y="1244327"/>
                    </a:cubicBezTo>
                    <a:cubicBezTo>
                      <a:pt x="26925" y="1309995"/>
                      <a:pt x="17595" y="1363135"/>
                      <a:pt x="11108" y="1400190"/>
                    </a:cubicBezTo>
                    <a:cubicBezTo>
                      <a:pt x="7820" y="1417962"/>
                      <a:pt x="5154" y="1432624"/>
                      <a:pt x="3377" y="1442488"/>
                    </a:cubicBezTo>
                    <a:cubicBezTo>
                      <a:pt x="2488" y="1447197"/>
                      <a:pt x="1777" y="1450841"/>
                      <a:pt x="1244" y="1453507"/>
                    </a:cubicBezTo>
                    <a:cubicBezTo>
                      <a:pt x="934" y="1454841"/>
                      <a:pt x="518" y="1456149"/>
                      <a:pt x="0" y="1457417"/>
                    </a:cubicBezTo>
                    <a:close/>
                  </a:path>
                </a:pathLst>
              </a:custGeom>
              <a:solidFill>
                <a:srgbClr val="455A64"/>
              </a:solidFill>
              <a:ln w="8886" cap="flat">
                <a:noFill/>
                <a:prstDash val="solid"/>
                <a:miter/>
              </a:ln>
            </p:spPr>
            <p:txBody>
              <a:bodyPr rtlCol="1" anchor="ctr"/>
              <a:lstStyle/>
              <a:p>
                <a:endParaRPr lang="ar-SA"/>
              </a:p>
            </p:txBody>
          </p:sp>
          <p:sp>
            <p:nvSpPr>
              <p:cNvPr id="682" name="Freeform: Shape 681">
                <a:extLst>
                  <a:ext uri="{FF2B5EF4-FFF2-40B4-BE49-F238E27FC236}">
                    <a16:creationId xmlns:a16="http://schemas.microsoft.com/office/drawing/2014/main" id="{5F8E7A64-6EA6-4757-B741-E523DB017A6A}"/>
                  </a:ext>
                </a:extLst>
              </p:cNvPr>
              <p:cNvSpPr/>
              <p:nvPr/>
            </p:nvSpPr>
            <p:spPr>
              <a:xfrm>
                <a:off x="4380264" y="3768983"/>
                <a:ext cx="14207" cy="1462126"/>
              </a:xfrm>
              <a:custGeom>
                <a:avLst/>
                <a:gdLst>
                  <a:gd name="connsiteX0" fmla="*/ 355 w 14207"/>
                  <a:gd name="connsiteY0" fmla="*/ 1462126 h 1462126"/>
                  <a:gd name="connsiteX1" fmla="*/ 5065 w 14207"/>
                  <a:gd name="connsiteY1" fmla="*/ 731063 h 1462126"/>
                  <a:gd name="connsiteX2" fmla="*/ 13951 w 14207"/>
                  <a:gd name="connsiteY2" fmla="*/ 0 h 1462126"/>
                  <a:gd name="connsiteX3" fmla="*/ 9241 w 14207"/>
                  <a:gd name="connsiteY3" fmla="*/ 731063 h 1462126"/>
                  <a:gd name="connsiteX4" fmla="*/ 355 w 14207"/>
                  <a:gd name="connsiteY4" fmla="*/ 1462126 h 14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7" h="1462126">
                    <a:moveTo>
                      <a:pt x="355" y="1462126"/>
                    </a:moveTo>
                    <a:cubicBezTo>
                      <a:pt x="-889" y="1462126"/>
                      <a:pt x="1244" y="1134761"/>
                      <a:pt x="5065" y="731063"/>
                    </a:cubicBezTo>
                    <a:cubicBezTo>
                      <a:pt x="8886" y="327366"/>
                      <a:pt x="12973" y="0"/>
                      <a:pt x="13951" y="0"/>
                    </a:cubicBezTo>
                    <a:cubicBezTo>
                      <a:pt x="14928" y="0"/>
                      <a:pt x="13062" y="327277"/>
                      <a:pt x="9241" y="731063"/>
                    </a:cubicBezTo>
                    <a:cubicBezTo>
                      <a:pt x="5420" y="1134850"/>
                      <a:pt x="1510" y="1462126"/>
                      <a:pt x="355" y="1462126"/>
                    </a:cubicBezTo>
                    <a:close/>
                  </a:path>
                </a:pathLst>
              </a:custGeom>
              <a:solidFill>
                <a:srgbClr val="455A64"/>
              </a:solidFill>
              <a:ln w="8886" cap="flat">
                <a:noFill/>
                <a:prstDash val="solid"/>
                <a:miter/>
              </a:ln>
            </p:spPr>
            <p:txBody>
              <a:bodyPr rtlCol="1" anchor="ctr"/>
              <a:lstStyle/>
              <a:p>
                <a:endParaRPr lang="ar-SA"/>
              </a:p>
            </p:txBody>
          </p:sp>
          <p:sp>
            <p:nvSpPr>
              <p:cNvPr id="683" name="Freeform: Shape 682">
                <a:extLst>
                  <a:ext uri="{FF2B5EF4-FFF2-40B4-BE49-F238E27FC236}">
                    <a16:creationId xmlns:a16="http://schemas.microsoft.com/office/drawing/2014/main" id="{157B62D3-1AF8-4725-8ADD-747B32AB2261}"/>
                  </a:ext>
                </a:extLst>
              </p:cNvPr>
              <p:cNvSpPr/>
              <p:nvPr/>
            </p:nvSpPr>
            <p:spPr>
              <a:xfrm>
                <a:off x="4236397" y="5234575"/>
                <a:ext cx="228196" cy="4354"/>
              </a:xfrm>
              <a:custGeom>
                <a:avLst/>
                <a:gdLst>
                  <a:gd name="connsiteX0" fmla="*/ 228196 w 228196"/>
                  <a:gd name="connsiteY0" fmla="*/ 2133 h 4354"/>
                  <a:gd name="connsiteX1" fmla="*/ 114098 w 228196"/>
                  <a:gd name="connsiteY1" fmla="*/ 4354 h 4354"/>
                  <a:gd name="connsiteX2" fmla="*/ 0 w 228196"/>
                  <a:gd name="connsiteY2" fmla="*/ 2133 h 4354"/>
                  <a:gd name="connsiteX3" fmla="*/ 114098 w 228196"/>
                  <a:gd name="connsiteY3" fmla="*/ 0 h 4354"/>
                  <a:gd name="connsiteX4" fmla="*/ 228196 w 228196"/>
                  <a:gd name="connsiteY4" fmla="*/ 2133 h 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196" h="4354">
                    <a:moveTo>
                      <a:pt x="228196" y="2133"/>
                    </a:moveTo>
                    <a:cubicBezTo>
                      <a:pt x="228196" y="3377"/>
                      <a:pt x="177101" y="4354"/>
                      <a:pt x="114098" y="4354"/>
                    </a:cubicBezTo>
                    <a:cubicBezTo>
                      <a:pt x="51095" y="4354"/>
                      <a:pt x="0" y="3377"/>
                      <a:pt x="0" y="2133"/>
                    </a:cubicBezTo>
                    <a:cubicBezTo>
                      <a:pt x="0" y="889"/>
                      <a:pt x="51095" y="0"/>
                      <a:pt x="114098" y="0"/>
                    </a:cubicBezTo>
                    <a:cubicBezTo>
                      <a:pt x="177101" y="0"/>
                      <a:pt x="228196" y="977"/>
                      <a:pt x="228196" y="2133"/>
                    </a:cubicBezTo>
                    <a:close/>
                  </a:path>
                </a:pathLst>
              </a:custGeom>
              <a:solidFill>
                <a:srgbClr val="455A64"/>
              </a:solidFill>
              <a:ln w="8886" cap="flat">
                <a:noFill/>
                <a:prstDash val="solid"/>
                <a:miter/>
              </a:ln>
            </p:spPr>
            <p:txBody>
              <a:bodyPr rtlCol="1" anchor="ctr"/>
              <a:lstStyle/>
              <a:p>
                <a:endParaRPr lang="ar-SA"/>
              </a:p>
            </p:txBody>
          </p:sp>
          <p:sp>
            <p:nvSpPr>
              <p:cNvPr id="684" name="Freeform: Shape 683">
                <a:extLst>
                  <a:ext uri="{FF2B5EF4-FFF2-40B4-BE49-F238E27FC236}">
                    <a16:creationId xmlns:a16="http://schemas.microsoft.com/office/drawing/2014/main" id="{EA0349B1-3D27-4E39-A584-B355E3968338}"/>
                  </a:ext>
                </a:extLst>
              </p:cNvPr>
              <p:cNvSpPr/>
              <p:nvPr/>
            </p:nvSpPr>
            <p:spPr>
              <a:xfrm>
                <a:off x="3796178" y="5226565"/>
                <a:ext cx="232372" cy="5979"/>
              </a:xfrm>
              <a:custGeom>
                <a:avLst/>
                <a:gdLst>
                  <a:gd name="connsiteX0" fmla="*/ 232373 w 232372"/>
                  <a:gd name="connsiteY0" fmla="*/ 1435 h 5979"/>
                  <a:gd name="connsiteX1" fmla="*/ 223487 w 232372"/>
                  <a:gd name="connsiteY1" fmla="*/ 2323 h 5979"/>
                  <a:gd name="connsiteX2" fmla="*/ 198605 w 232372"/>
                  <a:gd name="connsiteY2" fmla="*/ 3212 h 5979"/>
                  <a:gd name="connsiteX3" fmla="*/ 116231 w 232372"/>
                  <a:gd name="connsiteY3" fmla="*/ 5167 h 5979"/>
                  <a:gd name="connsiteX4" fmla="*/ 33856 w 232372"/>
                  <a:gd name="connsiteY4" fmla="*/ 5878 h 5979"/>
                  <a:gd name="connsiteX5" fmla="*/ 8886 w 232372"/>
                  <a:gd name="connsiteY5" fmla="*/ 5344 h 5979"/>
                  <a:gd name="connsiteX6" fmla="*/ 0 w 232372"/>
                  <a:gd name="connsiteY6" fmla="*/ 4545 h 5979"/>
                  <a:gd name="connsiteX7" fmla="*/ 8886 w 232372"/>
                  <a:gd name="connsiteY7" fmla="*/ 3656 h 5979"/>
                  <a:gd name="connsiteX8" fmla="*/ 33767 w 232372"/>
                  <a:gd name="connsiteY8" fmla="*/ 2767 h 5979"/>
                  <a:gd name="connsiteX9" fmla="*/ 116142 w 232372"/>
                  <a:gd name="connsiteY9" fmla="*/ 812 h 5979"/>
                  <a:gd name="connsiteX10" fmla="*/ 198516 w 232372"/>
                  <a:gd name="connsiteY10" fmla="*/ 101 h 5979"/>
                  <a:gd name="connsiteX11" fmla="*/ 223487 w 232372"/>
                  <a:gd name="connsiteY11" fmla="*/ 635 h 5979"/>
                  <a:gd name="connsiteX12" fmla="*/ 232373 w 232372"/>
                  <a:gd name="connsiteY12" fmla="*/ 1434 h 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372" h="5979">
                    <a:moveTo>
                      <a:pt x="232373" y="1435"/>
                    </a:moveTo>
                    <a:cubicBezTo>
                      <a:pt x="229456" y="2081"/>
                      <a:pt x="226473" y="2379"/>
                      <a:pt x="223487" y="2323"/>
                    </a:cubicBezTo>
                    <a:lnTo>
                      <a:pt x="198605" y="3212"/>
                    </a:lnTo>
                    <a:lnTo>
                      <a:pt x="116231" y="5167"/>
                    </a:lnTo>
                    <a:cubicBezTo>
                      <a:pt x="84063" y="5878"/>
                      <a:pt x="54916" y="6144"/>
                      <a:pt x="33856" y="5878"/>
                    </a:cubicBezTo>
                    <a:cubicBezTo>
                      <a:pt x="23282" y="5878"/>
                      <a:pt x="14751" y="5878"/>
                      <a:pt x="8886" y="5344"/>
                    </a:cubicBezTo>
                    <a:cubicBezTo>
                      <a:pt x="5904" y="5396"/>
                      <a:pt x="2925" y="5128"/>
                      <a:pt x="0" y="4545"/>
                    </a:cubicBezTo>
                    <a:cubicBezTo>
                      <a:pt x="2917" y="3898"/>
                      <a:pt x="5899" y="3600"/>
                      <a:pt x="8886" y="3656"/>
                    </a:cubicBezTo>
                    <a:lnTo>
                      <a:pt x="33767" y="2767"/>
                    </a:lnTo>
                    <a:lnTo>
                      <a:pt x="116142" y="812"/>
                    </a:lnTo>
                    <a:cubicBezTo>
                      <a:pt x="148310" y="101"/>
                      <a:pt x="177456" y="-165"/>
                      <a:pt x="198516" y="101"/>
                    </a:cubicBezTo>
                    <a:cubicBezTo>
                      <a:pt x="209091" y="101"/>
                      <a:pt x="217622" y="101"/>
                      <a:pt x="223487" y="635"/>
                    </a:cubicBezTo>
                    <a:cubicBezTo>
                      <a:pt x="226469" y="583"/>
                      <a:pt x="229448" y="851"/>
                      <a:pt x="232373" y="1434"/>
                    </a:cubicBezTo>
                    <a:close/>
                  </a:path>
                </a:pathLst>
              </a:custGeom>
              <a:solidFill>
                <a:srgbClr val="455A64"/>
              </a:solidFill>
              <a:ln w="8886" cap="flat">
                <a:noFill/>
                <a:prstDash val="solid"/>
                <a:miter/>
              </a:ln>
            </p:spPr>
            <p:txBody>
              <a:bodyPr rtlCol="1" anchor="ctr"/>
              <a:lstStyle/>
              <a:p>
                <a:endParaRPr lang="ar-SA"/>
              </a:p>
            </p:txBody>
          </p:sp>
          <p:sp>
            <p:nvSpPr>
              <p:cNvPr id="685" name="Freeform: Shape 684">
                <a:extLst>
                  <a:ext uri="{FF2B5EF4-FFF2-40B4-BE49-F238E27FC236}">
                    <a16:creationId xmlns:a16="http://schemas.microsoft.com/office/drawing/2014/main" id="{FA47B77F-2C13-40D7-A88C-A3D0932FC035}"/>
                  </a:ext>
                </a:extLst>
              </p:cNvPr>
              <p:cNvSpPr/>
              <p:nvPr/>
            </p:nvSpPr>
            <p:spPr>
              <a:xfrm>
                <a:off x="4252570" y="3704470"/>
                <a:ext cx="41541" cy="177011"/>
              </a:xfrm>
              <a:custGeom>
                <a:avLst/>
                <a:gdLst>
                  <a:gd name="connsiteX0" fmla="*/ 41232 w 41541"/>
                  <a:gd name="connsiteY0" fmla="*/ 0 h 177011"/>
                  <a:gd name="connsiteX1" fmla="*/ 40610 w 41541"/>
                  <a:gd name="connsiteY1" fmla="*/ 27814 h 177011"/>
                  <a:gd name="connsiteX2" fmla="*/ 35900 w 41541"/>
                  <a:gd name="connsiteY2" fmla="*/ 94726 h 177011"/>
                  <a:gd name="connsiteX3" fmla="*/ 32434 w 41541"/>
                  <a:gd name="connsiteY3" fmla="*/ 131604 h 177011"/>
                  <a:gd name="connsiteX4" fmla="*/ 22482 w 41541"/>
                  <a:gd name="connsiteY4" fmla="*/ 160661 h 177011"/>
                  <a:gd name="connsiteX5" fmla="*/ 7287 w 41541"/>
                  <a:gd name="connsiteY5" fmla="*/ 174790 h 177011"/>
                  <a:gd name="connsiteX6" fmla="*/ 0 w 41541"/>
                  <a:gd name="connsiteY6" fmla="*/ 177012 h 177011"/>
                  <a:gd name="connsiteX7" fmla="*/ 19727 w 41541"/>
                  <a:gd name="connsiteY7" fmla="*/ 159240 h 177011"/>
                  <a:gd name="connsiteX8" fmla="*/ 28613 w 41541"/>
                  <a:gd name="connsiteY8" fmla="*/ 131337 h 177011"/>
                  <a:gd name="connsiteX9" fmla="*/ 31635 w 41541"/>
                  <a:gd name="connsiteY9" fmla="*/ 94637 h 177011"/>
                  <a:gd name="connsiteX10" fmla="*/ 37766 w 41541"/>
                  <a:gd name="connsiteY10" fmla="*/ 27814 h 177011"/>
                  <a:gd name="connsiteX11" fmla="*/ 41232 w 41541"/>
                  <a:gd name="connsiteY11" fmla="*/ 0 h 17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1" h="177011">
                    <a:moveTo>
                      <a:pt x="41232" y="0"/>
                    </a:moveTo>
                    <a:cubicBezTo>
                      <a:pt x="41797" y="9272"/>
                      <a:pt x="41589" y="18576"/>
                      <a:pt x="40610" y="27814"/>
                    </a:cubicBezTo>
                    <a:cubicBezTo>
                      <a:pt x="39632" y="44964"/>
                      <a:pt x="38033" y="68601"/>
                      <a:pt x="35900" y="94726"/>
                    </a:cubicBezTo>
                    <a:cubicBezTo>
                      <a:pt x="34745" y="107789"/>
                      <a:pt x="34034" y="120230"/>
                      <a:pt x="32434" y="131604"/>
                    </a:cubicBezTo>
                    <a:cubicBezTo>
                      <a:pt x="31305" y="141906"/>
                      <a:pt x="27906" y="151830"/>
                      <a:pt x="22482" y="160661"/>
                    </a:cubicBezTo>
                    <a:cubicBezTo>
                      <a:pt x="18758" y="166634"/>
                      <a:pt x="13514" y="171510"/>
                      <a:pt x="7287" y="174790"/>
                    </a:cubicBezTo>
                    <a:cubicBezTo>
                      <a:pt x="5093" y="176152"/>
                      <a:pt x="2581" y="176918"/>
                      <a:pt x="0" y="177012"/>
                    </a:cubicBezTo>
                    <a:cubicBezTo>
                      <a:pt x="8161" y="173128"/>
                      <a:pt x="15016" y="166953"/>
                      <a:pt x="19727" y="159240"/>
                    </a:cubicBezTo>
                    <a:cubicBezTo>
                      <a:pt x="24575" y="150648"/>
                      <a:pt x="27600" y="141150"/>
                      <a:pt x="28613" y="131337"/>
                    </a:cubicBezTo>
                    <a:cubicBezTo>
                      <a:pt x="29946" y="120230"/>
                      <a:pt x="30568" y="107700"/>
                      <a:pt x="31635" y="94637"/>
                    </a:cubicBezTo>
                    <a:cubicBezTo>
                      <a:pt x="33767" y="68512"/>
                      <a:pt x="35900" y="44875"/>
                      <a:pt x="37766" y="27814"/>
                    </a:cubicBezTo>
                    <a:cubicBezTo>
                      <a:pt x="38143" y="18462"/>
                      <a:pt x="39302" y="9158"/>
                      <a:pt x="41232" y="0"/>
                    </a:cubicBezTo>
                    <a:close/>
                  </a:path>
                </a:pathLst>
              </a:custGeom>
              <a:solidFill>
                <a:srgbClr val="455A64"/>
              </a:solidFill>
              <a:ln w="8886" cap="flat">
                <a:noFill/>
                <a:prstDash val="solid"/>
                <a:miter/>
              </a:ln>
            </p:spPr>
            <p:txBody>
              <a:bodyPr rtlCol="1" anchor="ctr"/>
              <a:lstStyle/>
              <a:p>
                <a:endParaRPr lang="ar-SA"/>
              </a:p>
            </p:txBody>
          </p:sp>
          <p:sp>
            <p:nvSpPr>
              <p:cNvPr id="686" name="Freeform: Shape 685">
                <a:extLst>
                  <a:ext uri="{FF2B5EF4-FFF2-40B4-BE49-F238E27FC236}">
                    <a16:creationId xmlns:a16="http://schemas.microsoft.com/office/drawing/2014/main" id="{816DD26A-D067-4A08-94E9-5A6C1217CD98}"/>
                  </a:ext>
                </a:extLst>
              </p:cNvPr>
              <p:cNvSpPr/>
              <p:nvPr/>
            </p:nvSpPr>
            <p:spPr>
              <a:xfrm>
                <a:off x="4049966" y="3383705"/>
                <a:ext cx="364479" cy="210050"/>
              </a:xfrm>
              <a:custGeom>
                <a:avLst/>
                <a:gdLst>
                  <a:gd name="connsiteX0" fmla="*/ 2044 w 364479"/>
                  <a:gd name="connsiteY0" fmla="*/ 167212 h 210050"/>
                  <a:gd name="connsiteX1" fmla="*/ 75088 w 364479"/>
                  <a:gd name="connsiteY1" fmla="*/ 188272 h 210050"/>
                  <a:gd name="connsiteX2" fmla="*/ 129738 w 364479"/>
                  <a:gd name="connsiteY2" fmla="*/ 175743 h 210050"/>
                  <a:gd name="connsiteX3" fmla="*/ 185987 w 364479"/>
                  <a:gd name="connsiteY3" fmla="*/ 199913 h 210050"/>
                  <a:gd name="connsiteX4" fmla="*/ 298841 w 364479"/>
                  <a:gd name="connsiteY4" fmla="*/ 200802 h 210050"/>
                  <a:gd name="connsiteX5" fmla="*/ 344694 w 364479"/>
                  <a:gd name="connsiteY5" fmla="*/ 176276 h 210050"/>
                  <a:gd name="connsiteX6" fmla="*/ 358823 w 364479"/>
                  <a:gd name="connsiteY6" fmla="*/ 138154 h 210050"/>
                  <a:gd name="connsiteX7" fmla="*/ 364332 w 364479"/>
                  <a:gd name="connsiteY7" fmla="*/ 62622 h 210050"/>
                  <a:gd name="connsiteX8" fmla="*/ 352158 w 364479"/>
                  <a:gd name="connsiteY8" fmla="*/ 17569 h 210050"/>
                  <a:gd name="connsiteX9" fmla="*/ 318302 w 364479"/>
                  <a:gd name="connsiteY9" fmla="*/ 508 h 210050"/>
                  <a:gd name="connsiteX10" fmla="*/ 279736 w 364479"/>
                  <a:gd name="connsiteY10" fmla="*/ 2730 h 210050"/>
                  <a:gd name="connsiteX11" fmla="*/ 0 w 364479"/>
                  <a:gd name="connsiteY11" fmla="*/ 122693 h 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4479" h="210050">
                    <a:moveTo>
                      <a:pt x="2044" y="167212"/>
                    </a:moveTo>
                    <a:cubicBezTo>
                      <a:pt x="21646" y="185469"/>
                      <a:pt x="48775" y="193291"/>
                      <a:pt x="75088" y="188272"/>
                    </a:cubicBezTo>
                    <a:cubicBezTo>
                      <a:pt x="93482" y="184540"/>
                      <a:pt x="110633" y="174499"/>
                      <a:pt x="129738" y="175743"/>
                    </a:cubicBezTo>
                    <a:cubicBezTo>
                      <a:pt x="150265" y="177076"/>
                      <a:pt x="167237" y="191471"/>
                      <a:pt x="185987" y="199913"/>
                    </a:cubicBezTo>
                    <a:cubicBezTo>
                      <a:pt x="220910" y="215730"/>
                      <a:pt x="261697" y="210665"/>
                      <a:pt x="298841" y="200802"/>
                    </a:cubicBezTo>
                    <a:cubicBezTo>
                      <a:pt x="315903" y="196270"/>
                      <a:pt x="333675" y="190049"/>
                      <a:pt x="344694" y="176276"/>
                    </a:cubicBezTo>
                    <a:cubicBezTo>
                      <a:pt x="352528" y="164956"/>
                      <a:pt x="357387" y="151846"/>
                      <a:pt x="358823" y="138154"/>
                    </a:cubicBezTo>
                    <a:cubicBezTo>
                      <a:pt x="363099" y="113215"/>
                      <a:pt x="364944" y="87919"/>
                      <a:pt x="364332" y="62622"/>
                    </a:cubicBezTo>
                    <a:cubicBezTo>
                      <a:pt x="365350" y="46673"/>
                      <a:pt x="361070" y="30835"/>
                      <a:pt x="352158" y="17569"/>
                    </a:cubicBezTo>
                    <a:cubicBezTo>
                      <a:pt x="343407" y="7844"/>
                      <a:pt x="331325" y="1756"/>
                      <a:pt x="318302" y="508"/>
                    </a:cubicBezTo>
                    <a:cubicBezTo>
                      <a:pt x="305407" y="-618"/>
                      <a:pt x="292417" y="130"/>
                      <a:pt x="279736" y="2730"/>
                    </a:cubicBezTo>
                    <a:cubicBezTo>
                      <a:pt x="178176" y="19558"/>
                      <a:pt x="82198" y="60717"/>
                      <a:pt x="0" y="122693"/>
                    </a:cubicBezTo>
                  </a:path>
                </a:pathLst>
              </a:custGeom>
              <a:solidFill>
                <a:srgbClr val="000000"/>
              </a:solidFill>
              <a:ln w="8886" cap="flat">
                <a:noFill/>
                <a:prstDash val="solid"/>
                <a:miter/>
              </a:ln>
            </p:spPr>
            <p:txBody>
              <a:bodyPr rtlCol="1" anchor="ctr"/>
              <a:lstStyle/>
              <a:p>
                <a:endParaRPr lang="ar-SA"/>
              </a:p>
            </p:txBody>
          </p:sp>
          <p:sp>
            <p:nvSpPr>
              <p:cNvPr id="687" name="Freeform: Shape 686">
                <a:extLst>
                  <a:ext uri="{FF2B5EF4-FFF2-40B4-BE49-F238E27FC236}">
                    <a16:creationId xmlns:a16="http://schemas.microsoft.com/office/drawing/2014/main" id="{F5B52D71-4D1E-42FA-BD87-B61739864F08}"/>
                  </a:ext>
                </a:extLst>
              </p:cNvPr>
              <p:cNvSpPr/>
              <p:nvPr/>
            </p:nvSpPr>
            <p:spPr>
              <a:xfrm>
                <a:off x="3823783" y="3051072"/>
                <a:ext cx="408527" cy="529480"/>
              </a:xfrm>
              <a:custGeom>
                <a:avLst/>
                <a:gdLst>
                  <a:gd name="connsiteX0" fmla="*/ 408527 w 408527"/>
                  <a:gd name="connsiteY0" fmla="*/ 416405 h 529480"/>
                  <a:gd name="connsiteX1" fmla="*/ 149318 w 408527"/>
                  <a:gd name="connsiteY1" fmla="*/ 526859 h 529480"/>
                  <a:gd name="connsiteX2" fmla="*/ 4296 w 408527"/>
                  <a:gd name="connsiteY2" fmla="*/ 383704 h 529480"/>
                  <a:gd name="connsiteX3" fmla="*/ 140254 w 408527"/>
                  <a:gd name="connsiteY3" fmla="*/ 0 h 529480"/>
                  <a:gd name="connsiteX4" fmla="*/ 260750 w 408527"/>
                  <a:gd name="connsiteY4" fmla="*/ 166526 h 529480"/>
                  <a:gd name="connsiteX5" fmla="*/ 209744 w 408527"/>
                  <a:gd name="connsiteY5" fmla="*/ 336963 h 529480"/>
                  <a:gd name="connsiteX6" fmla="*/ 343036 w 408527"/>
                  <a:gd name="connsiteY6" fmla="*/ 328076 h 52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527" h="529480">
                    <a:moveTo>
                      <a:pt x="408527" y="416405"/>
                    </a:moveTo>
                    <a:cubicBezTo>
                      <a:pt x="408527" y="416405"/>
                      <a:pt x="173222" y="521617"/>
                      <a:pt x="149318" y="526859"/>
                    </a:cubicBezTo>
                    <a:cubicBezTo>
                      <a:pt x="69876" y="544632"/>
                      <a:pt x="-20940" y="469277"/>
                      <a:pt x="4296" y="383704"/>
                    </a:cubicBezTo>
                    <a:cubicBezTo>
                      <a:pt x="13627" y="351891"/>
                      <a:pt x="140254" y="0"/>
                      <a:pt x="140254" y="0"/>
                    </a:cubicBezTo>
                    <a:lnTo>
                      <a:pt x="260750" y="166526"/>
                    </a:lnTo>
                    <a:lnTo>
                      <a:pt x="209744" y="336963"/>
                    </a:lnTo>
                    <a:lnTo>
                      <a:pt x="343036" y="328076"/>
                    </a:lnTo>
                    <a:close/>
                  </a:path>
                </a:pathLst>
              </a:custGeom>
              <a:solidFill>
                <a:srgbClr val="E0E0E0"/>
              </a:solidFill>
              <a:ln w="8886" cap="flat">
                <a:noFill/>
                <a:prstDash val="solid"/>
                <a:miter/>
              </a:ln>
            </p:spPr>
            <p:txBody>
              <a:bodyPr rtlCol="1" anchor="ctr"/>
              <a:lstStyle/>
              <a:p>
                <a:endParaRPr lang="ar-SA"/>
              </a:p>
            </p:txBody>
          </p:sp>
          <p:sp>
            <p:nvSpPr>
              <p:cNvPr id="688" name="Freeform: Shape 687">
                <a:extLst>
                  <a:ext uri="{FF2B5EF4-FFF2-40B4-BE49-F238E27FC236}">
                    <a16:creationId xmlns:a16="http://schemas.microsoft.com/office/drawing/2014/main" id="{67A807AB-169B-4D30-83DA-8902A2A65F02}"/>
                  </a:ext>
                </a:extLst>
              </p:cNvPr>
              <p:cNvSpPr/>
              <p:nvPr/>
            </p:nvSpPr>
            <p:spPr>
              <a:xfrm>
                <a:off x="4030772" y="3217154"/>
                <a:ext cx="125383" cy="172924"/>
              </a:xfrm>
              <a:custGeom>
                <a:avLst/>
                <a:gdLst>
                  <a:gd name="connsiteX0" fmla="*/ 125383 w 125383"/>
                  <a:gd name="connsiteY0" fmla="*/ 163416 h 172924"/>
                  <a:gd name="connsiteX1" fmla="*/ 116053 w 125383"/>
                  <a:gd name="connsiteY1" fmla="*/ 164660 h 172924"/>
                  <a:gd name="connsiteX2" fmla="*/ 90283 w 125383"/>
                  <a:gd name="connsiteY2" fmla="*/ 166882 h 172924"/>
                  <a:gd name="connsiteX3" fmla="*/ 2932 w 125383"/>
                  <a:gd name="connsiteY3" fmla="*/ 172924 h 172924"/>
                  <a:gd name="connsiteX4" fmla="*/ 0 w 125383"/>
                  <a:gd name="connsiteY4" fmla="*/ 172924 h 172924"/>
                  <a:gd name="connsiteX5" fmla="*/ 800 w 125383"/>
                  <a:gd name="connsiteY5" fmla="*/ 170081 h 172924"/>
                  <a:gd name="connsiteX6" fmla="*/ 8620 w 125383"/>
                  <a:gd name="connsiteY6" fmla="*/ 143422 h 172924"/>
                  <a:gd name="connsiteX7" fmla="*/ 39721 w 125383"/>
                  <a:gd name="connsiteY7" fmla="*/ 41765 h 172924"/>
                  <a:gd name="connsiteX8" fmla="*/ 49585 w 125383"/>
                  <a:gd name="connsiteY8" fmla="*/ 11108 h 172924"/>
                  <a:gd name="connsiteX9" fmla="*/ 53761 w 125383"/>
                  <a:gd name="connsiteY9" fmla="*/ 0 h 172924"/>
                  <a:gd name="connsiteX10" fmla="*/ 51184 w 125383"/>
                  <a:gd name="connsiteY10" fmla="*/ 11552 h 172924"/>
                  <a:gd name="connsiteX11" fmla="*/ 42298 w 125383"/>
                  <a:gd name="connsiteY11" fmla="*/ 42654 h 172924"/>
                  <a:gd name="connsiteX12" fmla="*/ 12352 w 125383"/>
                  <a:gd name="connsiteY12" fmla="*/ 144666 h 172924"/>
                  <a:gd name="connsiteX13" fmla="*/ 4443 w 125383"/>
                  <a:gd name="connsiteY13" fmla="*/ 171325 h 172924"/>
                  <a:gd name="connsiteX14" fmla="*/ 2399 w 125383"/>
                  <a:gd name="connsiteY14" fmla="*/ 168748 h 172924"/>
                  <a:gd name="connsiteX15" fmla="*/ 89928 w 125383"/>
                  <a:gd name="connsiteY15" fmla="*/ 164127 h 172924"/>
                  <a:gd name="connsiteX16" fmla="*/ 115698 w 125383"/>
                  <a:gd name="connsiteY16" fmla="*/ 163150 h 172924"/>
                  <a:gd name="connsiteX17" fmla="*/ 125383 w 125383"/>
                  <a:gd name="connsiteY17" fmla="*/ 163416 h 17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383" h="172924">
                    <a:moveTo>
                      <a:pt x="125383" y="163416"/>
                    </a:moveTo>
                    <a:cubicBezTo>
                      <a:pt x="122329" y="164174"/>
                      <a:pt x="119200" y="164591"/>
                      <a:pt x="116053" y="164660"/>
                    </a:cubicBezTo>
                    <a:lnTo>
                      <a:pt x="90283" y="166882"/>
                    </a:lnTo>
                    <a:cubicBezTo>
                      <a:pt x="68423" y="168570"/>
                      <a:pt x="37766" y="170703"/>
                      <a:pt x="2932" y="172924"/>
                    </a:cubicBezTo>
                    <a:lnTo>
                      <a:pt x="0" y="172924"/>
                    </a:lnTo>
                    <a:lnTo>
                      <a:pt x="800" y="170081"/>
                    </a:lnTo>
                    <a:cubicBezTo>
                      <a:pt x="3377" y="161195"/>
                      <a:pt x="5954" y="152753"/>
                      <a:pt x="8620" y="143422"/>
                    </a:cubicBezTo>
                    <a:cubicBezTo>
                      <a:pt x="20527" y="103701"/>
                      <a:pt x="31546" y="67712"/>
                      <a:pt x="39721" y="41765"/>
                    </a:cubicBezTo>
                    <a:lnTo>
                      <a:pt x="49585" y="11108"/>
                    </a:lnTo>
                    <a:cubicBezTo>
                      <a:pt x="50629" y="7284"/>
                      <a:pt x="52027" y="3565"/>
                      <a:pt x="53761" y="0"/>
                    </a:cubicBezTo>
                    <a:cubicBezTo>
                      <a:pt x="53217" y="3914"/>
                      <a:pt x="52355" y="7778"/>
                      <a:pt x="51184" y="11552"/>
                    </a:cubicBezTo>
                    <a:cubicBezTo>
                      <a:pt x="48874" y="19638"/>
                      <a:pt x="46030" y="30124"/>
                      <a:pt x="42298" y="42654"/>
                    </a:cubicBezTo>
                    <a:cubicBezTo>
                      <a:pt x="34834" y="68779"/>
                      <a:pt x="24526" y="104857"/>
                      <a:pt x="12352" y="144666"/>
                    </a:cubicBezTo>
                    <a:cubicBezTo>
                      <a:pt x="9686" y="153553"/>
                      <a:pt x="7020" y="162439"/>
                      <a:pt x="4443" y="171325"/>
                    </a:cubicBezTo>
                    <a:lnTo>
                      <a:pt x="2399" y="168748"/>
                    </a:lnTo>
                    <a:cubicBezTo>
                      <a:pt x="37322" y="166704"/>
                      <a:pt x="67979" y="165105"/>
                      <a:pt x="89928" y="164127"/>
                    </a:cubicBezTo>
                    <a:lnTo>
                      <a:pt x="115698" y="163150"/>
                    </a:lnTo>
                    <a:cubicBezTo>
                      <a:pt x="118925" y="162855"/>
                      <a:pt x="122177" y="162944"/>
                      <a:pt x="125383" y="163416"/>
                    </a:cubicBezTo>
                    <a:close/>
                  </a:path>
                </a:pathLst>
              </a:custGeom>
              <a:solidFill>
                <a:srgbClr val="263238"/>
              </a:solidFill>
              <a:ln w="8886" cap="flat">
                <a:noFill/>
                <a:prstDash val="solid"/>
                <a:miter/>
              </a:ln>
            </p:spPr>
            <p:txBody>
              <a:bodyPr rtlCol="1" anchor="ctr"/>
              <a:lstStyle/>
              <a:p>
                <a:endParaRPr lang="ar-SA"/>
              </a:p>
            </p:txBody>
          </p:sp>
          <p:sp>
            <p:nvSpPr>
              <p:cNvPr id="689" name="Freeform: Shape 688">
                <a:extLst>
                  <a:ext uri="{FF2B5EF4-FFF2-40B4-BE49-F238E27FC236}">
                    <a16:creationId xmlns:a16="http://schemas.microsoft.com/office/drawing/2014/main" id="{C9290B1B-AC73-456B-B11F-2E2033BB5969}"/>
                  </a:ext>
                </a:extLst>
              </p:cNvPr>
              <p:cNvSpPr/>
              <p:nvPr/>
            </p:nvSpPr>
            <p:spPr>
              <a:xfrm>
                <a:off x="3973542" y="3481121"/>
                <a:ext cx="232464" cy="95872"/>
              </a:xfrm>
              <a:custGeom>
                <a:avLst/>
                <a:gdLst>
                  <a:gd name="connsiteX0" fmla="*/ 232464 w 232464"/>
                  <a:gd name="connsiteY0" fmla="*/ 40 h 95872"/>
                  <a:gd name="connsiteX1" fmla="*/ 116945 w 232464"/>
                  <a:gd name="connsiteY1" fmla="*/ 49891 h 95872"/>
                  <a:gd name="connsiteX2" fmla="*/ 3 w 232464"/>
                  <a:gd name="connsiteY2" fmla="*/ 95832 h 95872"/>
                  <a:gd name="connsiteX3" fmla="*/ 115523 w 232464"/>
                  <a:gd name="connsiteY3" fmla="*/ 45981 h 95872"/>
                  <a:gd name="connsiteX4" fmla="*/ 232464 w 232464"/>
                  <a:gd name="connsiteY4" fmla="*/ 40 h 95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64" h="95872">
                    <a:moveTo>
                      <a:pt x="232464" y="40"/>
                    </a:moveTo>
                    <a:cubicBezTo>
                      <a:pt x="232464" y="1106"/>
                      <a:pt x="181280" y="23410"/>
                      <a:pt x="116945" y="49891"/>
                    </a:cubicBezTo>
                    <a:cubicBezTo>
                      <a:pt x="52609" y="76372"/>
                      <a:pt x="447" y="96899"/>
                      <a:pt x="3" y="95832"/>
                    </a:cubicBezTo>
                    <a:cubicBezTo>
                      <a:pt x="-442" y="94766"/>
                      <a:pt x="51187" y="72462"/>
                      <a:pt x="115523" y="45981"/>
                    </a:cubicBezTo>
                    <a:cubicBezTo>
                      <a:pt x="179858" y="19500"/>
                      <a:pt x="232020" y="-1027"/>
                      <a:pt x="232464" y="40"/>
                    </a:cubicBezTo>
                    <a:close/>
                  </a:path>
                </a:pathLst>
              </a:custGeom>
              <a:solidFill>
                <a:srgbClr val="263238"/>
              </a:solidFill>
              <a:ln w="8886" cap="flat">
                <a:noFill/>
                <a:prstDash val="solid"/>
                <a:miter/>
              </a:ln>
            </p:spPr>
            <p:txBody>
              <a:bodyPr rtlCol="1" anchor="ctr"/>
              <a:lstStyle/>
              <a:p>
                <a:endParaRPr lang="ar-SA"/>
              </a:p>
            </p:txBody>
          </p:sp>
          <p:sp>
            <p:nvSpPr>
              <p:cNvPr id="690" name="Freeform: Shape 689">
                <a:extLst>
                  <a:ext uri="{FF2B5EF4-FFF2-40B4-BE49-F238E27FC236}">
                    <a16:creationId xmlns:a16="http://schemas.microsoft.com/office/drawing/2014/main" id="{E895F852-8590-4F73-9446-AF25186908DD}"/>
                  </a:ext>
                </a:extLst>
              </p:cNvPr>
              <p:cNvSpPr/>
              <p:nvPr/>
            </p:nvSpPr>
            <p:spPr>
              <a:xfrm>
                <a:off x="4158784" y="3268427"/>
                <a:ext cx="257100" cy="235306"/>
              </a:xfrm>
              <a:custGeom>
                <a:avLst/>
                <a:gdLst>
                  <a:gd name="connsiteX0" fmla="*/ 18787 w 257100"/>
                  <a:gd name="connsiteY0" fmla="*/ 104323 h 235306"/>
                  <a:gd name="connsiteX1" fmla="*/ 215 w 257100"/>
                  <a:gd name="connsiteY1" fmla="*/ 13951 h 235306"/>
                  <a:gd name="connsiteX2" fmla="*/ 9510 w 257100"/>
                  <a:gd name="connsiteY2" fmla="*/ 212 h 235306"/>
                  <a:gd name="connsiteX3" fmla="*/ 11677 w 257100"/>
                  <a:gd name="connsiteY3" fmla="*/ 0 h 235306"/>
                  <a:gd name="connsiteX4" fmla="*/ 245561 w 257100"/>
                  <a:gd name="connsiteY4" fmla="*/ 1066 h 235306"/>
                  <a:gd name="connsiteX5" fmla="*/ 257100 w 257100"/>
                  <a:gd name="connsiteY5" fmla="*/ 12808 h 235306"/>
                  <a:gd name="connsiteX6" fmla="*/ 257024 w 257100"/>
                  <a:gd name="connsiteY6" fmla="*/ 14040 h 235306"/>
                  <a:gd name="connsiteX7" fmla="*/ 232854 w 257100"/>
                  <a:gd name="connsiteY7" fmla="*/ 221087 h 235306"/>
                  <a:gd name="connsiteX8" fmla="*/ 216681 w 257100"/>
                  <a:gd name="connsiteY8" fmla="*/ 235305 h 235306"/>
                  <a:gd name="connsiteX9" fmla="*/ 64195 w 257100"/>
                  <a:gd name="connsiteY9" fmla="*/ 234150 h 235306"/>
                  <a:gd name="connsiteX10" fmla="*/ 48733 w 257100"/>
                  <a:gd name="connsiteY10" fmla="*/ 221976 h 23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100" h="235306">
                    <a:moveTo>
                      <a:pt x="18787" y="104323"/>
                    </a:moveTo>
                    <a:lnTo>
                      <a:pt x="215" y="13951"/>
                    </a:lnTo>
                    <a:cubicBezTo>
                      <a:pt x="-1013" y="7590"/>
                      <a:pt x="3149" y="1439"/>
                      <a:pt x="9510" y="212"/>
                    </a:cubicBezTo>
                    <a:cubicBezTo>
                      <a:pt x="10224" y="74"/>
                      <a:pt x="10950" y="3"/>
                      <a:pt x="11677" y="0"/>
                    </a:cubicBezTo>
                    <a:lnTo>
                      <a:pt x="245561" y="1066"/>
                    </a:lnTo>
                    <a:cubicBezTo>
                      <a:pt x="251990" y="1122"/>
                      <a:pt x="257156" y="6379"/>
                      <a:pt x="257100" y="12808"/>
                    </a:cubicBezTo>
                    <a:cubicBezTo>
                      <a:pt x="257097" y="13220"/>
                      <a:pt x="257071" y="13631"/>
                      <a:pt x="257024" y="14040"/>
                    </a:cubicBezTo>
                    <a:lnTo>
                      <a:pt x="232854" y="221087"/>
                    </a:lnTo>
                    <a:cubicBezTo>
                      <a:pt x="231899" y="229269"/>
                      <a:pt x="224917" y="235406"/>
                      <a:pt x="216681" y="235305"/>
                    </a:cubicBezTo>
                    <a:lnTo>
                      <a:pt x="64195" y="234150"/>
                    </a:lnTo>
                    <a:cubicBezTo>
                      <a:pt x="56881" y="234055"/>
                      <a:pt x="50541" y="229064"/>
                      <a:pt x="48733" y="221976"/>
                    </a:cubicBezTo>
                    <a:close/>
                  </a:path>
                </a:pathLst>
              </a:custGeom>
              <a:solidFill>
                <a:srgbClr val="455A64"/>
              </a:solidFill>
              <a:ln w="8886" cap="flat">
                <a:noFill/>
                <a:prstDash val="solid"/>
                <a:miter/>
              </a:ln>
            </p:spPr>
            <p:txBody>
              <a:bodyPr rtlCol="1" anchor="ctr"/>
              <a:lstStyle/>
              <a:p>
                <a:endParaRPr lang="ar-SA"/>
              </a:p>
            </p:txBody>
          </p:sp>
          <p:sp>
            <p:nvSpPr>
              <p:cNvPr id="691" name="Freeform: Shape 690">
                <a:extLst>
                  <a:ext uri="{FF2B5EF4-FFF2-40B4-BE49-F238E27FC236}">
                    <a16:creationId xmlns:a16="http://schemas.microsoft.com/office/drawing/2014/main" id="{C99DB326-28CE-4993-81EE-4FB252E98B95}"/>
                  </a:ext>
                </a:extLst>
              </p:cNvPr>
              <p:cNvSpPr/>
              <p:nvPr/>
            </p:nvSpPr>
            <p:spPr>
              <a:xfrm>
                <a:off x="4156955" y="3325209"/>
                <a:ext cx="246740" cy="145162"/>
              </a:xfrm>
              <a:custGeom>
                <a:avLst/>
                <a:gdLst>
                  <a:gd name="connsiteX0" fmla="*/ 0 w 246740"/>
                  <a:gd name="connsiteY0" fmla="*/ 0 h 145162"/>
                  <a:gd name="connsiteX1" fmla="*/ 0 w 246740"/>
                  <a:gd name="connsiteY1" fmla="*/ 0 h 145162"/>
                  <a:gd name="connsiteX2" fmla="*/ 23015 w 246740"/>
                  <a:gd name="connsiteY2" fmla="*/ 15640 h 145162"/>
                  <a:gd name="connsiteX3" fmla="*/ 38655 w 246740"/>
                  <a:gd name="connsiteY3" fmla="*/ 40699 h 145162"/>
                  <a:gd name="connsiteX4" fmla="*/ 80420 w 246740"/>
                  <a:gd name="connsiteY4" fmla="*/ 46830 h 145162"/>
                  <a:gd name="connsiteX5" fmla="*/ 139957 w 246740"/>
                  <a:gd name="connsiteY5" fmla="*/ 8353 h 145162"/>
                  <a:gd name="connsiteX6" fmla="*/ 146177 w 246740"/>
                  <a:gd name="connsiteY6" fmla="*/ 30213 h 145162"/>
                  <a:gd name="connsiteX7" fmla="*/ 107522 w 246740"/>
                  <a:gd name="connsiteY7" fmla="*/ 71978 h 145162"/>
                  <a:gd name="connsiteX8" fmla="*/ 208824 w 246740"/>
                  <a:gd name="connsiteY8" fmla="*/ 46830 h 145162"/>
                  <a:gd name="connsiteX9" fmla="*/ 221354 w 246740"/>
                  <a:gd name="connsiteY9" fmla="*/ 62825 h 145162"/>
                  <a:gd name="connsiteX10" fmla="*/ 155597 w 246740"/>
                  <a:gd name="connsiteY10" fmla="*/ 95971 h 145162"/>
                  <a:gd name="connsiteX11" fmla="*/ 242236 w 246740"/>
                  <a:gd name="connsiteY11" fmla="*/ 79265 h 145162"/>
                  <a:gd name="connsiteX12" fmla="*/ 242236 w 246740"/>
                  <a:gd name="connsiteY12" fmla="*/ 95971 h 145162"/>
                  <a:gd name="connsiteX13" fmla="*/ 155597 w 246740"/>
                  <a:gd name="connsiteY13" fmla="*/ 121030 h 145162"/>
                  <a:gd name="connsiteX14" fmla="*/ 123340 w 246740"/>
                  <a:gd name="connsiteY14" fmla="*/ 130449 h 145162"/>
                  <a:gd name="connsiteX15" fmla="*/ 89750 w 246740"/>
                  <a:gd name="connsiteY15" fmla="*/ 141112 h 145162"/>
                  <a:gd name="connsiteX16" fmla="*/ 37766 w 246740"/>
                  <a:gd name="connsiteY16" fmla="*/ 139691 h 145162"/>
                  <a:gd name="connsiteX17" fmla="*/ 29324 w 246740"/>
                  <a:gd name="connsiteY17" fmla="*/ 136314 h 145162"/>
                  <a:gd name="connsiteX18" fmla="*/ 8797 w 246740"/>
                  <a:gd name="connsiteY18" fmla="*/ 103613 h 145162"/>
                  <a:gd name="connsiteX19" fmla="*/ 10486 w 246740"/>
                  <a:gd name="connsiteY19" fmla="*/ 75088 h 145162"/>
                  <a:gd name="connsiteX20" fmla="*/ 1600 w 246740"/>
                  <a:gd name="connsiteY20" fmla="*/ 51629 h 1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6740" h="145162">
                    <a:moveTo>
                      <a:pt x="0" y="0"/>
                    </a:moveTo>
                    <a:lnTo>
                      <a:pt x="0" y="0"/>
                    </a:lnTo>
                    <a:cubicBezTo>
                      <a:pt x="10173" y="-64"/>
                      <a:pt x="19329" y="6158"/>
                      <a:pt x="23015" y="15640"/>
                    </a:cubicBezTo>
                    <a:cubicBezTo>
                      <a:pt x="26836" y="25593"/>
                      <a:pt x="32435" y="37322"/>
                      <a:pt x="38655" y="40699"/>
                    </a:cubicBezTo>
                    <a:cubicBezTo>
                      <a:pt x="50118" y="46919"/>
                      <a:pt x="69934" y="51896"/>
                      <a:pt x="80420" y="46830"/>
                    </a:cubicBezTo>
                    <a:cubicBezTo>
                      <a:pt x="90905" y="41765"/>
                      <a:pt x="132581" y="4177"/>
                      <a:pt x="139957" y="8353"/>
                    </a:cubicBezTo>
                    <a:cubicBezTo>
                      <a:pt x="147332" y="12530"/>
                      <a:pt x="153464" y="21860"/>
                      <a:pt x="146177" y="30213"/>
                    </a:cubicBezTo>
                    <a:cubicBezTo>
                      <a:pt x="138891" y="38566"/>
                      <a:pt x="100236" y="63625"/>
                      <a:pt x="107522" y="71978"/>
                    </a:cubicBezTo>
                    <a:cubicBezTo>
                      <a:pt x="114809" y="80331"/>
                      <a:pt x="196384" y="43543"/>
                      <a:pt x="208824" y="46830"/>
                    </a:cubicBezTo>
                    <a:cubicBezTo>
                      <a:pt x="221265" y="50118"/>
                      <a:pt x="228641" y="57760"/>
                      <a:pt x="221354" y="62825"/>
                    </a:cubicBezTo>
                    <a:cubicBezTo>
                      <a:pt x="214067" y="67891"/>
                      <a:pt x="158707" y="88684"/>
                      <a:pt x="155597" y="95971"/>
                    </a:cubicBezTo>
                    <a:cubicBezTo>
                      <a:pt x="155597" y="95971"/>
                      <a:pt x="239126" y="74111"/>
                      <a:pt x="242236" y="79265"/>
                    </a:cubicBezTo>
                    <a:cubicBezTo>
                      <a:pt x="245347" y="84419"/>
                      <a:pt x="250589" y="92861"/>
                      <a:pt x="242236" y="95971"/>
                    </a:cubicBezTo>
                    <a:cubicBezTo>
                      <a:pt x="233883" y="99081"/>
                      <a:pt x="162261" y="117920"/>
                      <a:pt x="155597" y="121030"/>
                    </a:cubicBezTo>
                    <a:cubicBezTo>
                      <a:pt x="145233" y="125375"/>
                      <a:pt x="134413" y="128535"/>
                      <a:pt x="123340" y="130449"/>
                    </a:cubicBezTo>
                    <a:cubicBezTo>
                      <a:pt x="121118" y="130449"/>
                      <a:pt x="104768" y="135958"/>
                      <a:pt x="89750" y="141112"/>
                    </a:cubicBezTo>
                    <a:cubicBezTo>
                      <a:pt x="72824" y="146966"/>
                      <a:pt x="54347" y="146460"/>
                      <a:pt x="37766" y="139691"/>
                    </a:cubicBezTo>
                    <a:lnTo>
                      <a:pt x="29324" y="136314"/>
                    </a:lnTo>
                    <a:cubicBezTo>
                      <a:pt x="16184" y="130935"/>
                      <a:pt x="7929" y="117785"/>
                      <a:pt x="8797" y="103613"/>
                    </a:cubicBezTo>
                    <a:lnTo>
                      <a:pt x="10486" y="75088"/>
                    </a:lnTo>
                    <a:lnTo>
                      <a:pt x="1600" y="51629"/>
                    </a:lnTo>
                    <a:close/>
                  </a:path>
                </a:pathLst>
              </a:custGeom>
              <a:solidFill>
                <a:srgbClr val="B78876"/>
              </a:solidFill>
              <a:ln w="8886" cap="flat">
                <a:noFill/>
                <a:prstDash val="solid"/>
                <a:miter/>
              </a:ln>
            </p:spPr>
            <p:txBody>
              <a:bodyPr rtlCol="1" anchor="ctr"/>
              <a:lstStyle/>
              <a:p>
                <a:endParaRPr lang="ar-SA"/>
              </a:p>
            </p:txBody>
          </p:sp>
          <p:sp>
            <p:nvSpPr>
              <p:cNvPr id="692" name="Freeform: Shape 691">
                <a:extLst>
                  <a:ext uri="{FF2B5EF4-FFF2-40B4-BE49-F238E27FC236}">
                    <a16:creationId xmlns:a16="http://schemas.microsoft.com/office/drawing/2014/main" id="{84115486-30EC-4F3B-8F0B-930650F3430B}"/>
                  </a:ext>
                </a:extLst>
              </p:cNvPr>
              <p:cNvSpPr/>
              <p:nvPr/>
            </p:nvSpPr>
            <p:spPr>
              <a:xfrm>
                <a:off x="4279584" y="3294374"/>
                <a:ext cx="17772" cy="17772"/>
              </a:xfrm>
              <a:custGeom>
                <a:avLst/>
                <a:gdLst>
                  <a:gd name="connsiteX0" fmla="*/ 17772 w 17772"/>
                  <a:gd name="connsiteY0" fmla="*/ 8886 h 17772"/>
                  <a:gd name="connsiteX1" fmla="*/ 8886 w 17772"/>
                  <a:gd name="connsiteY1" fmla="*/ 17772 h 17772"/>
                  <a:gd name="connsiteX2" fmla="*/ 0 w 17772"/>
                  <a:gd name="connsiteY2" fmla="*/ 8886 h 17772"/>
                  <a:gd name="connsiteX3" fmla="*/ 8886 w 17772"/>
                  <a:gd name="connsiteY3" fmla="*/ 0 h 17772"/>
                  <a:gd name="connsiteX4" fmla="*/ 17772 w 17772"/>
                  <a:gd name="connsiteY4" fmla="*/ 8886 h 1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72" h="17772">
                    <a:moveTo>
                      <a:pt x="17772" y="8886"/>
                    </a:moveTo>
                    <a:cubicBezTo>
                      <a:pt x="17772" y="13794"/>
                      <a:pt x="13794" y="17772"/>
                      <a:pt x="8886" y="17772"/>
                    </a:cubicBezTo>
                    <a:cubicBezTo>
                      <a:pt x="3979" y="17772"/>
                      <a:pt x="0" y="13794"/>
                      <a:pt x="0" y="8886"/>
                    </a:cubicBezTo>
                    <a:cubicBezTo>
                      <a:pt x="0" y="3978"/>
                      <a:pt x="3979" y="0"/>
                      <a:pt x="8886" y="0"/>
                    </a:cubicBezTo>
                    <a:cubicBezTo>
                      <a:pt x="13794" y="0"/>
                      <a:pt x="17772" y="3978"/>
                      <a:pt x="17772" y="8886"/>
                    </a:cubicBezTo>
                    <a:close/>
                  </a:path>
                </a:pathLst>
              </a:custGeom>
              <a:solidFill>
                <a:srgbClr val="FAFAFA"/>
              </a:solidFill>
              <a:ln w="8886" cap="flat">
                <a:noFill/>
                <a:prstDash val="solid"/>
                <a:miter/>
              </a:ln>
            </p:spPr>
            <p:txBody>
              <a:bodyPr rtlCol="1" anchor="ctr"/>
              <a:lstStyle/>
              <a:p>
                <a:endParaRPr lang="ar-SA"/>
              </a:p>
            </p:txBody>
          </p:sp>
        </p:grpSp>
        <p:grpSp>
          <p:nvGrpSpPr>
            <p:cNvPr id="693" name="Graphic 14">
              <a:extLst>
                <a:ext uri="{FF2B5EF4-FFF2-40B4-BE49-F238E27FC236}">
                  <a16:creationId xmlns:a16="http://schemas.microsoft.com/office/drawing/2014/main" id="{CD537E26-CB55-4EA4-A43D-01A763B72EB8}"/>
                </a:ext>
              </a:extLst>
            </p:cNvPr>
            <p:cNvGrpSpPr/>
            <p:nvPr/>
          </p:nvGrpSpPr>
          <p:grpSpPr>
            <a:xfrm>
              <a:off x="1993179" y="3622895"/>
              <a:ext cx="3756617" cy="1812862"/>
              <a:chOff x="1993179" y="3622895"/>
              <a:chExt cx="3756617" cy="1812862"/>
            </a:xfrm>
          </p:grpSpPr>
          <p:sp>
            <p:nvSpPr>
              <p:cNvPr id="694" name="Freeform: Shape 693">
                <a:extLst>
                  <a:ext uri="{FF2B5EF4-FFF2-40B4-BE49-F238E27FC236}">
                    <a16:creationId xmlns:a16="http://schemas.microsoft.com/office/drawing/2014/main" id="{849B3666-E22B-4DA3-BE18-D1E7EA15F72C}"/>
                  </a:ext>
                </a:extLst>
              </p:cNvPr>
              <p:cNvSpPr/>
              <p:nvPr/>
            </p:nvSpPr>
            <p:spPr>
              <a:xfrm>
                <a:off x="4602507" y="4008465"/>
                <a:ext cx="700761" cy="26125"/>
              </a:xfrm>
              <a:custGeom>
                <a:avLst/>
                <a:gdLst>
                  <a:gd name="connsiteX0" fmla="*/ 700762 w 700761"/>
                  <a:gd name="connsiteY0" fmla="*/ 26125 h 26125"/>
                  <a:gd name="connsiteX1" fmla="*/ 0 w 700761"/>
                  <a:gd name="connsiteY1" fmla="*/ 26125 h 26125"/>
                  <a:gd name="connsiteX2" fmla="*/ 0 w 700761"/>
                  <a:gd name="connsiteY2" fmla="*/ 0 h 26125"/>
                  <a:gd name="connsiteX3" fmla="*/ 674725 w 700761"/>
                  <a:gd name="connsiteY3" fmla="*/ 0 h 26125"/>
                  <a:gd name="connsiteX4" fmla="*/ 700762 w 700761"/>
                  <a:gd name="connsiteY4" fmla="*/ 26125 h 26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761" h="26125">
                    <a:moveTo>
                      <a:pt x="700762" y="26125"/>
                    </a:moveTo>
                    <a:lnTo>
                      <a:pt x="0" y="26125"/>
                    </a:lnTo>
                    <a:lnTo>
                      <a:pt x="0" y="0"/>
                    </a:lnTo>
                    <a:lnTo>
                      <a:pt x="674725" y="0"/>
                    </a:lnTo>
                    <a:cubicBezTo>
                      <a:pt x="689119" y="49"/>
                      <a:pt x="700762" y="11731"/>
                      <a:pt x="700762" y="26125"/>
                    </a:cubicBezTo>
                    <a:close/>
                  </a:path>
                </a:pathLst>
              </a:custGeom>
              <a:solidFill>
                <a:srgbClr val="455A64"/>
              </a:solidFill>
              <a:ln w="8886" cap="flat">
                <a:noFill/>
                <a:prstDash val="solid"/>
                <a:miter/>
              </a:ln>
            </p:spPr>
            <p:txBody>
              <a:bodyPr rtlCol="1" anchor="ctr"/>
              <a:lstStyle/>
              <a:p>
                <a:endParaRPr lang="ar-SA"/>
              </a:p>
            </p:txBody>
          </p:sp>
          <p:sp>
            <p:nvSpPr>
              <p:cNvPr id="695" name="Freeform: Shape 694">
                <a:extLst>
                  <a:ext uri="{FF2B5EF4-FFF2-40B4-BE49-F238E27FC236}">
                    <a16:creationId xmlns:a16="http://schemas.microsoft.com/office/drawing/2014/main" id="{073E8C5A-2D3E-4169-81B6-801E8C938C59}"/>
                  </a:ext>
                </a:extLst>
              </p:cNvPr>
              <p:cNvSpPr/>
              <p:nvPr/>
            </p:nvSpPr>
            <p:spPr>
              <a:xfrm>
                <a:off x="4602506" y="3622895"/>
                <a:ext cx="536900" cy="406096"/>
              </a:xfrm>
              <a:custGeom>
                <a:avLst/>
                <a:gdLst>
                  <a:gd name="connsiteX0" fmla="*/ 507221 w 536900"/>
                  <a:gd name="connsiteY0" fmla="*/ 0 h 406096"/>
                  <a:gd name="connsiteX1" fmla="*/ 536901 w 536900"/>
                  <a:gd name="connsiteY1" fmla="*/ 0 h 406096"/>
                  <a:gd name="connsiteX2" fmla="*/ 536901 w 536900"/>
                  <a:gd name="connsiteY2" fmla="*/ 406097 h 406096"/>
                  <a:gd name="connsiteX3" fmla="*/ 507221 w 536900"/>
                  <a:gd name="connsiteY3" fmla="*/ 406097 h 406096"/>
                  <a:gd name="connsiteX4" fmla="*/ 29680 w 536900"/>
                  <a:gd name="connsiteY4" fmla="*/ 406097 h 406096"/>
                  <a:gd name="connsiteX5" fmla="*/ 0 w 536900"/>
                  <a:gd name="connsiteY5" fmla="*/ 406097 h 406096"/>
                  <a:gd name="connsiteX6" fmla="*/ 0 w 536900"/>
                  <a:gd name="connsiteY6" fmla="*/ 0 h 406096"/>
                  <a:gd name="connsiteX7" fmla="*/ 29680 w 536900"/>
                  <a:gd name="connsiteY7" fmla="*/ 0 h 4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00" h="406096">
                    <a:moveTo>
                      <a:pt x="507221" y="0"/>
                    </a:moveTo>
                    <a:cubicBezTo>
                      <a:pt x="523613" y="0"/>
                      <a:pt x="536901" y="0"/>
                      <a:pt x="536901" y="0"/>
                    </a:cubicBezTo>
                    <a:lnTo>
                      <a:pt x="536901" y="406097"/>
                    </a:lnTo>
                    <a:cubicBezTo>
                      <a:pt x="536901" y="406097"/>
                      <a:pt x="523613" y="406097"/>
                      <a:pt x="507221" y="406097"/>
                    </a:cubicBezTo>
                    <a:lnTo>
                      <a:pt x="29680" y="406097"/>
                    </a:lnTo>
                    <a:cubicBezTo>
                      <a:pt x="13288" y="406097"/>
                      <a:pt x="0" y="406097"/>
                      <a:pt x="0" y="406097"/>
                    </a:cubicBezTo>
                    <a:lnTo>
                      <a:pt x="0" y="0"/>
                    </a:lnTo>
                    <a:cubicBezTo>
                      <a:pt x="0" y="0"/>
                      <a:pt x="13288" y="0"/>
                      <a:pt x="29680" y="0"/>
                    </a:cubicBezTo>
                    <a:close/>
                  </a:path>
                </a:pathLst>
              </a:custGeom>
              <a:solidFill>
                <a:srgbClr val="455A64"/>
              </a:solidFill>
              <a:ln w="8886" cap="flat">
                <a:noFill/>
                <a:prstDash val="solid"/>
                <a:miter/>
              </a:ln>
            </p:spPr>
            <p:txBody>
              <a:bodyPr rtlCol="1" anchor="ctr"/>
              <a:lstStyle/>
              <a:p>
                <a:endParaRPr lang="ar-SA"/>
              </a:p>
            </p:txBody>
          </p:sp>
          <p:sp>
            <p:nvSpPr>
              <p:cNvPr id="696" name="Freeform: Shape 695">
                <a:extLst>
                  <a:ext uri="{FF2B5EF4-FFF2-40B4-BE49-F238E27FC236}">
                    <a16:creationId xmlns:a16="http://schemas.microsoft.com/office/drawing/2014/main" id="{855057CC-2D03-4DE3-8FE4-3E29362F7713}"/>
                  </a:ext>
                </a:extLst>
              </p:cNvPr>
              <p:cNvSpPr/>
              <p:nvPr/>
            </p:nvSpPr>
            <p:spPr>
              <a:xfrm>
                <a:off x="4624900" y="3642178"/>
                <a:ext cx="492114" cy="361666"/>
              </a:xfrm>
              <a:custGeom>
                <a:avLst/>
                <a:gdLst>
                  <a:gd name="connsiteX0" fmla="*/ 0 w 492114"/>
                  <a:gd name="connsiteY0" fmla="*/ 0 h 361666"/>
                  <a:gd name="connsiteX1" fmla="*/ 492115 w 492114"/>
                  <a:gd name="connsiteY1" fmla="*/ 0 h 361666"/>
                  <a:gd name="connsiteX2" fmla="*/ 492115 w 492114"/>
                  <a:gd name="connsiteY2" fmla="*/ 361666 h 361666"/>
                  <a:gd name="connsiteX3" fmla="*/ 0 w 492114"/>
                  <a:gd name="connsiteY3" fmla="*/ 361666 h 361666"/>
                </a:gdLst>
                <a:ahLst/>
                <a:cxnLst>
                  <a:cxn ang="0">
                    <a:pos x="connsiteX0" y="connsiteY0"/>
                  </a:cxn>
                  <a:cxn ang="0">
                    <a:pos x="connsiteX1" y="connsiteY1"/>
                  </a:cxn>
                  <a:cxn ang="0">
                    <a:pos x="connsiteX2" y="connsiteY2"/>
                  </a:cxn>
                  <a:cxn ang="0">
                    <a:pos x="connsiteX3" y="connsiteY3"/>
                  </a:cxn>
                </a:cxnLst>
                <a:rect l="l" t="t" r="r" b="b"/>
                <a:pathLst>
                  <a:path w="492114" h="361666">
                    <a:moveTo>
                      <a:pt x="0" y="0"/>
                    </a:moveTo>
                    <a:lnTo>
                      <a:pt x="492115" y="0"/>
                    </a:lnTo>
                    <a:lnTo>
                      <a:pt x="492115" y="361666"/>
                    </a:lnTo>
                    <a:lnTo>
                      <a:pt x="0" y="361666"/>
                    </a:lnTo>
                    <a:close/>
                  </a:path>
                </a:pathLst>
              </a:custGeom>
              <a:solidFill>
                <a:srgbClr val="FAFAFA"/>
              </a:solidFill>
              <a:ln w="8886" cap="flat">
                <a:noFill/>
                <a:prstDash val="solid"/>
                <a:miter/>
              </a:ln>
            </p:spPr>
            <p:txBody>
              <a:bodyPr rtlCol="1" anchor="ctr"/>
              <a:lstStyle/>
              <a:p>
                <a:endParaRPr lang="ar-SA"/>
              </a:p>
            </p:txBody>
          </p:sp>
          <p:sp>
            <p:nvSpPr>
              <p:cNvPr id="697" name="Freeform: Shape 696">
                <a:extLst>
                  <a:ext uri="{FF2B5EF4-FFF2-40B4-BE49-F238E27FC236}">
                    <a16:creationId xmlns:a16="http://schemas.microsoft.com/office/drawing/2014/main" id="{472CE426-2672-4E8C-A8E5-292547817BBB}"/>
                  </a:ext>
                </a:extLst>
              </p:cNvPr>
              <p:cNvSpPr/>
              <p:nvPr/>
            </p:nvSpPr>
            <p:spPr>
              <a:xfrm>
                <a:off x="4624011" y="3640668"/>
                <a:ext cx="493625" cy="363265"/>
              </a:xfrm>
              <a:custGeom>
                <a:avLst/>
                <a:gdLst>
                  <a:gd name="connsiteX0" fmla="*/ 493003 w 493625"/>
                  <a:gd name="connsiteY0" fmla="*/ 363177 h 363265"/>
                  <a:gd name="connsiteX1" fmla="*/ 493003 w 493625"/>
                  <a:gd name="connsiteY1" fmla="*/ 356512 h 363265"/>
                  <a:gd name="connsiteX2" fmla="*/ 493003 w 493625"/>
                  <a:gd name="connsiteY2" fmla="*/ 337229 h 363265"/>
                  <a:gd name="connsiteX3" fmla="*/ 493003 w 493625"/>
                  <a:gd name="connsiteY3" fmla="*/ 263918 h 363265"/>
                  <a:gd name="connsiteX4" fmla="*/ 493003 w 493625"/>
                  <a:gd name="connsiteY4" fmla="*/ 1510 h 363265"/>
                  <a:gd name="connsiteX5" fmla="*/ 493626 w 493625"/>
                  <a:gd name="connsiteY5" fmla="*/ 2044 h 363265"/>
                  <a:gd name="connsiteX6" fmla="*/ 889 w 493625"/>
                  <a:gd name="connsiteY6" fmla="*/ 2044 h 363265"/>
                  <a:gd name="connsiteX7" fmla="*/ 1511 w 493625"/>
                  <a:gd name="connsiteY7" fmla="*/ 1599 h 363265"/>
                  <a:gd name="connsiteX8" fmla="*/ 1511 w 493625"/>
                  <a:gd name="connsiteY8" fmla="*/ 363266 h 363265"/>
                  <a:gd name="connsiteX9" fmla="*/ 889 w 493625"/>
                  <a:gd name="connsiteY9" fmla="*/ 362733 h 363265"/>
                  <a:gd name="connsiteX10" fmla="*/ 356779 w 493625"/>
                  <a:gd name="connsiteY10" fmla="*/ 362733 h 363265"/>
                  <a:gd name="connsiteX11" fmla="*/ 457193 w 493625"/>
                  <a:gd name="connsiteY11" fmla="*/ 362733 h 363265"/>
                  <a:gd name="connsiteX12" fmla="*/ 356957 w 493625"/>
                  <a:gd name="connsiteY12" fmla="*/ 362733 h 363265"/>
                  <a:gd name="connsiteX13" fmla="*/ 622 w 493625"/>
                  <a:gd name="connsiteY13" fmla="*/ 362733 h 363265"/>
                  <a:gd name="connsiteX14" fmla="*/ 0 w 493625"/>
                  <a:gd name="connsiteY14" fmla="*/ 362733 h 363265"/>
                  <a:gd name="connsiteX15" fmla="*/ 0 w 493625"/>
                  <a:gd name="connsiteY15" fmla="*/ 362199 h 363265"/>
                  <a:gd name="connsiteX16" fmla="*/ 0 w 493625"/>
                  <a:gd name="connsiteY16" fmla="*/ 533 h 363265"/>
                  <a:gd name="connsiteX17" fmla="*/ 0 w 493625"/>
                  <a:gd name="connsiteY17" fmla="*/ 0 h 363265"/>
                  <a:gd name="connsiteX18" fmla="*/ 493359 w 493625"/>
                  <a:gd name="connsiteY18" fmla="*/ 0 h 363265"/>
                  <a:gd name="connsiteX19" fmla="*/ 493359 w 493625"/>
                  <a:gd name="connsiteY19" fmla="*/ 1599 h 363265"/>
                  <a:gd name="connsiteX20" fmla="*/ 493359 w 493625"/>
                  <a:gd name="connsiteY20" fmla="*/ 264274 h 363265"/>
                  <a:gd name="connsiteX21" fmla="*/ 493359 w 493625"/>
                  <a:gd name="connsiteY21" fmla="*/ 337496 h 363265"/>
                  <a:gd name="connsiteX22" fmla="*/ 493359 w 493625"/>
                  <a:gd name="connsiteY22" fmla="*/ 356779 h 36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625" h="363265">
                    <a:moveTo>
                      <a:pt x="493003" y="363177"/>
                    </a:moveTo>
                    <a:cubicBezTo>
                      <a:pt x="493003" y="363177"/>
                      <a:pt x="493003" y="360955"/>
                      <a:pt x="493003" y="356512"/>
                    </a:cubicBezTo>
                    <a:cubicBezTo>
                      <a:pt x="493003" y="352069"/>
                      <a:pt x="493003" y="345671"/>
                      <a:pt x="493003" y="337229"/>
                    </a:cubicBezTo>
                    <a:cubicBezTo>
                      <a:pt x="493003" y="320256"/>
                      <a:pt x="493003" y="295464"/>
                      <a:pt x="493003" y="263918"/>
                    </a:cubicBezTo>
                    <a:cubicBezTo>
                      <a:pt x="493003" y="200738"/>
                      <a:pt x="493003" y="110366"/>
                      <a:pt x="493003" y="1510"/>
                    </a:cubicBezTo>
                    <a:lnTo>
                      <a:pt x="493626" y="2044"/>
                    </a:lnTo>
                    <a:lnTo>
                      <a:pt x="889" y="2044"/>
                    </a:lnTo>
                    <a:lnTo>
                      <a:pt x="1511" y="1599"/>
                    </a:lnTo>
                    <a:cubicBezTo>
                      <a:pt x="1511" y="132937"/>
                      <a:pt x="1511" y="256721"/>
                      <a:pt x="1511" y="363266"/>
                    </a:cubicBezTo>
                    <a:lnTo>
                      <a:pt x="889" y="362733"/>
                    </a:lnTo>
                    <a:lnTo>
                      <a:pt x="356779" y="362733"/>
                    </a:lnTo>
                    <a:lnTo>
                      <a:pt x="457193" y="362733"/>
                    </a:lnTo>
                    <a:lnTo>
                      <a:pt x="356957" y="362733"/>
                    </a:lnTo>
                    <a:lnTo>
                      <a:pt x="622" y="362733"/>
                    </a:lnTo>
                    <a:lnTo>
                      <a:pt x="0" y="362733"/>
                    </a:lnTo>
                    <a:lnTo>
                      <a:pt x="0" y="362199"/>
                    </a:lnTo>
                    <a:cubicBezTo>
                      <a:pt x="0" y="255565"/>
                      <a:pt x="0" y="131870"/>
                      <a:pt x="0" y="533"/>
                    </a:cubicBezTo>
                    <a:lnTo>
                      <a:pt x="0" y="0"/>
                    </a:lnTo>
                    <a:lnTo>
                      <a:pt x="493359" y="0"/>
                    </a:lnTo>
                    <a:lnTo>
                      <a:pt x="493359" y="1599"/>
                    </a:lnTo>
                    <a:cubicBezTo>
                      <a:pt x="493359" y="110632"/>
                      <a:pt x="493359" y="201094"/>
                      <a:pt x="493359" y="264274"/>
                    </a:cubicBezTo>
                    <a:cubicBezTo>
                      <a:pt x="493359" y="295820"/>
                      <a:pt x="493359" y="320612"/>
                      <a:pt x="493359" y="337496"/>
                    </a:cubicBezTo>
                    <a:cubicBezTo>
                      <a:pt x="493359" y="345938"/>
                      <a:pt x="493359" y="352336"/>
                      <a:pt x="493359" y="356779"/>
                    </a:cubicBezTo>
                    <a:close/>
                  </a:path>
                </a:pathLst>
              </a:custGeom>
              <a:solidFill>
                <a:srgbClr val="263238"/>
              </a:solidFill>
              <a:ln w="8886" cap="flat">
                <a:noFill/>
                <a:prstDash val="solid"/>
                <a:miter/>
              </a:ln>
            </p:spPr>
            <p:txBody>
              <a:bodyPr rtlCol="1" anchor="ctr"/>
              <a:lstStyle/>
              <a:p>
                <a:endParaRPr lang="ar-SA"/>
              </a:p>
            </p:txBody>
          </p:sp>
          <p:sp>
            <p:nvSpPr>
              <p:cNvPr id="698" name="Freeform: Shape 697">
                <a:extLst>
                  <a:ext uri="{FF2B5EF4-FFF2-40B4-BE49-F238E27FC236}">
                    <a16:creationId xmlns:a16="http://schemas.microsoft.com/office/drawing/2014/main" id="{74D1F60F-B815-4957-93DE-7ADE600C4B75}"/>
                  </a:ext>
                </a:extLst>
              </p:cNvPr>
              <p:cNvSpPr/>
              <p:nvPr/>
            </p:nvSpPr>
            <p:spPr>
              <a:xfrm>
                <a:off x="4703009" y="3738948"/>
                <a:ext cx="340161" cy="167414"/>
              </a:xfrm>
              <a:custGeom>
                <a:avLst/>
                <a:gdLst>
                  <a:gd name="connsiteX0" fmla="*/ 340162 w 340161"/>
                  <a:gd name="connsiteY0" fmla="*/ 1066 h 167414"/>
                  <a:gd name="connsiteX1" fmla="*/ 314303 w 340161"/>
                  <a:gd name="connsiteY1" fmla="*/ 1066 h 167414"/>
                  <a:gd name="connsiteX2" fmla="*/ 243214 w 340161"/>
                  <a:gd name="connsiteY2" fmla="*/ 1066 h 167414"/>
                  <a:gd name="connsiteX3" fmla="*/ 622 w 340161"/>
                  <a:gd name="connsiteY3" fmla="*/ 1066 h 167414"/>
                  <a:gd name="connsiteX4" fmla="*/ 1244 w 340161"/>
                  <a:gd name="connsiteY4" fmla="*/ 444 h 167414"/>
                  <a:gd name="connsiteX5" fmla="*/ 1244 w 340161"/>
                  <a:gd name="connsiteY5" fmla="*/ 167415 h 167414"/>
                  <a:gd name="connsiteX6" fmla="*/ 622 w 340161"/>
                  <a:gd name="connsiteY6" fmla="*/ 166793 h 167414"/>
                  <a:gd name="connsiteX7" fmla="*/ 241525 w 340161"/>
                  <a:gd name="connsiteY7" fmla="*/ 166793 h 167414"/>
                  <a:gd name="connsiteX8" fmla="*/ 312615 w 340161"/>
                  <a:gd name="connsiteY8" fmla="*/ 166793 h 167414"/>
                  <a:gd name="connsiteX9" fmla="*/ 312615 w 340161"/>
                  <a:gd name="connsiteY9" fmla="*/ 166793 h 167414"/>
                  <a:gd name="connsiteX10" fmla="*/ 241525 w 340161"/>
                  <a:gd name="connsiteY10" fmla="*/ 166793 h 167414"/>
                  <a:gd name="connsiteX11" fmla="*/ 622 w 340161"/>
                  <a:gd name="connsiteY11" fmla="*/ 166793 h 167414"/>
                  <a:gd name="connsiteX12" fmla="*/ 0 w 340161"/>
                  <a:gd name="connsiteY12" fmla="*/ 166793 h 167414"/>
                  <a:gd name="connsiteX13" fmla="*/ 0 w 340161"/>
                  <a:gd name="connsiteY13" fmla="*/ 0 h 167414"/>
                  <a:gd name="connsiteX14" fmla="*/ 622 w 340161"/>
                  <a:gd name="connsiteY14" fmla="*/ 0 h 167414"/>
                  <a:gd name="connsiteX15" fmla="*/ 243214 w 340161"/>
                  <a:gd name="connsiteY15" fmla="*/ 0 h 167414"/>
                  <a:gd name="connsiteX16" fmla="*/ 314303 w 340161"/>
                  <a:gd name="connsiteY16" fmla="*/ 0 h 167414"/>
                  <a:gd name="connsiteX17" fmla="*/ 340162 w 340161"/>
                  <a:gd name="connsiteY17" fmla="*/ 0 h 1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161" h="167414">
                    <a:moveTo>
                      <a:pt x="340162" y="1066"/>
                    </a:moveTo>
                    <a:lnTo>
                      <a:pt x="314303" y="1066"/>
                    </a:lnTo>
                    <a:lnTo>
                      <a:pt x="243214" y="1066"/>
                    </a:lnTo>
                    <a:lnTo>
                      <a:pt x="622" y="1066"/>
                    </a:lnTo>
                    <a:lnTo>
                      <a:pt x="1244" y="444"/>
                    </a:lnTo>
                    <a:lnTo>
                      <a:pt x="1244" y="167415"/>
                    </a:lnTo>
                    <a:lnTo>
                      <a:pt x="622" y="166793"/>
                    </a:lnTo>
                    <a:lnTo>
                      <a:pt x="241525" y="166793"/>
                    </a:lnTo>
                    <a:lnTo>
                      <a:pt x="312615" y="166793"/>
                    </a:lnTo>
                    <a:lnTo>
                      <a:pt x="312615" y="166793"/>
                    </a:lnTo>
                    <a:lnTo>
                      <a:pt x="241525" y="166793"/>
                    </a:lnTo>
                    <a:lnTo>
                      <a:pt x="622" y="166793"/>
                    </a:lnTo>
                    <a:lnTo>
                      <a:pt x="0" y="166793"/>
                    </a:lnTo>
                    <a:lnTo>
                      <a:pt x="0" y="0"/>
                    </a:lnTo>
                    <a:lnTo>
                      <a:pt x="622" y="0"/>
                    </a:lnTo>
                    <a:lnTo>
                      <a:pt x="243214" y="0"/>
                    </a:lnTo>
                    <a:lnTo>
                      <a:pt x="314303" y="0"/>
                    </a:lnTo>
                    <a:lnTo>
                      <a:pt x="340162" y="0"/>
                    </a:lnTo>
                    <a:close/>
                  </a:path>
                </a:pathLst>
              </a:custGeom>
              <a:solidFill>
                <a:srgbClr val="E0E0E0"/>
              </a:solidFill>
              <a:ln w="8886" cap="flat">
                <a:noFill/>
                <a:prstDash val="solid"/>
                <a:miter/>
              </a:ln>
            </p:spPr>
            <p:txBody>
              <a:bodyPr rtlCol="1" anchor="ctr"/>
              <a:lstStyle/>
              <a:p>
                <a:endParaRPr lang="ar-SA"/>
              </a:p>
            </p:txBody>
          </p:sp>
          <p:sp>
            <p:nvSpPr>
              <p:cNvPr id="699" name="Freeform: Shape 698">
                <a:extLst>
                  <a:ext uri="{FF2B5EF4-FFF2-40B4-BE49-F238E27FC236}">
                    <a16:creationId xmlns:a16="http://schemas.microsoft.com/office/drawing/2014/main" id="{BE390967-96C7-4EC8-8802-DB32B7969FE3}"/>
                  </a:ext>
                </a:extLst>
              </p:cNvPr>
              <p:cNvSpPr/>
              <p:nvPr/>
            </p:nvSpPr>
            <p:spPr>
              <a:xfrm>
                <a:off x="4703275" y="3767029"/>
                <a:ext cx="339895" cy="1243"/>
              </a:xfrm>
              <a:custGeom>
                <a:avLst/>
                <a:gdLst>
                  <a:gd name="connsiteX0" fmla="*/ 339895 w 339895"/>
                  <a:gd name="connsiteY0" fmla="*/ 622 h 1243"/>
                  <a:gd name="connsiteX1" fmla="*/ 169992 w 339895"/>
                  <a:gd name="connsiteY1" fmla="*/ 1244 h 1243"/>
                  <a:gd name="connsiteX2" fmla="*/ 0 w 339895"/>
                  <a:gd name="connsiteY2" fmla="*/ 622 h 1243"/>
                  <a:gd name="connsiteX3" fmla="*/ 169992 w 339895"/>
                  <a:gd name="connsiteY3" fmla="*/ 0 h 1243"/>
                  <a:gd name="connsiteX4" fmla="*/ 339895 w 339895"/>
                  <a:gd name="connsiteY4" fmla="*/ 622 h 1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95" h="1243">
                    <a:moveTo>
                      <a:pt x="339895" y="622"/>
                    </a:moveTo>
                    <a:cubicBezTo>
                      <a:pt x="339895" y="622"/>
                      <a:pt x="263830" y="1244"/>
                      <a:pt x="169992" y="1244"/>
                    </a:cubicBezTo>
                    <a:cubicBezTo>
                      <a:pt x="76154" y="1244"/>
                      <a:pt x="0" y="1244"/>
                      <a:pt x="0" y="622"/>
                    </a:cubicBezTo>
                    <a:cubicBezTo>
                      <a:pt x="0" y="0"/>
                      <a:pt x="76065" y="0"/>
                      <a:pt x="169992" y="0"/>
                    </a:cubicBezTo>
                    <a:cubicBezTo>
                      <a:pt x="263919" y="0"/>
                      <a:pt x="339895" y="267"/>
                      <a:pt x="339895" y="622"/>
                    </a:cubicBezTo>
                    <a:close/>
                  </a:path>
                </a:pathLst>
              </a:custGeom>
              <a:solidFill>
                <a:srgbClr val="E0E0E0"/>
              </a:solidFill>
              <a:ln w="8886" cap="flat">
                <a:noFill/>
                <a:prstDash val="solid"/>
                <a:miter/>
              </a:ln>
            </p:spPr>
            <p:txBody>
              <a:bodyPr rtlCol="1" anchor="ctr"/>
              <a:lstStyle/>
              <a:p>
                <a:endParaRPr lang="ar-SA"/>
              </a:p>
            </p:txBody>
          </p:sp>
          <p:sp>
            <p:nvSpPr>
              <p:cNvPr id="700" name="Freeform: Shape 699">
                <a:extLst>
                  <a:ext uri="{FF2B5EF4-FFF2-40B4-BE49-F238E27FC236}">
                    <a16:creationId xmlns:a16="http://schemas.microsoft.com/office/drawing/2014/main" id="{805A2CB8-6070-43EC-8603-8D8CBB2A3289}"/>
                  </a:ext>
                </a:extLst>
              </p:cNvPr>
              <p:cNvSpPr/>
              <p:nvPr/>
            </p:nvSpPr>
            <p:spPr>
              <a:xfrm>
                <a:off x="4700965" y="3789422"/>
                <a:ext cx="339895" cy="1244"/>
              </a:xfrm>
              <a:custGeom>
                <a:avLst/>
                <a:gdLst>
                  <a:gd name="connsiteX0" fmla="*/ 339895 w 339895"/>
                  <a:gd name="connsiteY0" fmla="*/ 622 h 1244"/>
                  <a:gd name="connsiteX1" fmla="*/ 169992 w 339895"/>
                  <a:gd name="connsiteY1" fmla="*/ 1244 h 1244"/>
                  <a:gd name="connsiteX2" fmla="*/ 0 w 339895"/>
                  <a:gd name="connsiteY2" fmla="*/ 622 h 1244"/>
                  <a:gd name="connsiteX3" fmla="*/ 169992 w 339895"/>
                  <a:gd name="connsiteY3" fmla="*/ 0 h 1244"/>
                  <a:gd name="connsiteX4" fmla="*/ 339895 w 339895"/>
                  <a:gd name="connsiteY4" fmla="*/ 622 h 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95" h="1244">
                    <a:moveTo>
                      <a:pt x="339895" y="622"/>
                    </a:moveTo>
                    <a:cubicBezTo>
                      <a:pt x="339895" y="622"/>
                      <a:pt x="263830" y="1244"/>
                      <a:pt x="169992" y="1244"/>
                    </a:cubicBezTo>
                    <a:cubicBezTo>
                      <a:pt x="76154" y="1244"/>
                      <a:pt x="0" y="1244"/>
                      <a:pt x="0" y="622"/>
                    </a:cubicBezTo>
                    <a:cubicBezTo>
                      <a:pt x="0" y="0"/>
                      <a:pt x="76065" y="0"/>
                      <a:pt x="169992" y="0"/>
                    </a:cubicBezTo>
                    <a:cubicBezTo>
                      <a:pt x="263919" y="0"/>
                      <a:pt x="339895" y="267"/>
                      <a:pt x="339895" y="622"/>
                    </a:cubicBezTo>
                    <a:close/>
                  </a:path>
                </a:pathLst>
              </a:custGeom>
              <a:solidFill>
                <a:srgbClr val="E0E0E0"/>
              </a:solidFill>
              <a:ln w="8886" cap="flat">
                <a:noFill/>
                <a:prstDash val="solid"/>
                <a:miter/>
              </a:ln>
            </p:spPr>
            <p:txBody>
              <a:bodyPr rtlCol="1" anchor="ctr"/>
              <a:lstStyle/>
              <a:p>
                <a:endParaRPr lang="ar-SA"/>
              </a:p>
            </p:txBody>
          </p:sp>
          <p:sp>
            <p:nvSpPr>
              <p:cNvPr id="701" name="Freeform: Shape 700">
                <a:extLst>
                  <a:ext uri="{FF2B5EF4-FFF2-40B4-BE49-F238E27FC236}">
                    <a16:creationId xmlns:a16="http://schemas.microsoft.com/office/drawing/2014/main" id="{199582D5-422E-4355-8118-F91CE62D0826}"/>
                  </a:ext>
                </a:extLst>
              </p:cNvPr>
              <p:cNvSpPr/>
              <p:nvPr/>
            </p:nvSpPr>
            <p:spPr>
              <a:xfrm>
                <a:off x="4703275" y="3813059"/>
                <a:ext cx="339895" cy="1243"/>
              </a:xfrm>
              <a:custGeom>
                <a:avLst/>
                <a:gdLst>
                  <a:gd name="connsiteX0" fmla="*/ 339895 w 339895"/>
                  <a:gd name="connsiteY0" fmla="*/ 622 h 1243"/>
                  <a:gd name="connsiteX1" fmla="*/ 169992 w 339895"/>
                  <a:gd name="connsiteY1" fmla="*/ 1244 h 1243"/>
                  <a:gd name="connsiteX2" fmla="*/ 0 w 339895"/>
                  <a:gd name="connsiteY2" fmla="*/ 622 h 1243"/>
                  <a:gd name="connsiteX3" fmla="*/ 169992 w 339895"/>
                  <a:gd name="connsiteY3" fmla="*/ 0 h 1243"/>
                  <a:gd name="connsiteX4" fmla="*/ 339895 w 339895"/>
                  <a:gd name="connsiteY4" fmla="*/ 622 h 1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95" h="1243">
                    <a:moveTo>
                      <a:pt x="339895" y="622"/>
                    </a:moveTo>
                    <a:cubicBezTo>
                      <a:pt x="339895" y="622"/>
                      <a:pt x="263830" y="1244"/>
                      <a:pt x="169992" y="1244"/>
                    </a:cubicBezTo>
                    <a:cubicBezTo>
                      <a:pt x="76154" y="1244"/>
                      <a:pt x="0" y="1244"/>
                      <a:pt x="0" y="622"/>
                    </a:cubicBezTo>
                    <a:cubicBezTo>
                      <a:pt x="0" y="0"/>
                      <a:pt x="76065" y="0"/>
                      <a:pt x="169992" y="0"/>
                    </a:cubicBezTo>
                    <a:cubicBezTo>
                      <a:pt x="263919" y="0"/>
                      <a:pt x="339895" y="267"/>
                      <a:pt x="339895" y="622"/>
                    </a:cubicBezTo>
                    <a:close/>
                  </a:path>
                </a:pathLst>
              </a:custGeom>
              <a:solidFill>
                <a:srgbClr val="E0E0E0"/>
              </a:solidFill>
              <a:ln w="8886" cap="flat">
                <a:noFill/>
                <a:prstDash val="solid"/>
                <a:miter/>
              </a:ln>
            </p:spPr>
            <p:txBody>
              <a:bodyPr rtlCol="1" anchor="ctr"/>
              <a:lstStyle/>
              <a:p>
                <a:endParaRPr lang="ar-SA"/>
              </a:p>
            </p:txBody>
          </p:sp>
          <p:sp>
            <p:nvSpPr>
              <p:cNvPr id="702" name="Freeform: Shape 701">
                <a:extLst>
                  <a:ext uri="{FF2B5EF4-FFF2-40B4-BE49-F238E27FC236}">
                    <a16:creationId xmlns:a16="http://schemas.microsoft.com/office/drawing/2014/main" id="{32E38AA0-D056-4E16-8236-31037CA0B619}"/>
                  </a:ext>
                </a:extLst>
              </p:cNvPr>
              <p:cNvSpPr/>
              <p:nvPr/>
            </p:nvSpPr>
            <p:spPr>
              <a:xfrm>
                <a:off x="4703275" y="3836074"/>
                <a:ext cx="339895" cy="1155"/>
              </a:xfrm>
              <a:custGeom>
                <a:avLst/>
                <a:gdLst>
                  <a:gd name="connsiteX0" fmla="*/ 339895 w 339895"/>
                  <a:gd name="connsiteY0" fmla="*/ 622 h 1155"/>
                  <a:gd name="connsiteX1" fmla="*/ 169992 w 339895"/>
                  <a:gd name="connsiteY1" fmla="*/ 1155 h 1155"/>
                  <a:gd name="connsiteX2" fmla="*/ 0 w 339895"/>
                  <a:gd name="connsiteY2" fmla="*/ 622 h 1155"/>
                  <a:gd name="connsiteX3" fmla="*/ 169992 w 339895"/>
                  <a:gd name="connsiteY3" fmla="*/ 0 h 1155"/>
                  <a:gd name="connsiteX4" fmla="*/ 339895 w 339895"/>
                  <a:gd name="connsiteY4" fmla="*/ 622 h 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95" h="1155">
                    <a:moveTo>
                      <a:pt x="339895" y="622"/>
                    </a:moveTo>
                    <a:cubicBezTo>
                      <a:pt x="339895" y="622"/>
                      <a:pt x="263830" y="1155"/>
                      <a:pt x="169992" y="1155"/>
                    </a:cubicBezTo>
                    <a:cubicBezTo>
                      <a:pt x="76154" y="1155"/>
                      <a:pt x="0" y="1155"/>
                      <a:pt x="0" y="622"/>
                    </a:cubicBezTo>
                    <a:cubicBezTo>
                      <a:pt x="0" y="89"/>
                      <a:pt x="76065" y="0"/>
                      <a:pt x="169992" y="0"/>
                    </a:cubicBezTo>
                    <a:cubicBezTo>
                      <a:pt x="263919" y="0"/>
                      <a:pt x="339895" y="267"/>
                      <a:pt x="339895" y="622"/>
                    </a:cubicBezTo>
                    <a:close/>
                  </a:path>
                </a:pathLst>
              </a:custGeom>
              <a:solidFill>
                <a:srgbClr val="E0E0E0"/>
              </a:solidFill>
              <a:ln w="8886" cap="flat">
                <a:noFill/>
                <a:prstDash val="solid"/>
                <a:miter/>
              </a:ln>
            </p:spPr>
            <p:txBody>
              <a:bodyPr rtlCol="1" anchor="ctr"/>
              <a:lstStyle/>
              <a:p>
                <a:endParaRPr lang="ar-SA"/>
              </a:p>
            </p:txBody>
          </p:sp>
          <p:sp>
            <p:nvSpPr>
              <p:cNvPr id="703" name="Freeform: Shape 702">
                <a:extLst>
                  <a:ext uri="{FF2B5EF4-FFF2-40B4-BE49-F238E27FC236}">
                    <a16:creationId xmlns:a16="http://schemas.microsoft.com/office/drawing/2014/main" id="{78814065-6F66-41CA-97B9-0BF424D009B8}"/>
                  </a:ext>
                </a:extLst>
              </p:cNvPr>
              <p:cNvSpPr/>
              <p:nvPr/>
            </p:nvSpPr>
            <p:spPr>
              <a:xfrm>
                <a:off x="4703275" y="3859084"/>
                <a:ext cx="339895" cy="1159"/>
              </a:xfrm>
              <a:custGeom>
                <a:avLst/>
                <a:gdLst>
                  <a:gd name="connsiteX0" fmla="*/ 339895 w 339895"/>
                  <a:gd name="connsiteY0" fmla="*/ 538 h 1159"/>
                  <a:gd name="connsiteX1" fmla="*/ 169992 w 339895"/>
                  <a:gd name="connsiteY1" fmla="*/ 1160 h 1159"/>
                  <a:gd name="connsiteX2" fmla="*/ 0 w 339895"/>
                  <a:gd name="connsiteY2" fmla="*/ 538 h 1159"/>
                  <a:gd name="connsiteX3" fmla="*/ 169992 w 339895"/>
                  <a:gd name="connsiteY3" fmla="*/ 4 h 1159"/>
                  <a:gd name="connsiteX4" fmla="*/ 339895 w 339895"/>
                  <a:gd name="connsiteY4" fmla="*/ 538 h 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95" h="1159">
                    <a:moveTo>
                      <a:pt x="339895" y="538"/>
                    </a:moveTo>
                    <a:cubicBezTo>
                      <a:pt x="339895" y="538"/>
                      <a:pt x="263830" y="1160"/>
                      <a:pt x="169992" y="1160"/>
                    </a:cubicBezTo>
                    <a:cubicBezTo>
                      <a:pt x="76154" y="1160"/>
                      <a:pt x="0" y="1160"/>
                      <a:pt x="0" y="538"/>
                    </a:cubicBezTo>
                    <a:cubicBezTo>
                      <a:pt x="0" y="-84"/>
                      <a:pt x="76065" y="4"/>
                      <a:pt x="169992" y="4"/>
                    </a:cubicBezTo>
                    <a:cubicBezTo>
                      <a:pt x="263919" y="4"/>
                      <a:pt x="339895" y="271"/>
                      <a:pt x="339895" y="538"/>
                    </a:cubicBezTo>
                    <a:close/>
                  </a:path>
                </a:pathLst>
              </a:custGeom>
              <a:solidFill>
                <a:srgbClr val="E0E0E0"/>
              </a:solidFill>
              <a:ln w="8886" cap="flat">
                <a:noFill/>
                <a:prstDash val="solid"/>
                <a:miter/>
              </a:ln>
            </p:spPr>
            <p:txBody>
              <a:bodyPr rtlCol="1" anchor="ctr"/>
              <a:lstStyle/>
              <a:p>
                <a:endParaRPr lang="ar-SA"/>
              </a:p>
            </p:txBody>
          </p:sp>
          <p:sp>
            <p:nvSpPr>
              <p:cNvPr id="704" name="Freeform: Shape 703">
                <a:extLst>
                  <a:ext uri="{FF2B5EF4-FFF2-40B4-BE49-F238E27FC236}">
                    <a16:creationId xmlns:a16="http://schemas.microsoft.com/office/drawing/2014/main" id="{71C0CED0-FBDF-4655-87E3-646EA86EB254}"/>
                  </a:ext>
                </a:extLst>
              </p:cNvPr>
              <p:cNvSpPr/>
              <p:nvPr/>
            </p:nvSpPr>
            <p:spPr>
              <a:xfrm>
                <a:off x="4703453" y="3882015"/>
                <a:ext cx="339895" cy="1243"/>
              </a:xfrm>
              <a:custGeom>
                <a:avLst/>
                <a:gdLst>
                  <a:gd name="connsiteX0" fmla="*/ 0 w 339895"/>
                  <a:gd name="connsiteY0" fmla="*/ 622 h 1243"/>
                  <a:gd name="connsiteX1" fmla="*/ 169903 w 339895"/>
                  <a:gd name="connsiteY1" fmla="*/ 0 h 1243"/>
                  <a:gd name="connsiteX2" fmla="*/ 339895 w 339895"/>
                  <a:gd name="connsiteY2" fmla="*/ 622 h 1243"/>
                  <a:gd name="connsiteX3" fmla="*/ 169903 w 339895"/>
                  <a:gd name="connsiteY3" fmla="*/ 1244 h 1243"/>
                  <a:gd name="connsiteX4" fmla="*/ 0 w 339895"/>
                  <a:gd name="connsiteY4" fmla="*/ 622 h 1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95" h="1243">
                    <a:moveTo>
                      <a:pt x="0" y="622"/>
                    </a:moveTo>
                    <a:cubicBezTo>
                      <a:pt x="0" y="622"/>
                      <a:pt x="76065" y="0"/>
                      <a:pt x="169903" y="0"/>
                    </a:cubicBezTo>
                    <a:cubicBezTo>
                      <a:pt x="263741" y="0"/>
                      <a:pt x="339895" y="0"/>
                      <a:pt x="339895" y="622"/>
                    </a:cubicBezTo>
                    <a:cubicBezTo>
                      <a:pt x="339895" y="1244"/>
                      <a:pt x="263830" y="1244"/>
                      <a:pt x="169903" y="1244"/>
                    </a:cubicBezTo>
                    <a:cubicBezTo>
                      <a:pt x="75977" y="1244"/>
                      <a:pt x="0" y="977"/>
                      <a:pt x="0" y="622"/>
                    </a:cubicBezTo>
                    <a:close/>
                  </a:path>
                </a:pathLst>
              </a:custGeom>
              <a:solidFill>
                <a:srgbClr val="E0E0E0"/>
              </a:solidFill>
              <a:ln w="8886" cap="flat">
                <a:noFill/>
                <a:prstDash val="solid"/>
                <a:miter/>
              </a:ln>
            </p:spPr>
            <p:txBody>
              <a:bodyPr rtlCol="1" anchor="ctr"/>
              <a:lstStyle/>
              <a:p>
                <a:endParaRPr lang="ar-SA"/>
              </a:p>
            </p:txBody>
          </p:sp>
          <p:sp>
            <p:nvSpPr>
              <p:cNvPr id="705" name="Freeform: Shape 704">
                <a:extLst>
                  <a:ext uri="{FF2B5EF4-FFF2-40B4-BE49-F238E27FC236}">
                    <a16:creationId xmlns:a16="http://schemas.microsoft.com/office/drawing/2014/main" id="{3531B3DD-ECF0-46E9-862F-FE5910A64690}"/>
                  </a:ext>
                </a:extLst>
              </p:cNvPr>
              <p:cNvSpPr/>
              <p:nvPr/>
            </p:nvSpPr>
            <p:spPr>
              <a:xfrm>
                <a:off x="4770188" y="3739392"/>
                <a:ext cx="1155" cy="169458"/>
              </a:xfrm>
              <a:custGeom>
                <a:avLst/>
                <a:gdLst>
                  <a:gd name="connsiteX0" fmla="*/ 533 w 1155"/>
                  <a:gd name="connsiteY0" fmla="*/ 169459 h 169458"/>
                  <a:gd name="connsiteX1" fmla="*/ 0 w 1155"/>
                  <a:gd name="connsiteY1" fmla="*/ 84774 h 169458"/>
                  <a:gd name="connsiteX2" fmla="*/ 533 w 1155"/>
                  <a:gd name="connsiteY2" fmla="*/ 0 h 169458"/>
                  <a:gd name="connsiteX3" fmla="*/ 1155 w 1155"/>
                  <a:gd name="connsiteY3" fmla="*/ 84774 h 169458"/>
                  <a:gd name="connsiteX4" fmla="*/ 533 w 1155"/>
                  <a:gd name="connsiteY4" fmla="*/ 169459 h 1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 h="169458">
                    <a:moveTo>
                      <a:pt x="533" y="169459"/>
                    </a:moveTo>
                    <a:cubicBezTo>
                      <a:pt x="533" y="169459"/>
                      <a:pt x="0" y="131515"/>
                      <a:pt x="0" y="84774"/>
                    </a:cubicBezTo>
                    <a:cubicBezTo>
                      <a:pt x="0" y="38033"/>
                      <a:pt x="0" y="0"/>
                      <a:pt x="533" y="0"/>
                    </a:cubicBezTo>
                    <a:cubicBezTo>
                      <a:pt x="1066" y="0"/>
                      <a:pt x="1155" y="37944"/>
                      <a:pt x="1155" y="84774"/>
                    </a:cubicBezTo>
                    <a:cubicBezTo>
                      <a:pt x="1155" y="131604"/>
                      <a:pt x="889" y="169459"/>
                      <a:pt x="533" y="169459"/>
                    </a:cubicBezTo>
                    <a:close/>
                  </a:path>
                </a:pathLst>
              </a:custGeom>
              <a:solidFill>
                <a:srgbClr val="E0E0E0"/>
              </a:solidFill>
              <a:ln w="8886" cap="flat">
                <a:noFill/>
                <a:prstDash val="solid"/>
                <a:miter/>
              </a:ln>
            </p:spPr>
            <p:txBody>
              <a:bodyPr rtlCol="1" anchor="ctr"/>
              <a:lstStyle/>
              <a:p>
                <a:endParaRPr lang="ar-SA"/>
              </a:p>
            </p:txBody>
          </p:sp>
          <p:sp>
            <p:nvSpPr>
              <p:cNvPr id="706" name="Freeform: Shape 705">
                <a:extLst>
                  <a:ext uri="{FF2B5EF4-FFF2-40B4-BE49-F238E27FC236}">
                    <a16:creationId xmlns:a16="http://schemas.microsoft.com/office/drawing/2014/main" id="{57FB75CE-62B2-4931-939C-F9CF4AA7BB1A}"/>
                  </a:ext>
                </a:extLst>
              </p:cNvPr>
              <p:cNvSpPr/>
              <p:nvPr/>
            </p:nvSpPr>
            <p:spPr>
              <a:xfrm>
                <a:off x="4838167" y="3739392"/>
                <a:ext cx="1244" cy="169458"/>
              </a:xfrm>
              <a:custGeom>
                <a:avLst/>
                <a:gdLst>
                  <a:gd name="connsiteX0" fmla="*/ 622 w 1244"/>
                  <a:gd name="connsiteY0" fmla="*/ 169459 h 169458"/>
                  <a:gd name="connsiteX1" fmla="*/ 0 w 1244"/>
                  <a:gd name="connsiteY1" fmla="*/ 84774 h 169458"/>
                  <a:gd name="connsiteX2" fmla="*/ 622 w 1244"/>
                  <a:gd name="connsiteY2" fmla="*/ 0 h 169458"/>
                  <a:gd name="connsiteX3" fmla="*/ 1244 w 1244"/>
                  <a:gd name="connsiteY3" fmla="*/ 84774 h 169458"/>
                  <a:gd name="connsiteX4" fmla="*/ 622 w 1244"/>
                  <a:gd name="connsiteY4" fmla="*/ 169459 h 1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 h="169458">
                    <a:moveTo>
                      <a:pt x="622" y="169459"/>
                    </a:moveTo>
                    <a:cubicBezTo>
                      <a:pt x="622" y="169459"/>
                      <a:pt x="0" y="131515"/>
                      <a:pt x="0" y="84774"/>
                    </a:cubicBezTo>
                    <a:cubicBezTo>
                      <a:pt x="0" y="38033"/>
                      <a:pt x="0" y="0"/>
                      <a:pt x="622" y="0"/>
                    </a:cubicBezTo>
                    <a:cubicBezTo>
                      <a:pt x="1244" y="0"/>
                      <a:pt x="1244" y="37944"/>
                      <a:pt x="1244" y="84774"/>
                    </a:cubicBezTo>
                    <a:cubicBezTo>
                      <a:pt x="1244" y="131604"/>
                      <a:pt x="1066" y="169459"/>
                      <a:pt x="622" y="169459"/>
                    </a:cubicBezTo>
                    <a:close/>
                  </a:path>
                </a:pathLst>
              </a:custGeom>
              <a:solidFill>
                <a:srgbClr val="E0E0E0"/>
              </a:solidFill>
              <a:ln w="8886" cap="flat">
                <a:noFill/>
                <a:prstDash val="solid"/>
                <a:miter/>
              </a:ln>
            </p:spPr>
            <p:txBody>
              <a:bodyPr rtlCol="1" anchor="ctr"/>
              <a:lstStyle/>
              <a:p>
                <a:endParaRPr lang="ar-SA"/>
              </a:p>
            </p:txBody>
          </p:sp>
          <p:sp>
            <p:nvSpPr>
              <p:cNvPr id="707" name="Freeform: Shape 706">
                <a:extLst>
                  <a:ext uri="{FF2B5EF4-FFF2-40B4-BE49-F238E27FC236}">
                    <a16:creationId xmlns:a16="http://schemas.microsoft.com/office/drawing/2014/main" id="{4F856009-EAF3-40FC-9F99-EFB21ABCB4FA}"/>
                  </a:ext>
                </a:extLst>
              </p:cNvPr>
              <p:cNvSpPr/>
              <p:nvPr/>
            </p:nvSpPr>
            <p:spPr>
              <a:xfrm>
                <a:off x="4906413" y="3739392"/>
                <a:ext cx="1244" cy="169458"/>
              </a:xfrm>
              <a:custGeom>
                <a:avLst/>
                <a:gdLst>
                  <a:gd name="connsiteX0" fmla="*/ 622 w 1244"/>
                  <a:gd name="connsiteY0" fmla="*/ 169459 h 169458"/>
                  <a:gd name="connsiteX1" fmla="*/ 0 w 1244"/>
                  <a:gd name="connsiteY1" fmla="*/ 84774 h 169458"/>
                  <a:gd name="connsiteX2" fmla="*/ 622 w 1244"/>
                  <a:gd name="connsiteY2" fmla="*/ 0 h 169458"/>
                  <a:gd name="connsiteX3" fmla="*/ 1244 w 1244"/>
                  <a:gd name="connsiteY3" fmla="*/ 84774 h 169458"/>
                  <a:gd name="connsiteX4" fmla="*/ 622 w 1244"/>
                  <a:gd name="connsiteY4" fmla="*/ 169459 h 1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 h="169458">
                    <a:moveTo>
                      <a:pt x="622" y="169459"/>
                    </a:moveTo>
                    <a:cubicBezTo>
                      <a:pt x="622" y="169459"/>
                      <a:pt x="0" y="131515"/>
                      <a:pt x="0" y="84774"/>
                    </a:cubicBezTo>
                    <a:cubicBezTo>
                      <a:pt x="0" y="38033"/>
                      <a:pt x="0" y="0"/>
                      <a:pt x="622" y="0"/>
                    </a:cubicBezTo>
                    <a:cubicBezTo>
                      <a:pt x="1244" y="0"/>
                      <a:pt x="1244" y="37944"/>
                      <a:pt x="1244" y="84774"/>
                    </a:cubicBezTo>
                    <a:cubicBezTo>
                      <a:pt x="1244" y="131604"/>
                      <a:pt x="978" y="169459"/>
                      <a:pt x="622" y="169459"/>
                    </a:cubicBezTo>
                    <a:close/>
                  </a:path>
                </a:pathLst>
              </a:custGeom>
              <a:solidFill>
                <a:srgbClr val="E0E0E0"/>
              </a:solidFill>
              <a:ln w="8886" cap="flat">
                <a:noFill/>
                <a:prstDash val="solid"/>
                <a:miter/>
              </a:ln>
            </p:spPr>
            <p:txBody>
              <a:bodyPr rtlCol="1" anchor="ctr"/>
              <a:lstStyle/>
              <a:p>
                <a:endParaRPr lang="ar-SA"/>
              </a:p>
            </p:txBody>
          </p:sp>
          <p:sp>
            <p:nvSpPr>
              <p:cNvPr id="708" name="Freeform: Shape 707">
                <a:extLst>
                  <a:ext uri="{FF2B5EF4-FFF2-40B4-BE49-F238E27FC236}">
                    <a16:creationId xmlns:a16="http://schemas.microsoft.com/office/drawing/2014/main" id="{3AD5083C-8ADB-44AF-9919-96EB092A9ADC}"/>
                  </a:ext>
                </a:extLst>
              </p:cNvPr>
              <p:cNvSpPr/>
              <p:nvPr/>
            </p:nvSpPr>
            <p:spPr>
              <a:xfrm>
                <a:off x="4974570" y="3739392"/>
                <a:ext cx="1243" cy="169458"/>
              </a:xfrm>
              <a:custGeom>
                <a:avLst/>
                <a:gdLst>
                  <a:gd name="connsiteX0" fmla="*/ 622 w 1243"/>
                  <a:gd name="connsiteY0" fmla="*/ 169459 h 169458"/>
                  <a:gd name="connsiteX1" fmla="*/ 0 w 1243"/>
                  <a:gd name="connsiteY1" fmla="*/ 84774 h 169458"/>
                  <a:gd name="connsiteX2" fmla="*/ 622 w 1243"/>
                  <a:gd name="connsiteY2" fmla="*/ 0 h 169458"/>
                  <a:gd name="connsiteX3" fmla="*/ 1244 w 1243"/>
                  <a:gd name="connsiteY3" fmla="*/ 84774 h 169458"/>
                  <a:gd name="connsiteX4" fmla="*/ 622 w 1243"/>
                  <a:gd name="connsiteY4" fmla="*/ 169459 h 1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 h="169458">
                    <a:moveTo>
                      <a:pt x="622" y="169459"/>
                    </a:moveTo>
                    <a:cubicBezTo>
                      <a:pt x="622" y="169459"/>
                      <a:pt x="0" y="131515"/>
                      <a:pt x="0" y="84774"/>
                    </a:cubicBezTo>
                    <a:cubicBezTo>
                      <a:pt x="0" y="38033"/>
                      <a:pt x="0" y="0"/>
                      <a:pt x="622" y="0"/>
                    </a:cubicBezTo>
                    <a:cubicBezTo>
                      <a:pt x="1244" y="0"/>
                      <a:pt x="1244" y="37944"/>
                      <a:pt x="1244" y="84774"/>
                    </a:cubicBezTo>
                    <a:cubicBezTo>
                      <a:pt x="1244" y="131604"/>
                      <a:pt x="977" y="169459"/>
                      <a:pt x="622" y="169459"/>
                    </a:cubicBezTo>
                    <a:close/>
                  </a:path>
                </a:pathLst>
              </a:custGeom>
              <a:solidFill>
                <a:srgbClr val="E0E0E0"/>
              </a:solidFill>
              <a:ln w="8886" cap="flat">
                <a:noFill/>
                <a:prstDash val="solid"/>
                <a:miter/>
              </a:ln>
            </p:spPr>
            <p:txBody>
              <a:bodyPr rtlCol="1" anchor="ctr"/>
              <a:lstStyle/>
              <a:p>
                <a:endParaRPr lang="ar-SA"/>
              </a:p>
            </p:txBody>
          </p:sp>
          <p:sp>
            <p:nvSpPr>
              <p:cNvPr id="709" name="Freeform: Shape 708">
                <a:extLst>
                  <a:ext uri="{FF2B5EF4-FFF2-40B4-BE49-F238E27FC236}">
                    <a16:creationId xmlns:a16="http://schemas.microsoft.com/office/drawing/2014/main" id="{72451F0D-0636-45D5-9672-3B71635728B3}"/>
                  </a:ext>
                </a:extLst>
              </p:cNvPr>
              <p:cNvSpPr/>
              <p:nvPr/>
            </p:nvSpPr>
            <p:spPr>
              <a:xfrm>
                <a:off x="5042548" y="3739392"/>
                <a:ext cx="1244" cy="169458"/>
              </a:xfrm>
              <a:custGeom>
                <a:avLst/>
                <a:gdLst>
                  <a:gd name="connsiteX0" fmla="*/ 622 w 1244"/>
                  <a:gd name="connsiteY0" fmla="*/ 169459 h 169458"/>
                  <a:gd name="connsiteX1" fmla="*/ 0 w 1244"/>
                  <a:gd name="connsiteY1" fmla="*/ 84774 h 169458"/>
                  <a:gd name="connsiteX2" fmla="*/ 622 w 1244"/>
                  <a:gd name="connsiteY2" fmla="*/ 0 h 169458"/>
                  <a:gd name="connsiteX3" fmla="*/ 1244 w 1244"/>
                  <a:gd name="connsiteY3" fmla="*/ 84774 h 169458"/>
                  <a:gd name="connsiteX4" fmla="*/ 622 w 1244"/>
                  <a:gd name="connsiteY4" fmla="*/ 169459 h 1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 h="169458">
                    <a:moveTo>
                      <a:pt x="622" y="169459"/>
                    </a:moveTo>
                    <a:cubicBezTo>
                      <a:pt x="622" y="169459"/>
                      <a:pt x="0" y="131515"/>
                      <a:pt x="0" y="84774"/>
                    </a:cubicBezTo>
                    <a:cubicBezTo>
                      <a:pt x="0" y="38033"/>
                      <a:pt x="0" y="0"/>
                      <a:pt x="622" y="0"/>
                    </a:cubicBezTo>
                    <a:cubicBezTo>
                      <a:pt x="1244" y="0"/>
                      <a:pt x="1244" y="37944"/>
                      <a:pt x="1244" y="84774"/>
                    </a:cubicBezTo>
                    <a:cubicBezTo>
                      <a:pt x="1244" y="131604"/>
                      <a:pt x="1155" y="169459"/>
                      <a:pt x="622" y="169459"/>
                    </a:cubicBezTo>
                    <a:close/>
                  </a:path>
                </a:pathLst>
              </a:custGeom>
              <a:solidFill>
                <a:srgbClr val="E0E0E0"/>
              </a:solidFill>
              <a:ln w="8886" cap="flat">
                <a:noFill/>
                <a:prstDash val="solid"/>
                <a:miter/>
              </a:ln>
            </p:spPr>
            <p:txBody>
              <a:bodyPr rtlCol="1" anchor="ctr"/>
              <a:lstStyle/>
              <a:p>
                <a:endParaRPr lang="ar-SA"/>
              </a:p>
            </p:txBody>
          </p:sp>
          <p:sp>
            <p:nvSpPr>
              <p:cNvPr id="710" name="Freeform: Shape 709">
                <a:extLst>
                  <a:ext uri="{FF2B5EF4-FFF2-40B4-BE49-F238E27FC236}">
                    <a16:creationId xmlns:a16="http://schemas.microsoft.com/office/drawing/2014/main" id="{495400A6-9630-46A5-B39F-65C7BD63A75C}"/>
                  </a:ext>
                </a:extLst>
              </p:cNvPr>
              <p:cNvSpPr/>
              <p:nvPr/>
            </p:nvSpPr>
            <p:spPr>
              <a:xfrm>
                <a:off x="4703897" y="3767650"/>
                <a:ext cx="339272" cy="138623"/>
              </a:xfrm>
              <a:custGeom>
                <a:avLst/>
                <a:gdLst>
                  <a:gd name="connsiteX0" fmla="*/ 339273 w 339272"/>
                  <a:gd name="connsiteY0" fmla="*/ 0 h 138623"/>
                  <a:gd name="connsiteX1" fmla="*/ 336696 w 339272"/>
                  <a:gd name="connsiteY1" fmla="*/ 2044 h 138623"/>
                  <a:gd name="connsiteX2" fmla="*/ 329054 w 339272"/>
                  <a:gd name="connsiteY2" fmla="*/ 7376 h 138623"/>
                  <a:gd name="connsiteX3" fmla="*/ 300530 w 339272"/>
                  <a:gd name="connsiteY3" fmla="*/ 27103 h 138623"/>
                  <a:gd name="connsiteX4" fmla="*/ 203670 w 339272"/>
                  <a:gd name="connsiteY4" fmla="*/ 93038 h 138623"/>
                  <a:gd name="connsiteX5" fmla="*/ 203137 w 339272"/>
                  <a:gd name="connsiteY5" fmla="*/ 93038 h 138623"/>
                  <a:gd name="connsiteX6" fmla="*/ 202604 w 339272"/>
                  <a:gd name="connsiteY6" fmla="*/ 93038 h 138623"/>
                  <a:gd name="connsiteX7" fmla="*/ 173635 w 339272"/>
                  <a:gd name="connsiteY7" fmla="*/ 83263 h 138623"/>
                  <a:gd name="connsiteX8" fmla="*/ 134892 w 339272"/>
                  <a:gd name="connsiteY8" fmla="*/ 70112 h 138623"/>
                  <a:gd name="connsiteX9" fmla="*/ 135958 w 339272"/>
                  <a:gd name="connsiteY9" fmla="*/ 70112 h 138623"/>
                  <a:gd name="connsiteX10" fmla="*/ 67623 w 339272"/>
                  <a:gd name="connsiteY10" fmla="*/ 115875 h 138623"/>
                  <a:gd name="connsiteX11" fmla="*/ 67623 w 339272"/>
                  <a:gd name="connsiteY11" fmla="*/ 115875 h 138623"/>
                  <a:gd name="connsiteX12" fmla="*/ 18305 w 339272"/>
                  <a:gd name="connsiteY12" fmla="*/ 132937 h 138623"/>
                  <a:gd name="connsiteX13" fmla="*/ 4798 w 339272"/>
                  <a:gd name="connsiteY13" fmla="*/ 137469 h 138623"/>
                  <a:gd name="connsiteX14" fmla="*/ 1244 w 339272"/>
                  <a:gd name="connsiteY14" fmla="*/ 138624 h 138623"/>
                  <a:gd name="connsiteX15" fmla="*/ 0 w 339272"/>
                  <a:gd name="connsiteY15" fmla="*/ 138624 h 138623"/>
                  <a:gd name="connsiteX16" fmla="*/ 1155 w 339272"/>
                  <a:gd name="connsiteY16" fmla="*/ 138091 h 138623"/>
                  <a:gd name="connsiteX17" fmla="*/ 4621 w 339272"/>
                  <a:gd name="connsiteY17" fmla="*/ 136669 h 138623"/>
                  <a:gd name="connsiteX18" fmla="*/ 17950 w 339272"/>
                  <a:gd name="connsiteY18" fmla="*/ 131693 h 138623"/>
                  <a:gd name="connsiteX19" fmla="*/ 67001 w 339272"/>
                  <a:gd name="connsiteY19" fmla="*/ 113920 h 138623"/>
                  <a:gd name="connsiteX20" fmla="*/ 67001 w 339272"/>
                  <a:gd name="connsiteY20" fmla="*/ 113920 h 138623"/>
                  <a:gd name="connsiteX21" fmla="*/ 134981 w 339272"/>
                  <a:gd name="connsiteY21" fmla="*/ 67713 h 138623"/>
                  <a:gd name="connsiteX22" fmla="*/ 135425 w 339272"/>
                  <a:gd name="connsiteY22" fmla="*/ 67713 h 138623"/>
                  <a:gd name="connsiteX23" fmla="*/ 136047 w 339272"/>
                  <a:gd name="connsiteY23" fmla="*/ 67713 h 138623"/>
                  <a:gd name="connsiteX24" fmla="*/ 175235 w 339272"/>
                  <a:gd name="connsiteY24" fmla="*/ 80953 h 138623"/>
                  <a:gd name="connsiteX25" fmla="*/ 204115 w 339272"/>
                  <a:gd name="connsiteY25" fmla="*/ 90728 h 138623"/>
                  <a:gd name="connsiteX26" fmla="*/ 203137 w 339272"/>
                  <a:gd name="connsiteY26" fmla="*/ 90728 h 138623"/>
                  <a:gd name="connsiteX27" fmla="*/ 300441 w 339272"/>
                  <a:gd name="connsiteY27" fmla="*/ 25503 h 138623"/>
                  <a:gd name="connsiteX28" fmla="*/ 329409 w 339272"/>
                  <a:gd name="connsiteY28" fmla="*/ 6398 h 138623"/>
                  <a:gd name="connsiteX29" fmla="*/ 337229 w 339272"/>
                  <a:gd name="connsiteY29" fmla="*/ 1422 h 13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9272" h="138623">
                    <a:moveTo>
                      <a:pt x="339273" y="0"/>
                    </a:moveTo>
                    <a:cubicBezTo>
                      <a:pt x="338472" y="752"/>
                      <a:pt x="337611" y="1436"/>
                      <a:pt x="336696" y="2044"/>
                    </a:cubicBezTo>
                    <a:lnTo>
                      <a:pt x="329054" y="7376"/>
                    </a:lnTo>
                    <a:lnTo>
                      <a:pt x="300530" y="27103"/>
                    </a:lnTo>
                    <a:cubicBezTo>
                      <a:pt x="276270" y="43720"/>
                      <a:pt x="242236" y="66913"/>
                      <a:pt x="203670" y="93038"/>
                    </a:cubicBezTo>
                    <a:lnTo>
                      <a:pt x="203137" y="93038"/>
                    </a:lnTo>
                    <a:lnTo>
                      <a:pt x="202604" y="93038"/>
                    </a:lnTo>
                    <a:lnTo>
                      <a:pt x="173635" y="83263"/>
                    </a:lnTo>
                    <a:lnTo>
                      <a:pt x="134892" y="70112"/>
                    </a:lnTo>
                    <a:lnTo>
                      <a:pt x="135958" y="70112"/>
                    </a:lnTo>
                    <a:lnTo>
                      <a:pt x="67623" y="115875"/>
                    </a:lnTo>
                    <a:lnTo>
                      <a:pt x="67623" y="115875"/>
                    </a:lnTo>
                    <a:lnTo>
                      <a:pt x="18305" y="132937"/>
                    </a:lnTo>
                    <a:lnTo>
                      <a:pt x="4798" y="137469"/>
                    </a:lnTo>
                    <a:lnTo>
                      <a:pt x="1244" y="138624"/>
                    </a:lnTo>
                    <a:lnTo>
                      <a:pt x="0" y="138624"/>
                    </a:lnTo>
                    <a:cubicBezTo>
                      <a:pt x="0" y="138624"/>
                      <a:pt x="0" y="138624"/>
                      <a:pt x="1155" y="138091"/>
                    </a:cubicBezTo>
                    <a:lnTo>
                      <a:pt x="4621" y="136669"/>
                    </a:lnTo>
                    <a:lnTo>
                      <a:pt x="17950" y="131693"/>
                    </a:lnTo>
                    <a:lnTo>
                      <a:pt x="67001" y="113920"/>
                    </a:lnTo>
                    <a:lnTo>
                      <a:pt x="67001" y="113920"/>
                    </a:lnTo>
                    <a:lnTo>
                      <a:pt x="134981" y="67713"/>
                    </a:lnTo>
                    <a:lnTo>
                      <a:pt x="135425" y="67713"/>
                    </a:lnTo>
                    <a:lnTo>
                      <a:pt x="136047" y="67713"/>
                    </a:lnTo>
                    <a:lnTo>
                      <a:pt x="175235" y="80953"/>
                    </a:lnTo>
                    <a:lnTo>
                      <a:pt x="204115" y="90728"/>
                    </a:lnTo>
                    <a:lnTo>
                      <a:pt x="203137" y="90728"/>
                    </a:lnTo>
                    <a:cubicBezTo>
                      <a:pt x="241792" y="64691"/>
                      <a:pt x="275915" y="41854"/>
                      <a:pt x="300441" y="25503"/>
                    </a:cubicBezTo>
                    <a:lnTo>
                      <a:pt x="329409" y="6398"/>
                    </a:lnTo>
                    <a:lnTo>
                      <a:pt x="337229" y="1422"/>
                    </a:lnTo>
                    <a:close/>
                  </a:path>
                </a:pathLst>
              </a:custGeom>
              <a:solidFill>
                <a:srgbClr val="E8505B"/>
              </a:solidFill>
              <a:ln w="8886" cap="flat">
                <a:noFill/>
                <a:prstDash val="solid"/>
                <a:miter/>
              </a:ln>
            </p:spPr>
            <p:txBody>
              <a:bodyPr rtlCol="1" anchor="ctr"/>
              <a:lstStyle/>
              <a:p>
                <a:endParaRPr lang="ar-SA"/>
              </a:p>
            </p:txBody>
          </p:sp>
          <p:sp>
            <p:nvSpPr>
              <p:cNvPr id="711" name="Freeform: Shape 710">
                <a:extLst>
                  <a:ext uri="{FF2B5EF4-FFF2-40B4-BE49-F238E27FC236}">
                    <a16:creationId xmlns:a16="http://schemas.microsoft.com/office/drawing/2014/main" id="{3DDEBE67-AA49-49E5-AE95-E14867364567}"/>
                  </a:ext>
                </a:extLst>
              </p:cNvPr>
              <p:cNvSpPr/>
              <p:nvPr/>
            </p:nvSpPr>
            <p:spPr>
              <a:xfrm>
                <a:off x="4766545" y="3878461"/>
                <a:ext cx="8352" cy="8352"/>
              </a:xfrm>
              <a:custGeom>
                <a:avLst/>
                <a:gdLst>
                  <a:gd name="connsiteX0" fmla="*/ 8353 w 8352"/>
                  <a:gd name="connsiteY0" fmla="*/ 4176 h 8352"/>
                  <a:gd name="connsiteX1" fmla="*/ 4176 w 8352"/>
                  <a:gd name="connsiteY1" fmla="*/ 8353 h 8352"/>
                  <a:gd name="connsiteX2" fmla="*/ 0 w 8352"/>
                  <a:gd name="connsiteY2" fmla="*/ 4176 h 8352"/>
                  <a:gd name="connsiteX3" fmla="*/ 4176 w 8352"/>
                  <a:gd name="connsiteY3" fmla="*/ 0 h 8352"/>
                  <a:gd name="connsiteX4" fmla="*/ 8353 w 8352"/>
                  <a:gd name="connsiteY4" fmla="*/ 4176 h 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 h="8352">
                    <a:moveTo>
                      <a:pt x="8353" y="4176"/>
                    </a:moveTo>
                    <a:cubicBezTo>
                      <a:pt x="8353" y="6483"/>
                      <a:pt x="6483" y="8353"/>
                      <a:pt x="4176" y="8353"/>
                    </a:cubicBezTo>
                    <a:cubicBezTo>
                      <a:pt x="1870" y="8353"/>
                      <a:pt x="0" y="6483"/>
                      <a:pt x="0" y="4176"/>
                    </a:cubicBezTo>
                    <a:cubicBezTo>
                      <a:pt x="0" y="1870"/>
                      <a:pt x="1870" y="0"/>
                      <a:pt x="4176" y="0"/>
                    </a:cubicBezTo>
                    <a:cubicBezTo>
                      <a:pt x="6483" y="0"/>
                      <a:pt x="8353" y="1870"/>
                      <a:pt x="8353" y="4176"/>
                    </a:cubicBezTo>
                    <a:close/>
                  </a:path>
                </a:pathLst>
              </a:custGeom>
              <a:solidFill>
                <a:srgbClr val="E8505B"/>
              </a:solidFill>
              <a:ln w="8886" cap="flat">
                <a:noFill/>
                <a:prstDash val="solid"/>
                <a:miter/>
              </a:ln>
            </p:spPr>
            <p:txBody>
              <a:bodyPr rtlCol="1" anchor="ctr"/>
              <a:lstStyle/>
              <a:p>
                <a:endParaRPr lang="ar-SA"/>
              </a:p>
            </p:txBody>
          </p:sp>
          <p:sp>
            <p:nvSpPr>
              <p:cNvPr id="712" name="Freeform: Shape 711">
                <a:extLst>
                  <a:ext uri="{FF2B5EF4-FFF2-40B4-BE49-F238E27FC236}">
                    <a16:creationId xmlns:a16="http://schemas.microsoft.com/office/drawing/2014/main" id="{C1CD000D-8F9D-4109-9F9C-75FEB3B95B60}"/>
                  </a:ext>
                </a:extLst>
              </p:cNvPr>
              <p:cNvSpPr/>
              <p:nvPr/>
            </p:nvSpPr>
            <p:spPr>
              <a:xfrm>
                <a:off x="4834701" y="3832519"/>
                <a:ext cx="8352" cy="8352"/>
              </a:xfrm>
              <a:custGeom>
                <a:avLst/>
                <a:gdLst>
                  <a:gd name="connsiteX0" fmla="*/ 8353 w 8352"/>
                  <a:gd name="connsiteY0" fmla="*/ 4177 h 8352"/>
                  <a:gd name="connsiteX1" fmla="*/ 4177 w 8352"/>
                  <a:gd name="connsiteY1" fmla="*/ 8353 h 8352"/>
                  <a:gd name="connsiteX2" fmla="*/ 0 w 8352"/>
                  <a:gd name="connsiteY2" fmla="*/ 4177 h 8352"/>
                  <a:gd name="connsiteX3" fmla="*/ 4177 w 8352"/>
                  <a:gd name="connsiteY3" fmla="*/ 0 h 8352"/>
                  <a:gd name="connsiteX4" fmla="*/ 8353 w 8352"/>
                  <a:gd name="connsiteY4" fmla="*/ 4177 h 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 h="8352">
                    <a:moveTo>
                      <a:pt x="8353" y="4177"/>
                    </a:moveTo>
                    <a:cubicBezTo>
                      <a:pt x="8353" y="6483"/>
                      <a:pt x="6483" y="8353"/>
                      <a:pt x="4177" y="8353"/>
                    </a:cubicBezTo>
                    <a:cubicBezTo>
                      <a:pt x="1870" y="8353"/>
                      <a:pt x="0" y="6483"/>
                      <a:pt x="0" y="4177"/>
                    </a:cubicBezTo>
                    <a:cubicBezTo>
                      <a:pt x="0" y="1870"/>
                      <a:pt x="1870" y="0"/>
                      <a:pt x="4177" y="0"/>
                    </a:cubicBezTo>
                    <a:cubicBezTo>
                      <a:pt x="6483" y="0"/>
                      <a:pt x="8353" y="1870"/>
                      <a:pt x="8353" y="4177"/>
                    </a:cubicBezTo>
                    <a:close/>
                  </a:path>
                </a:pathLst>
              </a:custGeom>
              <a:solidFill>
                <a:srgbClr val="E8505B"/>
              </a:solidFill>
              <a:ln w="8886" cap="flat">
                <a:noFill/>
                <a:prstDash val="solid"/>
                <a:miter/>
              </a:ln>
            </p:spPr>
            <p:txBody>
              <a:bodyPr rtlCol="1" anchor="ctr"/>
              <a:lstStyle/>
              <a:p>
                <a:endParaRPr lang="ar-SA"/>
              </a:p>
            </p:txBody>
          </p:sp>
          <p:sp>
            <p:nvSpPr>
              <p:cNvPr id="713" name="Freeform: Shape 712">
                <a:extLst>
                  <a:ext uri="{FF2B5EF4-FFF2-40B4-BE49-F238E27FC236}">
                    <a16:creationId xmlns:a16="http://schemas.microsoft.com/office/drawing/2014/main" id="{36CC9D1F-9B98-4F38-845A-9B17C0A3319A}"/>
                  </a:ext>
                </a:extLst>
              </p:cNvPr>
              <p:cNvSpPr/>
              <p:nvPr/>
            </p:nvSpPr>
            <p:spPr>
              <a:xfrm>
                <a:off x="4902858" y="3855090"/>
                <a:ext cx="8352" cy="8352"/>
              </a:xfrm>
              <a:custGeom>
                <a:avLst/>
                <a:gdLst>
                  <a:gd name="connsiteX0" fmla="*/ 8353 w 8352"/>
                  <a:gd name="connsiteY0" fmla="*/ 4177 h 8352"/>
                  <a:gd name="connsiteX1" fmla="*/ 4176 w 8352"/>
                  <a:gd name="connsiteY1" fmla="*/ 8353 h 8352"/>
                  <a:gd name="connsiteX2" fmla="*/ 0 w 8352"/>
                  <a:gd name="connsiteY2" fmla="*/ 4177 h 8352"/>
                  <a:gd name="connsiteX3" fmla="*/ 4176 w 8352"/>
                  <a:gd name="connsiteY3" fmla="*/ 0 h 8352"/>
                  <a:gd name="connsiteX4" fmla="*/ 8353 w 8352"/>
                  <a:gd name="connsiteY4" fmla="*/ 4177 h 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 h="8352">
                    <a:moveTo>
                      <a:pt x="8353" y="4177"/>
                    </a:moveTo>
                    <a:cubicBezTo>
                      <a:pt x="8353" y="6483"/>
                      <a:pt x="6483" y="8353"/>
                      <a:pt x="4176" y="8353"/>
                    </a:cubicBezTo>
                    <a:cubicBezTo>
                      <a:pt x="1870" y="8353"/>
                      <a:pt x="0" y="6483"/>
                      <a:pt x="0" y="4177"/>
                    </a:cubicBezTo>
                    <a:cubicBezTo>
                      <a:pt x="0" y="1870"/>
                      <a:pt x="1870" y="0"/>
                      <a:pt x="4176" y="0"/>
                    </a:cubicBezTo>
                    <a:cubicBezTo>
                      <a:pt x="6483" y="0"/>
                      <a:pt x="8353" y="1870"/>
                      <a:pt x="8353" y="4177"/>
                    </a:cubicBezTo>
                    <a:close/>
                  </a:path>
                </a:pathLst>
              </a:custGeom>
              <a:solidFill>
                <a:srgbClr val="E8505B"/>
              </a:solidFill>
              <a:ln w="8886" cap="flat">
                <a:noFill/>
                <a:prstDash val="solid"/>
                <a:miter/>
              </a:ln>
            </p:spPr>
            <p:txBody>
              <a:bodyPr rtlCol="1" anchor="ctr"/>
              <a:lstStyle/>
              <a:p>
                <a:endParaRPr lang="ar-SA"/>
              </a:p>
            </p:txBody>
          </p:sp>
          <p:sp>
            <p:nvSpPr>
              <p:cNvPr id="714" name="Freeform: Shape 713">
                <a:extLst>
                  <a:ext uri="{FF2B5EF4-FFF2-40B4-BE49-F238E27FC236}">
                    <a16:creationId xmlns:a16="http://schemas.microsoft.com/office/drawing/2014/main" id="{663C434E-E78C-4B92-9D96-35D5247296BD}"/>
                  </a:ext>
                </a:extLst>
              </p:cNvPr>
              <p:cNvSpPr/>
              <p:nvPr/>
            </p:nvSpPr>
            <p:spPr>
              <a:xfrm>
                <a:off x="4971726" y="3809682"/>
                <a:ext cx="8352" cy="8352"/>
              </a:xfrm>
              <a:custGeom>
                <a:avLst/>
                <a:gdLst>
                  <a:gd name="connsiteX0" fmla="*/ 8353 w 8352"/>
                  <a:gd name="connsiteY0" fmla="*/ 4176 h 8352"/>
                  <a:gd name="connsiteX1" fmla="*/ 4177 w 8352"/>
                  <a:gd name="connsiteY1" fmla="*/ 8353 h 8352"/>
                  <a:gd name="connsiteX2" fmla="*/ 1 w 8352"/>
                  <a:gd name="connsiteY2" fmla="*/ 4176 h 8352"/>
                  <a:gd name="connsiteX3" fmla="*/ 4177 w 8352"/>
                  <a:gd name="connsiteY3" fmla="*/ 0 h 8352"/>
                  <a:gd name="connsiteX4" fmla="*/ 8353 w 8352"/>
                  <a:gd name="connsiteY4" fmla="*/ 4176 h 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 h="8352">
                    <a:moveTo>
                      <a:pt x="8353" y="4176"/>
                    </a:moveTo>
                    <a:cubicBezTo>
                      <a:pt x="8353" y="6483"/>
                      <a:pt x="6483" y="8353"/>
                      <a:pt x="4177" y="8353"/>
                    </a:cubicBezTo>
                    <a:cubicBezTo>
                      <a:pt x="1870" y="8353"/>
                      <a:pt x="1" y="6483"/>
                      <a:pt x="1" y="4176"/>
                    </a:cubicBezTo>
                    <a:cubicBezTo>
                      <a:pt x="1" y="1870"/>
                      <a:pt x="1871" y="0"/>
                      <a:pt x="4177" y="0"/>
                    </a:cubicBezTo>
                    <a:cubicBezTo>
                      <a:pt x="6484" y="0"/>
                      <a:pt x="8353" y="1870"/>
                      <a:pt x="8353" y="4176"/>
                    </a:cubicBezTo>
                    <a:close/>
                  </a:path>
                </a:pathLst>
              </a:custGeom>
              <a:solidFill>
                <a:srgbClr val="E8505B"/>
              </a:solidFill>
              <a:ln w="8886" cap="flat">
                <a:noFill/>
                <a:prstDash val="solid"/>
                <a:miter/>
              </a:ln>
            </p:spPr>
            <p:txBody>
              <a:bodyPr rtlCol="1" anchor="ctr"/>
              <a:lstStyle/>
              <a:p>
                <a:endParaRPr lang="ar-SA"/>
              </a:p>
            </p:txBody>
          </p:sp>
          <p:sp>
            <p:nvSpPr>
              <p:cNvPr id="715" name="Freeform: Shape 714">
                <a:extLst>
                  <a:ext uri="{FF2B5EF4-FFF2-40B4-BE49-F238E27FC236}">
                    <a16:creationId xmlns:a16="http://schemas.microsoft.com/office/drawing/2014/main" id="{C602C10B-4966-4473-85CB-7AFAB0E6F0B7}"/>
                  </a:ext>
                </a:extLst>
              </p:cNvPr>
              <p:cNvSpPr/>
              <p:nvPr/>
            </p:nvSpPr>
            <p:spPr>
              <a:xfrm>
                <a:off x="4702387" y="3788089"/>
                <a:ext cx="340783" cy="96059"/>
              </a:xfrm>
              <a:custGeom>
                <a:avLst/>
                <a:gdLst>
                  <a:gd name="connsiteX0" fmla="*/ 340784 w 340783"/>
                  <a:gd name="connsiteY0" fmla="*/ 94548 h 96059"/>
                  <a:gd name="connsiteX1" fmla="*/ 339451 w 340783"/>
                  <a:gd name="connsiteY1" fmla="*/ 93838 h 96059"/>
                  <a:gd name="connsiteX2" fmla="*/ 335808 w 340783"/>
                  <a:gd name="connsiteY2" fmla="*/ 91616 h 96059"/>
                  <a:gd name="connsiteX3" fmla="*/ 322123 w 340783"/>
                  <a:gd name="connsiteY3" fmla="*/ 82730 h 96059"/>
                  <a:gd name="connsiteX4" fmla="*/ 272271 w 340783"/>
                  <a:gd name="connsiteY4" fmla="*/ 49674 h 96059"/>
                  <a:gd name="connsiteX5" fmla="*/ 273338 w 340783"/>
                  <a:gd name="connsiteY5" fmla="*/ 49674 h 96059"/>
                  <a:gd name="connsiteX6" fmla="*/ 205270 w 340783"/>
                  <a:gd name="connsiteY6" fmla="*/ 95437 h 96059"/>
                  <a:gd name="connsiteX7" fmla="*/ 204381 w 340783"/>
                  <a:gd name="connsiteY7" fmla="*/ 96059 h 96059"/>
                  <a:gd name="connsiteX8" fmla="*/ 203759 w 340783"/>
                  <a:gd name="connsiteY8" fmla="*/ 95171 h 96059"/>
                  <a:gd name="connsiteX9" fmla="*/ 168215 w 340783"/>
                  <a:gd name="connsiteY9" fmla="*/ 46919 h 96059"/>
                  <a:gd name="connsiteX10" fmla="*/ 135958 w 340783"/>
                  <a:gd name="connsiteY10" fmla="*/ 3199 h 96059"/>
                  <a:gd name="connsiteX11" fmla="*/ 137735 w 340783"/>
                  <a:gd name="connsiteY11" fmla="*/ 3199 h 96059"/>
                  <a:gd name="connsiteX12" fmla="*/ 69401 w 340783"/>
                  <a:gd name="connsiteY12" fmla="*/ 72067 h 96059"/>
                  <a:gd name="connsiteX13" fmla="*/ 69401 w 340783"/>
                  <a:gd name="connsiteY13" fmla="*/ 72067 h 96059"/>
                  <a:gd name="connsiteX14" fmla="*/ 18750 w 340783"/>
                  <a:gd name="connsiteY14" fmla="*/ 88506 h 96059"/>
                  <a:gd name="connsiteX15" fmla="*/ 4888 w 340783"/>
                  <a:gd name="connsiteY15" fmla="*/ 92860 h 96059"/>
                  <a:gd name="connsiteX16" fmla="*/ 1244 w 340783"/>
                  <a:gd name="connsiteY16" fmla="*/ 93927 h 96059"/>
                  <a:gd name="connsiteX17" fmla="*/ 0 w 340783"/>
                  <a:gd name="connsiteY17" fmla="*/ 93927 h 96059"/>
                  <a:gd name="connsiteX18" fmla="*/ 1155 w 340783"/>
                  <a:gd name="connsiteY18" fmla="*/ 93393 h 96059"/>
                  <a:gd name="connsiteX19" fmla="*/ 4710 w 340783"/>
                  <a:gd name="connsiteY19" fmla="*/ 92149 h 96059"/>
                  <a:gd name="connsiteX20" fmla="*/ 18394 w 340783"/>
                  <a:gd name="connsiteY20" fmla="*/ 87351 h 96059"/>
                  <a:gd name="connsiteX21" fmla="*/ 68779 w 340783"/>
                  <a:gd name="connsiteY21" fmla="*/ 70112 h 96059"/>
                  <a:gd name="connsiteX22" fmla="*/ 68779 w 340783"/>
                  <a:gd name="connsiteY22" fmla="*/ 70112 h 96059"/>
                  <a:gd name="connsiteX23" fmla="*/ 136758 w 340783"/>
                  <a:gd name="connsiteY23" fmla="*/ 977 h 96059"/>
                  <a:gd name="connsiteX24" fmla="*/ 137735 w 340783"/>
                  <a:gd name="connsiteY24" fmla="*/ 0 h 96059"/>
                  <a:gd name="connsiteX25" fmla="*/ 138535 w 340783"/>
                  <a:gd name="connsiteY25" fmla="*/ 1066 h 96059"/>
                  <a:gd name="connsiteX26" fmla="*/ 170881 w 340783"/>
                  <a:gd name="connsiteY26" fmla="*/ 44697 h 96059"/>
                  <a:gd name="connsiteX27" fmla="*/ 206425 w 340783"/>
                  <a:gd name="connsiteY27" fmla="*/ 93038 h 96059"/>
                  <a:gd name="connsiteX28" fmla="*/ 204826 w 340783"/>
                  <a:gd name="connsiteY28" fmla="*/ 93038 h 96059"/>
                  <a:gd name="connsiteX29" fmla="*/ 273071 w 340783"/>
                  <a:gd name="connsiteY29" fmla="*/ 47719 h 96059"/>
                  <a:gd name="connsiteX30" fmla="*/ 273605 w 340783"/>
                  <a:gd name="connsiteY30" fmla="*/ 47719 h 96059"/>
                  <a:gd name="connsiteX31" fmla="*/ 274138 w 340783"/>
                  <a:gd name="connsiteY31" fmla="*/ 47719 h 96059"/>
                  <a:gd name="connsiteX32" fmla="*/ 323634 w 340783"/>
                  <a:gd name="connsiteY32" fmla="*/ 81308 h 96059"/>
                  <a:gd name="connsiteX33" fmla="*/ 337141 w 340783"/>
                  <a:gd name="connsiteY33" fmla="*/ 90639 h 96059"/>
                  <a:gd name="connsiteX34" fmla="*/ 340606 w 340783"/>
                  <a:gd name="connsiteY34" fmla="*/ 93127 h 9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0783" h="96059">
                    <a:moveTo>
                      <a:pt x="340784" y="94548"/>
                    </a:moveTo>
                    <a:lnTo>
                      <a:pt x="339451" y="93838"/>
                    </a:lnTo>
                    <a:lnTo>
                      <a:pt x="335808" y="91616"/>
                    </a:lnTo>
                    <a:lnTo>
                      <a:pt x="322123" y="82730"/>
                    </a:lnTo>
                    <a:lnTo>
                      <a:pt x="272271" y="49674"/>
                    </a:lnTo>
                    <a:lnTo>
                      <a:pt x="273338" y="49674"/>
                    </a:lnTo>
                    <a:lnTo>
                      <a:pt x="205270" y="95437"/>
                    </a:lnTo>
                    <a:lnTo>
                      <a:pt x="204381" y="96059"/>
                    </a:lnTo>
                    <a:lnTo>
                      <a:pt x="203759" y="95171"/>
                    </a:lnTo>
                    <a:lnTo>
                      <a:pt x="168215" y="46919"/>
                    </a:lnTo>
                    <a:lnTo>
                      <a:pt x="135958" y="3199"/>
                    </a:lnTo>
                    <a:lnTo>
                      <a:pt x="137735" y="3199"/>
                    </a:lnTo>
                    <a:cubicBezTo>
                      <a:pt x="111699" y="29413"/>
                      <a:pt x="88239" y="52961"/>
                      <a:pt x="69401" y="72067"/>
                    </a:cubicBezTo>
                    <a:lnTo>
                      <a:pt x="69401" y="72067"/>
                    </a:lnTo>
                    <a:lnTo>
                      <a:pt x="18750" y="88506"/>
                    </a:lnTo>
                    <a:lnTo>
                      <a:pt x="4888" y="92860"/>
                    </a:lnTo>
                    <a:lnTo>
                      <a:pt x="1244" y="93927"/>
                    </a:lnTo>
                    <a:cubicBezTo>
                      <a:pt x="444" y="93927"/>
                      <a:pt x="0" y="93927"/>
                      <a:pt x="0" y="93927"/>
                    </a:cubicBezTo>
                    <a:lnTo>
                      <a:pt x="1155" y="93393"/>
                    </a:lnTo>
                    <a:lnTo>
                      <a:pt x="4710" y="92149"/>
                    </a:lnTo>
                    <a:lnTo>
                      <a:pt x="18394" y="87351"/>
                    </a:lnTo>
                    <a:lnTo>
                      <a:pt x="68779" y="70112"/>
                    </a:lnTo>
                    <a:lnTo>
                      <a:pt x="68779" y="70112"/>
                    </a:lnTo>
                    <a:lnTo>
                      <a:pt x="136758" y="977"/>
                    </a:lnTo>
                    <a:lnTo>
                      <a:pt x="137735" y="0"/>
                    </a:lnTo>
                    <a:lnTo>
                      <a:pt x="138535" y="1066"/>
                    </a:lnTo>
                    <a:lnTo>
                      <a:pt x="170881" y="44697"/>
                    </a:lnTo>
                    <a:lnTo>
                      <a:pt x="206425" y="93038"/>
                    </a:lnTo>
                    <a:lnTo>
                      <a:pt x="204826" y="93038"/>
                    </a:lnTo>
                    <a:lnTo>
                      <a:pt x="273071" y="47719"/>
                    </a:lnTo>
                    <a:lnTo>
                      <a:pt x="273605" y="47719"/>
                    </a:lnTo>
                    <a:lnTo>
                      <a:pt x="274138" y="47719"/>
                    </a:lnTo>
                    <a:lnTo>
                      <a:pt x="323634" y="81308"/>
                    </a:lnTo>
                    <a:lnTo>
                      <a:pt x="337141" y="90639"/>
                    </a:lnTo>
                    <a:lnTo>
                      <a:pt x="340606" y="93127"/>
                    </a:lnTo>
                    <a:close/>
                  </a:path>
                </a:pathLst>
              </a:custGeom>
              <a:solidFill>
                <a:srgbClr val="455A64"/>
              </a:solidFill>
              <a:ln w="8886" cap="flat">
                <a:noFill/>
                <a:prstDash val="solid"/>
                <a:miter/>
              </a:ln>
            </p:spPr>
            <p:txBody>
              <a:bodyPr rtlCol="1" anchor="ctr"/>
              <a:lstStyle/>
              <a:p>
                <a:endParaRPr lang="ar-SA"/>
              </a:p>
            </p:txBody>
          </p:sp>
          <p:sp>
            <p:nvSpPr>
              <p:cNvPr id="716" name="Freeform: Shape 715">
                <a:extLst>
                  <a:ext uri="{FF2B5EF4-FFF2-40B4-BE49-F238E27FC236}">
                    <a16:creationId xmlns:a16="http://schemas.microsoft.com/office/drawing/2014/main" id="{06542FD9-E635-4F0E-8F80-EFFE87841C52}"/>
                  </a:ext>
                </a:extLst>
              </p:cNvPr>
              <p:cNvSpPr/>
              <p:nvPr/>
            </p:nvSpPr>
            <p:spPr>
              <a:xfrm>
                <a:off x="4834701" y="3786489"/>
                <a:ext cx="8352" cy="8352"/>
              </a:xfrm>
              <a:custGeom>
                <a:avLst/>
                <a:gdLst>
                  <a:gd name="connsiteX0" fmla="*/ 8353 w 8352"/>
                  <a:gd name="connsiteY0" fmla="*/ 4177 h 8352"/>
                  <a:gd name="connsiteX1" fmla="*/ 4177 w 8352"/>
                  <a:gd name="connsiteY1" fmla="*/ 8353 h 8352"/>
                  <a:gd name="connsiteX2" fmla="*/ 0 w 8352"/>
                  <a:gd name="connsiteY2" fmla="*/ 4177 h 8352"/>
                  <a:gd name="connsiteX3" fmla="*/ 4177 w 8352"/>
                  <a:gd name="connsiteY3" fmla="*/ 0 h 8352"/>
                  <a:gd name="connsiteX4" fmla="*/ 8353 w 8352"/>
                  <a:gd name="connsiteY4" fmla="*/ 4177 h 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 h="8352">
                    <a:moveTo>
                      <a:pt x="8353" y="4177"/>
                    </a:moveTo>
                    <a:cubicBezTo>
                      <a:pt x="8353" y="6483"/>
                      <a:pt x="6483" y="8353"/>
                      <a:pt x="4177" y="8353"/>
                    </a:cubicBezTo>
                    <a:cubicBezTo>
                      <a:pt x="1870" y="8353"/>
                      <a:pt x="0" y="6483"/>
                      <a:pt x="0" y="4177"/>
                    </a:cubicBezTo>
                    <a:cubicBezTo>
                      <a:pt x="0" y="1870"/>
                      <a:pt x="1870" y="0"/>
                      <a:pt x="4177" y="0"/>
                    </a:cubicBezTo>
                    <a:cubicBezTo>
                      <a:pt x="6483" y="0"/>
                      <a:pt x="8353" y="1870"/>
                      <a:pt x="8353" y="4177"/>
                    </a:cubicBezTo>
                    <a:close/>
                  </a:path>
                </a:pathLst>
              </a:custGeom>
              <a:solidFill>
                <a:srgbClr val="455A64"/>
              </a:solidFill>
              <a:ln w="8886" cap="flat">
                <a:noFill/>
                <a:prstDash val="solid"/>
                <a:miter/>
              </a:ln>
            </p:spPr>
            <p:txBody>
              <a:bodyPr rtlCol="1" anchor="ctr"/>
              <a:lstStyle/>
              <a:p>
                <a:endParaRPr lang="ar-SA"/>
              </a:p>
            </p:txBody>
          </p:sp>
          <p:sp>
            <p:nvSpPr>
              <p:cNvPr id="717" name="Freeform: Shape 716">
                <a:extLst>
                  <a:ext uri="{FF2B5EF4-FFF2-40B4-BE49-F238E27FC236}">
                    <a16:creationId xmlns:a16="http://schemas.microsoft.com/office/drawing/2014/main" id="{D5FD98E6-FA32-42FC-9B56-97A565D9CB9F}"/>
                  </a:ext>
                </a:extLst>
              </p:cNvPr>
              <p:cNvSpPr/>
              <p:nvPr/>
            </p:nvSpPr>
            <p:spPr>
              <a:xfrm>
                <a:off x="4766545" y="3855446"/>
                <a:ext cx="8352" cy="8352"/>
              </a:xfrm>
              <a:custGeom>
                <a:avLst/>
                <a:gdLst>
                  <a:gd name="connsiteX0" fmla="*/ 8353 w 8352"/>
                  <a:gd name="connsiteY0" fmla="*/ 4176 h 8352"/>
                  <a:gd name="connsiteX1" fmla="*/ 4176 w 8352"/>
                  <a:gd name="connsiteY1" fmla="*/ 8353 h 8352"/>
                  <a:gd name="connsiteX2" fmla="*/ 0 w 8352"/>
                  <a:gd name="connsiteY2" fmla="*/ 4176 h 8352"/>
                  <a:gd name="connsiteX3" fmla="*/ 4176 w 8352"/>
                  <a:gd name="connsiteY3" fmla="*/ 0 h 8352"/>
                  <a:gd name="connsiteX4" fmla="*/ 8353 w 8352"/>
                  <a:gd name="connsiteY4" fmla="*/ 4176 h 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 h="8352">
                    <a:moveTo>
                      <a:pt x="8353" y="4176"/>
                    </a:moveTo>
                    <a:cubicBezTo>
                      <a:pt x="8353" y="6483"/>
                      <a:pt x="6483" y="8353"/>
                      <a:pt x="4176" y="8353"/>
                    </a:cubicBezTo>
                    <a:cubicBezTo>
                      <a:pt x="1870" y="8353"/>
                      <a:pt x="0" y="6483"/>
                      <a:pt x="0" y="4176"/>
                    </a:cubicBezTo>
                    <a:cubicBezTo>
                      <a:pt x="0" y="1870"/>
                      <a:pt x="1870" y="0"/>
                      <a:pt x="4176" y="0"/>
                    </a:cubicBezTo>
                    <a:cubicBezTo>
                      <a:pt x="6483" y="0"/>
                      <a:pt x="8353" y="1870"/>
                      <a:pt x="8353" y="4176"/>
                    </a:cubicBezTo>
                    <a:close/>
                  </a:path>
                </a:pathLst>
              </a:custGeom>
              <a:solidFill>
                <a:srgbClr val="455A64"/>
              </a:solidFill>
              <a:ln w="8886" cap="flat">
                <a:noFill/>
                <a:prstDash val="solid"/>
                <a:miter/>
              </a:ln>
            </p:spPr>
            <p:txBody>
              <a:bodyPr rtlCol="1" anchor="ctr"/>
              <a:lstStyle/>
              <a:p>
                <a:endParaRPr lang="ar-SA"/>
              </a:p>
            </p:txBody>
          </p:sp>
          <p:sp>
            <p:nvSpPr>
              <p:cNvPr id="718" name="Freeform: Shape 717">
                <a:extLst>
                  <a:ext uri="{FF2B5EF4-FFF2-40B4-BE49-F238E27FC236}">
                    <a16:creationId xmlns:a16="http://schemas.microsoft.com/office/drawing/2014/main" id="{985D0606-7670-484B-B022-AC2F09C995D6}"/>
                  </a:ext>
                </a:extLst>
              </p:cNvPr>
              <p:cNvSpPr/>
              <p:nvPr/>
            </p:nvSpPr>
            <p:spPr>
              <a:xfrm>
                <a:off x="4902858" y="3878461"/>
                <a:ext cx="8352" cy="8352"/>
              </a:xfrm>
              <a:custGeom>
                <a:avLst/>
                <a:gdLst>
                  <a:gd name="connsiteX0" fmla="*/ 8353 w 8352"/>
                  <a:gd name="connsiteY0" fmla="*/ 4176 h 8352"/>
                  <a:gd name="connsiteX1" fmla="*/ 4176 w 8352"/>
                  <a:gd name="connsiteY1" fmla="*/ 8353 h 8352"/>
                  <a:gd name="connsiteX2" fmla="*/ 0 w 8352"/>
                  <a:gd name="connsiteY2" fmla="*/ 4176 h 8352"/>
                  <a:gd name="connsiteX3" fmla="*/ 4176 w 8352"/>
                  <a:gd name="connsiteY3" fmla="*/ 0 h 8352"/>
                  <a:gd name="connsiteX4" fmla="*/ 8353 w 8352"/>
                  <a:gd name="connsiteY4" fmla="*/ 4176 h 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 h="8352">
                    <a:moveTo>
                      <a:pt x="8353" y="4176"/>
                    </a:moveTo>
                    <a:cubicBezTo>
                      <a:pt x="8353" y="6483"/>
                      <a:pt x="6483" y="8353"/>
                      <a:pt x="4176" y="8353"/>
                    </a:cubicBezTo>
                    <a:cubicBezTo>
                      <a:pt x="1870" y="8353"/>
                      <a:pt x="0" y="6483"/>
                      <a:pt x="0" y="4176"/>
                    </a:cubicBezTo>
                    <a:cubicBezTo>
                      <a:pt x="0" y="1870"/>
                      <a:pt x="1870" y="0"/>
                      <a:pt x="4176" y="0"/>
                    </a:cubicBezTo>
                    <a:cubicBezTo>
                      <a:pt x="6483" y="0"/>
                      <a:pt x="8353" y="1870"/>
                      <a:pt x="8353" y="4176"/>
                    </a:cubicBezTo>
                    <a:close/>
                  </a:path>
                </a:pathLst>
              </a:custGeom>
              <a:solidFill>
                <a:srgbClr val="455A64"/>
              </a:solidFill>
              <a:ln w="8886" cap="flat">
                <a:noFill/>
                <a:prstDash val="solid"/>
                <a:miter/>
              </a:ln>
            </p:spPr>
            <p:txBody>
              <a:bodyPr rtlCol="1" anchor="ctr"/>
              <a:lstStyle/>
              <a:p>
                <a:endParaRPr lang="ar-SA"/>
              </a:p>
            </p:txBody>
          </p:sp>
          <p:sp>
            <p:nvSpPr>
              <p:cNvPr id="719" name="Freeform: Shape 718">
                <a:extLst>
                  <a:ext uri="{FF2B5EF4-FFF2-40B4-BE49-F238E27FC236}">
                    <a16:creationId xmlns:a16="http://schemas.microsoft.com/office/drawing/2014/main" id="{E328E81B-2ACC-4677-A857-F7E290CC7A1A}"/>
                  </a:ext>
                </a:extLst>
              </p:cNvPr>
              <p:cNvSpPr/>
              <p:nvPr/>
            </p:nvSpPr>
            <p:spPr>
              <a:xfrm>
                <a:off x="4971015" y="3836607"/>
                <a:ext cx="8352" cy="8352"/>
              </a:xfrm>
              <a:custGeom>
                <a:avLst/>
                <a:gdLst>
                  <a:gd name="connsiteX0" fmla="*/ 8353 w 8352"/>
                  <a:gd name="connsiteY0" fmla="*/ 4176 h 8352"/>
                  <a:gd name="connsiteX1" fmla="*/ 4177 w 8352"/>
                  <a:gd name="connsiteY1" fmla="*/ 8353 h 8352"/>
                  <a:gd name="connsiteX2" fmla="*/ 1 w 8352"/>
                  <a:gd name="connsiteY2" fmla="*/ 4176 h 8352"/>
                  <a:gd name="connsiteX3" fmla="*/ 4177 w 8352"/>
                  <a:gd name="connsiteY3" fmla="*/ 0 h 8352"/>
                  <a:gd name="connsiteX4" fmla="*/ 8353 w 8352"/>
                  <a:gd name="connsiteY4" fmla="*/ 4176 h 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 h="8352">
                    <a:moveTo>
                      <a:pt x="8353" y="4176"/>
                    </a:moveTo>
                    <a:cubicBezTo>
                      <a:pt x="8353" y="6483"/>
                      <a:pt x="6483" y="8353"/>
                      <a:pt x="4177" y="8353"/>
                    </a:cubicBezTo>
                    <a:cubicBezTo>
                      <a:pt x="1870" y="8353"/>
                      <a:pt x="1" y="6483"/>
                      <a:pt x="1" y="4176"/>
                    </a:cubicBezTo>
                    <a:cubicBezTo>
                      <a:pt x="1" y="1870"/>
                      <a:pt x="1871" y="0"/>
                      <a:pt x="4177" y="0"/>
                    </a:cubicBezTo>
                    <a:cubicBezTo>
                      <a:pt x="6484" y="0"/>
                      <a:pt x="8353" y="1870"/>
                      <a:pt x="8353" y="4176"/>
                    </a:cubicBezTo>
                    <a:close/>
                  </a:path>
                </a:pathLst>
              </a:custGeom>
              <a:solidFill>
                <a:srgbClr val="455A64"/>
              </a:solidFill>
              <a:ln w="8886" cap="flat">
                <a:noFill/>
                <a:prstDash val="solid"/>
                <a:miter/>
              </a:ln>
            </p:spPr>
            <p:txBody>
              <a:bodyPr rtlCol="1" anchor="ctr"/>
              <a:lstStyle/>
              <a:p>
                <a:endParaRPr lang="ar-SA"/>
              </a:p>
            </p:txBody>
          </p:sp>
          <p:sp>
            <p:nvSpPr>
              <p:cNvPr id="720" name="Freeform: Shape 719">
                <a:extLst>
                  <a:ext uri="{FF2B5EF4-FFF2-40B4-BE49-F238E27FC236}">
                    <a16:creationId xmlns:a16="http://schemas.microsoft.com/office/drawing/2014/main" id="{D0FFE7C2-26EE-49CF-B2C7-F9D947D5DFDA}"/>
                  </a:ext>
                </a:extLst>
              </p:cNvPr>
              <p:cNvSpPr/>
              <p:nvPr/>
            </p:nvSpPr>
            <p:spPr>
              <a:xfrm>
                <a:off x="4729223" y="3924858"/>
                <a:ext cx="13062" cy="1398"/>
              </a:xfrm>
              <a:custGeom>
                <a:avLst/>
                <a:gdLst>
                  <a:gd name="connsiteX0" fmla="*/ 13063 w 13062"/>
                  <a:gd name="connsiteY0" fmla="*/ 699 h 1398"/>
                  <a:gd name="connsiteX1" fmla="*/ 6487 w 13062"/>
                  <a:gd name="connsiteY1" fmla="*/ 1321 h 1398"/>
                  <a:gd name="connsiteX2" fmla="*/ 0 w 13062"/>
                  <a:gd name="connsiteY2" fmla="*/ 699 h 1398"/>
                  <a:gd name="connsiteX3" fmla="*/ 6487 w 13062"/>
                  <a:gd name="connsiteY3" fmla="*/ 77 h 1398"/>
                  <a:gd name="connsiteX4" fmla="*/ 13063 w 13062"/>
                  <a:gd name="connsiteY4" fmla="*/ 699 h 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 h="1398">
                    <a:moveTo>
                      <a:pt x="13063" y="699"/>
                    </a:moveTo>
                    <a:cubicBezTo>
                      <a:pt x="10929" y="1315"/>
                      <a:pt x="8698" y="1526"/>
                      <a:pt x="6487" y="1321"/>
                    </a:cubicBezTo>
                    <a:cubicBezTo>
                      <a:pt x="4305" y="1528"/>
                      <a:pt x="2103" y="1317"/>
                      <a:pt x="0" y="699"/>
                    </a:cubicBezTo>
                    <a:cubicBezTo>
                      <a:pt x="2103" y="81"/>
                      <a:pt x="4305" y="-130"/>
                      <a:pt x="6487" y="77"/>
                    </a:cubicBezTo>
                    <a:cubicBezTo>
                      <a:pt x="8698" y="-128"/>
                      <a:pt x="10929" y="83"/>
                      <a:pt x="13063" y="699"/>
                    </a:cubicBezTo>
                    <a:close/>
                  </a:path>
                </a:pathLst>
              </a:custGeom>
              <a:solidFill>
                <a:srgbClr val="E0E0E0"/>
              </a:solidFill>
              <a:ln w="8886" cap="flat">
                <a:noFill/>
                <a:prstDash val="solid"/>
                <a:miter/>
              </a:ln>
            </p:spPr>
            <p:txBody>
              <a:bodyPr rtlCol="1" anchor="ctr"/>
              <a:lstStyle/>
              <a:p>
                <a:endParaRPr lang="ar-SA"/>
              </a:p>
            </p:txBody>
          </p:sp>
          <p:sp>
            <p:nvSpPr>
              <p:cNvPr id="721" name="Freeform: Shape 720">
                <a:extLst>
                  <a:ext uri="{FF2B5EF4-FFF2-40B4-BE49-F238E27FC236}">
                    <a16:creationId xmlns:a16="http://schemas.microsoft.com/office/drawing/2014/main" id="{E7ACB212-6839-4062-8BF2-288DBC311AC9}"/>
                  </a:ext>
                </a:extLst>
              </p:cNvPr>
              <p:cNvSpPr/>
              <p:nvPr/>
            </p:nvSpPr>
            <p:spPr>
              <a:xfrm>
                <a:off x="4798979" y="3924936"/>
                <a:ext cx="13151" cy="1243"/>
              </a:xfrm>
              <a:custGeom>
                <a:avLst/>
                <a:gdLst>
                  <a:gd name="connsiteX0" fmla="*/ 13152 w 13151"/>
                  <a:gd name="connsiteY0" fmla="*/ 622 h 1243"/>
                  <a:gd name="connsiteX1" fmla="*/ 0 w 13151"/>
                  <a:gd name="connsiteY1" fmla="*/ 622 h 1243"/>
                  <a:gd name="connsiteX2" fmla="*/ 13152 w 13151"/>
                  <a:gd name="connsiteY2" fmla="*/ 622 h 1243"/>
                </a:gdLst>
                <a:ahLst/>
                <a:cxnLst>
                  <a:cxn ang="0">
                    <a:pos x="connsiteX0" y="connsiteY0"/>
                  </a:cxn>
                  <a:cxn ang="0">
                    <a:pos x="connsiteX1" y="connsiteY1"/>
                  </a:cxn>
                  <a:cxn ang="0">
                    <a:pos x="connsiteX2" y="connsiteY2"/>
                  </a:cxn>
                </a:cxnLst>
                <a:rect l="l" t="t" r="r" b="b"/>
                <a:pathLst>
                  <a:path w="13151" h="1243">
                    <a:moveTo>
                      <a:pt x="13152" y="622"/>
                    </a:moveTo>
                    <a:cubicBezTo>
                      <a:pt x="8807" y="1450"/>
                      <a:pt x="4345" y="1450"/>
                      <a:pt x="0" y="622"/>
                    </a:cubicBezTo>
                    <a:cubicBezTo>
                      <a:pt x="4345" y="-207"/>
                      <a:pt x="8807" y="-207"/>
                      <a:pt x="13152" y="622"/>
                    </a:cubicBezTo>
                    <a:close/>
                  </a:path>
                </a:pathLst>
              </a:custGeom>
              <a:solidFill>
                <a:srgbClr val="E0E0E0"/>
              </a:solidFill>
              <a:ln w="8886" cap="flat">
                <a:noFill/>
                <a:prstDash val="solid"/>
                <a:miter/>
              </a:ln>
            </p:spPr>
            <p:txBody>
              <a:bodyPr rtlCol="1" anchor="ctr"/>
              <a:lstStyle/>
              <a:p>
                <a:endParaRPr lang="ar-SA"/>
              </a:p>
            </p:txBody>
          </p:sp>
          <p:sp>
            <p:nvSpPr>
              <p:cNvPr id="722" name="Freeform: Shape 721">
                <a:extLst>
                  <a:ext uri="{FF2B5EF4-FFF2-40B4-BE49-F238E27FC236}">
                    <a16:creationId xmlns:a16="http://schemas.microsoft.com/office/drawing/2014/main" id="{18E6CA00-B578-459D-830A-4CA5F7074091}"/>
                  </a:ext>
                </a:extLst>
              </p:cNvPr>
              <p:cNvSpPr/>
              <p:nvPr/>
            </p:nvSpPr>
            <p:spPr>
              <a:xfrm>
                <a:off x="4868469" y="3924936"/>
                <a:ext cx="13151" cy="1243"/>
              </a:xfrm>
              <a:custGeom>
                <a:avLst/>
                <a:gdLst>
                  <a:gd name="connsiteX0" fmla="*/ 13152 w 13151"/>
                  <a:gd name="connsiteY0" fmla="*/ 622 h 1243"/>
                  <a:gd name="connsiteX1" fmla="*/ 0 w 13151"/>
                  <a:gd name="connsiteY1" fmla="*/ 622 h 1243"/>
                  <a:gd name="connsiteX2" fmla="*/ 13152 w 13151"/>
                  <a:gd name="connsiteY2" fmla="*/ 622 h 1243"/>
                </a:gdLst>
                <a:ahLst/>
                <a:cxnLst>
                  <a:cxn ang="0">
                    <a:pos x="connsiteX0" y="connsiteY0"/>
                  </a:cxn>
                  <a:cxn ang="0">
                    <a:pos x="connsiteX1" y="connsiteY1"/>
                  </a:cxn>
                  <a:cxn ang="0">
                    <a:pos x="connsiteX2" y="connsiteY2"/>
                  </a:cxn>
                </a:cxnLst>
                <a:rect l="l" t="t" r="r" b="b"/>
                <a:pathLst>
                  <a:path w="13151" h="1243">
                    <a:moveTo>
                      <a:pt x="13152" y="622"/>
                    </a:moveTo>
                    <a:cubicBezTo>
                      <a:pt x="8807" y="1450"/>
                      <a:pt x="4345" y="1450"/>
                      <a:pt x="0" y="622"/>
                    </a:cubicBezTo>
                    <a:cubicBezTo>
                      <a:pt x="4345" y="-207"/>
                      <a:pt x="8807" y="-207"/>
                      <a:pt x="13152" y="622"/>
                    </a:cubicBezTo>
                    <a:close/>
                  </a:path>
                </a:pathLst>
              </a:custGeom>
              <a:solidFill>
                <a:srgbClr val="E0E0E0"/>
              </a:solidFill>
              <a:ln w="8886" cap="flat">
                <a:noFill/>
                <a:prstDash val="solid"/>
                <a:miter/>
              </a:ln>
            </p:spPr>
            <p:txBody>
              <a:bodyPr rtlCol="1" anchor="ctr"/>
              <a:lstStyle/>
              <a:p>
                <a:endParaRPr lang="ar-SA"/>
              </a:p>
            </p:txBody>
          </p:sp>
          <p:sp>
            <p:nvSpPr>
              <p:cNvPr id="723" name="Freeform: Shape 722">
                <a:extLst>
                  <a:ext uri="{FF2B5EF4-FFF2-40B4-BE49-F238E27FC236}">
                    <a16:creationId xmlns:a16="http://schemas.microsoft.com/office/drawing/2014/main" id="{CBC5FFF0-583A-41EB-BE00-A0BFEC313FF1}"/>
                  </a:ext>
                </a:extLst>
              </p:cNvPr>
              <p:cNvSpPr/>
              <p:nvPr/>
            </p:nvSpPr>
            <p:spPr>
              <a:xfrm>
                <a:off x="4938136" y="3924936"/>
                <a:ext cx="13151" cy="1243"/>
              </a:xfrm>
              <a:custGeom>
                <a:avLst/>
                <a:gdLst>
                  <a:gd name="connsiteX0" fmla="*/ 13152 w 13151"/>
                  <a:gd name="connsiteY0" fmla="*/ 622 h 1243"/>
                  <a:gd name="connsiteX1" fmla="*/ 0 w 13151"/>
                  <a:gd name="connsiteY1" fmla="*/ 622 h 1243"/>
                  <a:gd name="connsiteX2" fmla="*/ 13152 w 13151"/>
                  <a:gd name="connsiteY2" fmla="*/ 622 h 1243"/>
                </a:gdLst>
                <a:ahLst/>
                <a:cxnLst>
                  <a:cxn ang="0">
                    <a:pos x="connsiteX0" y="connsiteY0"/>
                  </a:cxn>
                  <a:cxn ang="0">
                    <a:pos x="connsiteX1" y="connsiteY1"/>
                  </a:cxn>
                  <a:cxn ang="0">
                    <a:pos x="connsiteX2" y="connsiteY2"/>
                  </a:cxn>
                </a:cxnLst>
                <a:rect l="l" t="t" r="r" b="b"/>
                <a:pathLst>
                  <a:path w="13151" h="1243">
                    <a:moveTo>
                      <a:pt x="13152" y="622"/>
                    </a:moveTo>
                    <a:cubicBezTo>
                      <a:pt x="8807" y="1450"/>
                      <a:pt x="4345" y="1450"/>
                      <a:pt x="0" y="622"/>
                    </a:cubicBezTo>
                    <a:cubicBezTo>
                      <a:pt x="4345" y="-207"/>
                      <a:pt x="8807" y="-207"/>
                      <a:pt x="13152" y="622"/>
                    </a:cubicBezTo>
                    <a:close/>
                  </a:path>
                </a:pathLst>
              </a:custGeom>
              <a:solidFill>
                <a:srgbClr val="E0E0E0"/>
              </a:solidFill>
              <a:ln w="8886" cap="flat">
                <a:noFill/>
                <a:prstDash val="solid"/>
                <a:miter/>
              </a:ln>
            </p:spPr>
            <p:txBody>
              <a:bodyPr rtlCol="1" anchor="ctr"/>
              <a:lstStyle/>
              <a:p>
                <a:endParaRPr lang="ar-SA"/>
              </a:p>
            </p:txBody>
          </p:sp>
          <p:sp>
            <p:nvSpPr>
              <p:cNvPr id="724" name="Freeform: Shape 723">
                <a:extLst>
                  <a:ext uri="{FF2B5EF4-FFF2-40B4-BE49-F238E27FC236}">
                    <a16:creationId xmlns:a16="http://schemas.microsoft.com/office/drawing/2014/main" id="{12519C26-A5A5-4B28-A4CE-DD646ABCBB3B}"/>
                  </a:ext>
                </a:extLst>
              </p:cNvPr>
              <p:cNvSpPr/>
              <p:nvPr/>
            </p:nvSpPr>
            <p:spPr>
              <a:xfrm>
                <a:off x="5007804" y="3924858"/>
                <a:ext cx="13062" cy="1398"/>
              </a:xfrm>
              <a:custGeom>
                <a:avLst/>
                <a:gdLst>
                  <a:gd name="connsiteX0" fmla="*/ 13062 w 13062"/>
                  <a:gd name="connsiteY0" fmla="*/ 699 h 1398"/>
                  <a:gd name="connsiteX1" fmla="*/ 6576 w 13062"/>
                  <a:gd name="connsiteY1" fmla="*/ 1321 h 1398"/>
                  <a:gd name="connsiteX2" fmla="*/ 0 w 13062"/>
                  <a:gd name="connsiteY2" fmla="*/ 699 h 1398"/>
                  <a:gd name="connsiteX3" fmla="*/ 6576 w 13062"/>
                  <a:gd name="connsiteY3" fmla="*/ 77 h 1398"/>
                  <a:gd name="connsiteX4" fmla="*/ 13062 w 13062"/>
                  <a:gd name="connsiteY4" fmla="*/ 699 h 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 h="1398">
                    <a:moveTo>
                      <a:pt x="13062" y="699"/>
                    </a:moveTo>
                    <a:cubicBezTo>
                      <a:pt x="10959" y="1317"/>
                      <a:pt x="8758" y="1528"/>
                      <a:pt x="6576" y="1321"/>
                    </a:cubicBezTo>
                    <a:cubicBezTo>
                      <a:pt x="4364" y="1526"/>
                      <a:pt x="2134" y="1315"/>
                      <a:pt x="0" y="699"/>
                    </a:cubicBezTo>
                    <a:cubicBezTo>
                      <a:pt x="2134" y="83"/>
                      <a:pt x="4364" y="-128"/>
                      <a:pt x="6576" y="77"/>
                    </a:cubicBezTo>
                    <a:cubicBezTo>
                      <a:pt x="8758" y="-130"/>
                      <a:pt x="10960" y="81"/>
                      <a:pt x="13062" y="699"/>
                    </a:cubicBezTo>
                    <a:close/>
                  </a:path>
                </a:pathLst>
              </a:custGeom>
              <a:solidFill>
                <a:srgbClr val="E0E0E0"/>
              </a:solidFill>
              <a:ln w="8886" cap="flat">
                <a:noFill/>
                <a:prstDash val="solid"/>
                <a:miter/>
              </a:ln>
            </p:spPr>
            <p:txBody>
              <a:bodyPr rtlCol="1" anchor="ctr"/>
              <a:lstStyle/>
              <a:p>
                <a:endParaRPr lang="ar-SA"/>
              </a:p>
            </p:txBody>
          </p:sp>
          <p:sp>
            <p:nvSpPr>
              <p:cNvPr id="725" name="Freeform: Shape 724">
                <a:extLst>
                  <a:ext uri="{FF2B5EF4-FFF2-40B4-BE49-F238E27FC236}">
                    <a16:creationId xmlns:a16="http://schemas.microsoft.com/office/drawing/2014/main" id="{CEB30102-1F6D-433F-A3AD-4BB1E8464931}"/>
                  </a:ext>
                </a:extLst>
              </p:cNvPr>
              <p:cNvSpPr/>
              <p:nvPr/>
            </p:nvSpPr>
            <p:spPr>
              <a:xfrm>
                <a:off x="4683282" y="3904974"/>
                <a:ext cx="10574" cy="1289"/>
              </a:xfrm>
              <a:custGeom>
                <a:avLst/>
                <a:gdLst>
                  <a:gd name="connsiteX0" fmla="*/ 10575 w 10574"/>
                  <a:gd name="connsiteY0" fmla="*/ 589 h 1289"/>
                  <a:gd name="connsiteX1" fmla="*/ 5243 w 10574"/>
                  <a:gd name="connsiteY1" fmla="*/ 1211 h 1289"/>
                  <a:gd name="connsiteX2" fmla="*/ 0 w 10574"/>
                  <a:gd name="connsiteY2" fmla="*/ 589 h 1289"/>
                  <a:gd name="connsiteX3" fmla="*/ 5243 w 10574"/>
                  <a:gd name="connsiteY3" fmla="*/ 56 h 1289"/>
                  <a:gd name="connsiteX4" fmla="*/ 10575 w 10574"/>
                  <a:gd name="connsiteY4" fmla="*/ 5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 h="1289">
                    <a:moveTo>
                      <a:pt x="10575" y="589"/>
                    </a:moveTo>
                    <a:cubicBezTo>
                      <a:pt x="8869" y="1203"/>
                      <a:pt x="7044" y="1415"/>
                      <a:pt x="5243" y="1211"/>
                    </a:cubicBezTo>
                    <a:cubicBezTo>
                      <a:pt x="3471" y="1421"/>
                      <a:pt x="1674" y="1208"/>
                      <a:pt x="0" y="589"/>
                    </a:cubicBezTo>
                    <a:cubicBezTo>
                      <a:pt x="1697" y="78"/>
                      <a:pt x="3477" y="-103"/>
                      <a:pt x="5243" y="56"/>
                    </a:cubicBezTo>
                    <a:cubicBezTo>
                      <a:pt x="7038" y="-99"/>
                      <a:pt x="8846" y="81"/>
                      <a:pt x="10575" y="589"/>
                    </a:cubicBezTo>
                    <a:close/>
                  </a:path>
                </a:pathLst>
              </a:custGeom>
              <a:solidFill>
                <a:srgbClr val="E0E0E0"/>
              </a:solidFill>
              <a:ln w="8886" cap="flat">
                <a:noFill/>
                <a:prstDash val="solid"/>
                <a:miter/>
              </a:ln>
            </p:spPr>
            <p:txBody>
              <a:bodyPr rtlCol="1" anchor="ctr"/>
              <a:lstStyle/>
              <a:p>
                <a:endParaRPr lang="ar-SA"/>
              </a:p>
            </p:txBody>
          </p:sp>
          <p:sp>
            <p:nvSpPr>
              <p:cNvPr id="726" name="Freeform: Shape 725">
                <a:extLst>
                  <a:ext uri="{FF2B5EF4-FFF2-40B4-BE49-F238E27FC236}">
                    <a16:creationId xmlns:a16="http://schemas.microsoft.com/office/drawing/2014/main" id="{79E8FACB-A6E8-418F-B00E-A62180CE410B}"/>
                  </a:ext>
                </a:extLst>
              </p:cNvPr>
              <p:cNvSpPr/>
              <p:nvPr/>
            </p:nvSpPr>
            <p:spPr>
              <a:xfrm>
                <a:off x="4683282" y="3878227"/>
                <a:ext cx="10574" cy="1289"/>
              </a:xfrm>
              <a:custGeom>
                <a:avLst/>
                <a:gdLst>
                  <a:gd name="connsiteX0" fmla="*/ 10575 w 10574"/>
                  <a:gd name="connsiteY0" fmla="*/ 589 h 1289"/>
                  <a:gd name="connsiteX1" fmla="*/ 5243 w 10574"/>
                  <a:gd name="connsiteY1" fmla="*/ 1211 h 1289"/>
                  <a:gd name="connsiteX2" fmla="*/ 0 w 10574"/>
                  <a:gd name="connsiteY2" fmla="*/ 589 h 1289"/>
                  <a:gd name="connsiteX3" fmla="*/ 5243 w 10574"/>
                  <a:gd name="connsiteY3" fmla="*/ 56 h 1289"/>
                  <a:gd name="connsiteX4" fmla="*/ 10575 w 10574"/>
                  <a:gd name="connsiteY4" fmla="*/ 5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 h="1289">
                    <a:moveTo>
                      <a:pt x="10575" y="589"/>
                    </a:moveTo>
                    <a:cubicBezTo>
                      <a:pt x="8869" y="1203"/>
                      <a:pt x="7044" y="1415"/>
                      <a:pt x="5243" y="1211"/>
                    </a:cubicBezTo>
                    <a:cubicBezTo>
                      <a:pt x="3471" y="1421"/>
                      <a:pt x="1674" y="1208"/>
                      <a:pt x="0" y="589"/>
                    </a:cubicBezTo>
                    <a:cubicBezTo>
                      <a:pt x="1697" y="78"/>
                      <a:pt x="3477" y="-103"/>
                      <a:pt x="5243" y="56"/>
                    </a:cubicBezTo>
                    <a:cubicBezTo>
                      <a:pt x="7038" y="-99"/>
                      <a:pt x="8846" y="81"/>
                      <a:pt x="10575" y="589"/>
                    </a:cubicBezTo>
                    <a:close/>
                  </a:path>
                </a:pathLst>
              </a:custGeom>
              <a:solidFill>
                <a:srgbClr val="E0E0E0"/>
              </a:solidFill>
              <a:ln w="8886" cap="flat">
                <a:noFill/>
                <a:prstDash val="solid"/>
                <a:miter/>
              </a:ln>
            </p:spPr>
            <p:txBody>
              <a:bodyPr rtlCol="1" anchor="ctr"/>
              <a:lstStyle/>
              <a:p>
                <a:endParaRPr lang="ar-SA"/>
              </a:p>
            </p:txBody>
          </p:sp>
          <p:sp>
            <p:nvSpPr>
              <p:cNvPr id="727" name="Freeform: Shape 726">
                <a:extLst>
                  <a:ext uri="{FF2B5EF4-FFF2-40B4-BE49-F238E27FC236}">
                    <a16:creationId xmlns:a16="http://schemas.microsoft.com/office/drawing/2014/main" id="{170CBD8F-048E-4661-9A55-524A843EEDBE}"/>
                  </a:ext>
                </a:extLst>
              </p:cNvPr>
              <p:cNvSpPr/>
              <p:nvPr/>
            </p:nvSpPr>
            <p:spPr>
              <a:xfrm>
                <a:off x="4683282" y="3851480"/>
                <a:ext cx="10574" cy="1289"/>
              </a:xfrm>
              <a:custGeom>
                <a:avLst/>
                <a:gdLst>
                  <a:gd name="connsiteX0" fmla="*/ 10575 w 10574"/>
                  <a:gd name="connsiteY0" fmla="*/ 589 h 1289"/>
                  <a:gd name="connsiteX1" fmla="*/ 5243 w 10574"/>
                  <a:gd name="connsiteY1" fmla="*/ 1211 h 1289"/>
                  <a:gd name="connsiteX2" fmla="*/ 0 w 10574"/>
                  <a:gd name="connsiteY2" fmla="*/ 589 h 1289"/>
                  <a:gd name="connsiteX3" fmla="*/ 5243 w 10574"/>
                  <a:gd name="connsiteY3" fmla="*/ 56 h 1289"/>
                  <a:gd name="connsiteX4" fmla="*/ 10575 w 10574"/>
                  <a:gd name="connsiteY4" fmla="*/ 5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 h="1289">
                    <a:moveTo>
                      <a:pt x="10575" y="589"/>
                    </a:moveTo>
                    <a:cubicBezTo>
                      <a:pt x="8869" y="1203"/>
                      <a:pt x="7044" y="1415"/>
                      <a:pt x="5243" y="1211"/>
                    </a:cubicBezTo>
                    <a:cubicBezTo>
                      <a:pt x="3471" y="1421"/>
                      <a:pt x="1674" y="1208"/>
                      <a:pt x="0" y="589"/>
                    </a:cubicBezTo>
                    <a:cubicBezTo>
                      <a:pt x="1697" y="78"/>
                      <a:pt x="3477" y="-103"/>
                      <a:pt x="5243" y="56"/>
                    </a:cubicBezTo>
                    <a:cubicBezTo>
                      <a:pt x="7038" y="-99"/>
                      <a:pt x="8846" y="81"/>
                      <a:pt x="10575" y="589"/>
                    </a:cubicBezTo>
                    <a:close/>
                  </a:path>
                </a:pathLst>
              </a:custGeom>
              <a:solidFill>
                <a:srgbClr val="E0E0E0"/>
              </a:solidFill>
              <a:ln w="8886" cap="flat">
                <a:noFill/>
                <a:prstDash val="solid"/>
                <a:miter/>
              </a:ln>
            </p:spPr>
            <p:txBody>
              <a:bodyPr rtlCol="1" anchor="ctr"/>
              <a:lstStyle/>
              <a:p>
                <a:endParaRPr lang="ar-SA"/>
              </a:p>
            </p:txBody>
          </p:sp>
          <p:sp>
            <p:nvSpPr>
              <p:cNvPr id="728" name="Freeform: Shape 727">
                <a:extLst>
                  <a:ext uri="{FF2B5EF4-FFF2-40B4-BE49-F238E27FC236}">
                    <a16:creationId xmlns:a16="http://schemas.microsoft.com/office/drawing/2014/main" id="{65FD7877-B77D-478D-A050-84BC56B64F62}"/>
                  </a:ext>
                </a:extLst>
              </p:cNvPr>
              <p:cNvSpPr/>
              <p:nvPr/>
            </p:nvSpPr>
            <p:spPr>
              <a:xfrm>
                <a:off x="4683282" y="3824732"/>
                <a:ext cx="10574" cy="1289"/>
              </a:xfrm>
              <a:custGeom>
                <a:avLst/>
                <a:gdLst>
                  <a:gd name="connsiteX0" fmla="*/ 10575 w 10574"/>
                  <a:gd name="connsiteY0" fmla="*/ 589 h 1289"/>
                  <a:gd name="connsiteX1" fmla="*/ 5243 w 10574"/>
                  <a:gd name="connsiteY1" fmla="*/ 1211 h 1289"/>
                  <a:gd name="connsiteX2" fmla="*/ 0 w 10574"/>
                  <a:gd name="connsiteY2" fmla="*/ 589 h 1289"/>
                  <a:gd name="connsiteX3" fmla="*/ 5243 w 10574"/>
                  <a:gd name="connsiteY3" fmla="*/ 56 h 1289"/>
                  <a:gd name="connsiteX4" fmla="*/ 10575 w 10574"/>
                  <a:gd name="connsiteY4" fmla="*/ 5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 h="1289">
                    <a:moveTo>
                      <a:pt x="10575" y="589"/>
                    </a:moveTo>
                    <a:cubicBezTo>
                      <a:pt x="8869" y="1203"/>
                      <a:pt x="7044" y="1415"/>
                      <a:pt x="5243" y="1211"/>
                    </a:cubicBezTo>
                    <a:cubicBezTo>
                      <a:pt x="3471" y="1421"/>
                      <a:pt x="1674" y="1208"/>
                      <a:pt x="0" y="589"/>
                    </a:cubicBezTo>
                    <a:cubicBezTo>
                      <a:pt x="1697" y="78"/>
                      <a:pt x="3477" y="-103"/>
                      <a:pt x="5243" y="56"/>
                    </a:cubicBezTo>
                    <a:cubicBezTo>
                      <a:pt x="7038" y="-99"/>
                      <a:pt x="8846" y="81"/>
                      <a:pt x="10575" y="589"/>
                    </a:cubicBezTo>
                    <a:close/>
                  </a:path>
                </a:pathLst>
              </a:custGeom>
              <a:solidFill>
                <a:srgbClr val="E0E0E0"/>
              </a:solidFill>
              <a:ln w="8886" cap="flat">
                <a:noFill/>
                <a:prstDash val="solid"/>
                <a:miter/>
              </a:ln>
            </p:spPr>
            <p:txBody>
              <a:bodyPr rtlCol="1" anchor="ctr"/>
              <a:lstStyle/>
              <a:p>
                <a:endParaRPr lang="ar-SA"/>
              </a:p>
            </p:txBody>
          </p:sp>
          <p:sp>
            <p:nvSpPr>
              <p:cNvPr id="729" name="Freeform: Shape 728">
                <a:extLst>
                  <a:ext uri="{FF2B5EF4-FFF2-40B4-BE49-F238E27FC236}">
                    <a16:creationId xmlns:a16="http://schemas.microsoft.com/office/drawing/2014/main" id="{2CB75FE7-EC41-4A7A-B802-6D8787E5E443}"/>
                  </a:ext>
                </a:extLst>
              </p:cNvPr>
              <p:cNvSpPr/>
              <p:nvPr/>
            </p:nvSpPr>
            <p:spPr>
              <a:xfrm>
                <a:off x="4683282" y="3797901"/>
                <a:ext cx="10574" cy="1374"/>
              </a:xfrm>
              <a:custGeom>
                <a:avLst/>
                <a:gdLst>
                  <a:gd name="connsiteX0" fmla="*/ 10575 w 10574"/>
                  <a:gd name="connsiteY0" fmla="*/ 673 h 1374"/>
                  <a:gd name="connsiteX1" fmla="*/ 5243 w 10574"/>
                  <a:gd name="connsiteY1" fmla="*/ 1296 h 1374"/>
                  <a:gd name="connsiteX2" fmla="*/ 0 w 10574"/>
                  <a:gd name="connsiteY2" fmla="*/ 673 h 1374"/>
                  <a:gd name="connsiteX3" fmla="*/ 5243 w 10574"/>
                  <a:gd name="connsiteY3" fmla="*/ 51 h 1374"/>
                  <a:gd name="connsiteX4" fmla="*/ 10575 w 10574"/>
                  <a:gd name="connsiteY4" fmla="*/ 673 h 1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 h="1374">
                    <a:moveTo>
                      <a:pt x="10575" y="673"/>
                    </a:moveTo>
                    <a:cubicBezTo>
                      <a:pt x="8869" y="1287"/>
                      <a:pt x="7044" y="1500"/>
                      <a:pt x="5243" y="1296"/>
                    </a:cubicBezTo>
                    <a:cubicBezTo>
                      <a:pt x="3471" y="1506"/>
                      <a:pt x="1674" y="1293"/>
                      <a:pt x="0" y="673"/>
                    </a:cubicBezTo>
                    <a:cubicBezTo>
                      <a:pt x="1685" y="104"/>
                      <a:pt x="3471" y="-108"/>
                      <a:pt x="5243" y="51"/>
                    </a:cubicBezTo>
                    <a:cubicBezTo>
                      <a:pt x="7044" y="-100"/>
                      <a:pt x="8857" y="112"/>
                      <a:pt x="10575" y="673"/>
                    </a:cubicBezTo>
                    <a:close/>
                  </a:path>
                </a:pathLst>
              </a:custGeom>
              <a:solidFill>
                <a:srgbClr val="E0E0E0"/>
              </a:solidFill>
              <a:ln w="8886" cap="flat">
                <a:noFill/>
                <a:prstDash val="solid"/>
                <a:miter/>
              </a:ln>
            </p:spPr>
            <p:txBody>
              <a:bodyPr rtlCol="1" anchor="ctr"/>
              <a:lstStyle/>
              <a:p>
                <a:endParaRPr lang="ar-SA"/>
              </a:p>
            </p:txBody>
          </p:sp>
          <p:sp>
            <p:nvSpPr>
              <p:cNvPr id="730" name="Freeform: Shape 729">
                <a:extLst>
                  <a:ext uri="{FF2B5EF4-FFF2-40B4-BE49-F238E27FC236}">
                    <a16:creationId xmlns:a16="http://schemas.microsoft.com/office/drawing/2014/main" id="{72E4CBCF-2719-47D6-951E-B373861762C3}"/>
                  </a:ext>
                </a:extLst>
              </p:cNvPr>
              <p:cNvSpPr/>
              <p:nvPr/>
            </p:nvSpPr>
            <p:spPr>
              <a:xfrm>
                <a:off x="4683282" y="3771153"/>
                <a:ext cx="10574" cy="1374"/>
              </a:xfrm>
              <a:custGeom>
                <a:avLst/>
                <a:gdLst>
                  <a:gd name="connsiteX0" fmla="*/ 10575 w 10574"/>
                  <a:gd name="connsiteY0" fmla="*/ 673 h 1374"/>
                  <a:gd name="connsiteX1" fmla="*/ 5243 w 10574"/>
                  <a:gd name="connsiteY1" fmla="*/ 1296 h 1374"/>
                  <a:gd name="connsiteX2" fmla="*/ 0 w 10574"/>
                  <a:gd name="connsiteY2" fmla="*/ 673 h 1374"/>
                  <a:gd name="connsiteX3" fmla="*/ 5243 w 10574"/>
                  <a:gd name="connsiteY3" fmla="*/ 51 h 1374"/>
                  <a:gd name="connsiteX4" fmla="*/ 10575 w 10574"/>
                  <a:gd name="connsiteY4" fmla="*/ 673 h 1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 h="1374">
                    <a:moveTo>
                      <a:pt x="10575" y="673"/>
                    </a:moveTo>
                    <a:cubicBezTo>
                      <a:pt x="8869" y="1287"/>
                      <a:pt x="7044" y="1500"/>
                      <a:pt x="5243" y="1296"/>
                    </a:cubicBezTo>
                    <a:cubicBezTo>
                      <a:pt x="3471" y="1506"/>
                      <a:pt x="1674" y="1293"/>
                      <a:pt x="0" y="673"/>
                    </a:cubicBezTo>
                    <a:cubicBezTo>
                      <a:pt x="1685" y="104"/>
                      <a:pt x="3471" y="-108"/>
                      <a:pt x="5243" y="51"/>
                    </a:cubicBezTo>
                    <a:cubicBezTo>
                      <a:pt x="7044" y="-100"/>
                      <a:pt x="8857" y="112"/>
                      <a:pt x="10575" y="673"/>
                    </a:cubicBezTo>
                    <a:close/>
                  </a:path>
                </a:pathLst>
              </a:custGeom>
              <a:solidFill>
                <a:srgbClr val="E0E0E0"/>
              </a:solidFill>
              <a:ln w="8886" cap="flat">
                <a:noFill/>
                <a:prstDash val="solid"/>
                <a:miter/>
              </a:ln>
            </p:spPr>
            <p:txBody>
              <a:bodyPr rtlCol="1" anchor="ctr"/>
              <a:lstStyle/>
              <a:p>
                <a:endParaRPr lang="ar-SA"/>
              </a:p>
            </p:txBody>
          </p:sp>
          <p:sp>
            <p:nvSpPr>
              <p:cNvPr id="731" name="Freeform: Shape 730">
                <a:extLst>
                  <a:ext uri="{FF2B5EF4-FFF2-40B4-BE49-F238E27FC236}">
                    <a16:creationId xmlns:a16="http://schemas.microsoft.com/office/drawing/2014/main" id="{534BFFC1-E314-4643-A482-4A0BBE6F1FA8}"/>
                  </a:ext>
                </a:extLst>
              </p:cNvPr>
              <p:cNvSpPr/>
              <p:nvPr/>
            </p:nvSpPr>
            <p:spPr>
              <a:xfrm>
                <a:off x="4683266" y="3742413"/>
                <a:ext cx="10590" cy="5332"/>
              </a:xfrm>
              <a:custGeom>
                <a:avLst/>
                <a:gdLst>
                  <a:gd name="connsiteX0" fmla="*/ 10590 w 10590"/>
                  <a:gd name="connsiteY0" fmla="*/ 2666 h 5332"/>
                  <a:gd name="connsiteX1" fmla="*/ 5259 w 10590"/>
                  <a:gd name="connsiteY1" fmla="*/ 3289 h 5332"/>
                  <a:gd name="connsiteX2" fmla="*/ 2044 w 10590"/>
                  <a:gd name="connsiteY2" fmla="*/ 5259 h 5332"/>
                  <a:gd name="connsiteX3" fmla="*/ 74 w 10590"/>
                  <a:gd name="connsiteY3" fmla="*/ 2044 h 5332"/>
                  <a:gd name="connsiteX4" fmla="*/ 3289 w 10590"/>
                  <a:gd name="connsiteY4" fmla="*/ 74 h 5332"/>
                  <a:gd name="connsiteX5" fmla="*/ 5259 w 10590"/>
                  <a:gd name="connsiteY5" fmla="*/ 2044 h 5332"/>
                  <a:gd name="connsiteX6" fmla="*/ 10590 w 10590"/>
                  <a:gd name="connsiteY6" fmla="*/ 2666 h 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0" h="5332">
                    <a:moveTo>
                      <a:pt x="10590" y="2666"/>
                    </a:moveTo>
                    <a:cubicBezTo>
                      <a:pt x="8884" y="3280"/>
                      <a:pt x="7060" y="3493"/>
                      <a:pt x="5259" y="3289"/>
                    </a:cubicBezTo>
                    <a:cubicBezTo>
                      <a:pt x="4915" y="4720"/>
                      <a:pt x="3476" y="5602"/>
                      <a:pt x="2044" y="5259"/>
                    </a:cubicBezTo>
                    <a:cubicBezTo>
                      <a:pt x="613" y="4915"/>
                      <a:pt x="-269" y="3476"/>
                      <a:pt x="74" y="2044"/>
                    </a:cubicBezTo>
                    <a:cubicBezTo>
                      <a:pt x="418" y="613"/>
                      <a:pt x="1857" y="-269"/>
                      <a:pt x="3289" y="74"/>
                    </a:cubicBezTo>
                    <a:cubicBezTo>
                      <a:pt x="4263" y="308"/>
                      <a:pt x="5025" y="1069"/>
                      <a:pt x="5259" y="2044"/>
                    </a:cubicBezTo>
                    <a:cubicBezTo>
                      <a:pt x="7060" y="1840"/>
                      <a:pt x="8884" y="2053"/>
                      <a:pt x="10590" y="2666"/>
                    </a:cubicBezTo>
                    <a:close/>
                  </a:path>
                </a:pathLst>
              </a:custGeom>
              <a:solidFill>
                <a:srgbClr val="E0E0E0"/>
              </a:solidFill>
              <a:ln w="8886" cap="flat">
                <a:noFill/>
                <a:prstDash val="solid"/>
                <a:miter/>
              </a:ln>
            </p:spPr>
            <p:txBody>
              <a:bodyPr rtlCol="1" anchor="ctr"/>
              <a:lstStyle/>
              <a:p>
                <a:endParaRPr lang="ar-SA"/>
              </a:p>
            </p:txBody>
          </p:sp>
          <p:sp>
            <p:nvSpPr>
              <p:cNvPr id="732" name="Freeform: Shape 731">
                <a:extLst>
                  <a:ext uri="{FF2B5EF4-FFF2-40B4-BE49-F238E27FC236}">
                    <a16:creationId xmlns:a16="http://schemas.microsoft.com/office/drawing/2014/main" id="{7AF6028B-4D27-47D7-BC73-D233AFED0483}"/>
                  </a:ext>
                </a:extLst>
              </p:cNvPr>
              <p:cNvSpPr/>
              <p:nvPr/>
            </p:nvSpPr>
            <p:spPr>
              <a:xfrm>
                <a:off x="4701676" y="3681721"/>
                <a:ext cx="97658" cy="6931"/>
              </a:xfrm>
              <a:custGeom>
                <a:avLst/>
                <a:gdLst>
                  <a:gd name="connsiteX0" fmla="*/ 0 w 97658"/>
                  <a:gd name="connsiteY0" fmla="*/ 0 h 6931"/>
                  <a:gd name="connsiteX1" fmla="*/ 97659 w 97658"/>
                  <a:gd name="connsiteY1" fmla="*/ 0 h 6931"/>
                  <a:gd name="connsiteX2" fmla="*/ 97659 w 97658"/>
                  <a:gd name="connsiteY2" fmla="*/ 6931 h 6931"/>
                  <a:gd name="connsiteX3" fmla="*/ 0 w 97658"/>
                  <a:gd name="connsiteY3" fmla="*/ 6931 h 6931"/>
                </a:gdLst>
                <a:ahLst/>
                <a:cxnLst>
                  <a:cxn ang="0">
                    <a:pos x="connsiteX0" y="connsiteY0"/>
                  </a:cxn>
                  <a:cxn ang="0">
                    <a:pos x="connsiteX1" y="connsiteY1"/>
                  </a:cxn>
                  <a:cxn ang="0">
                    <a:pos x="connsiteX2" y="connsiteY2"/>
                  </a:cxn>
                  <a:cxn ang="0">
                    <a:pos x="connsiteX3" y="connsiteY3"/>
                  </a:cxn>
                </a:cxnLst>
                <a:rect l="l" t="t" r="r" b="b"/>
                <a:pathLst>
                  <a:path w="97658" h="6931">
                    <a:moveTo>
                      <a:pt x="0" y="0"/>
                    </a:moveTo>
                    <a:lnTo>
                      <a:pt x="97659" y="0"/>
                    </a:lnTo>
                    <a:lnTo>
                      <a:pt x="97659" y="6931"/>
                    </a:lnTo>
                    <a:lnTo>
                      <a:pt x="0" y="6931"/>
                    </a:lnTo>
                    <a:close/>
                  </a:path>
                </a:pathLst>
              </a:custGeom>
              <a:solidFill>
                <a:srgbClr val="E8505B"/>
              </a:solidFill>
              <a:ln w="8886" cap="flat">
                <a:noFill/>
                <a:prstDash val="solid"/>
                <a:miter/>
              </a:ln>
            </p:spPr>
            <p:txBody>
              <a:bodyPr rtlCol="1" anchor="ctr"/>
              <a:lstStyle/>
              <a:p>
                <a:endParaRPr lang="ar-SA"/>
              </a:p>
            </p:txBody>
          </p:sp>
          <p:sp>
            <p:nvSpPr>
              <p:cNvPr id="733" name="Freeform: Shape 732">
                <a:extLst>
                  <a:ext uri="{FF2B5EF4-FFF2-40B4-BE49-F238E27FC236}">
                    <a16:creationId xmlns:a16="http://schemas.microsoft.com/office/drawing/2014/main" id="{EFA2CAFB-D5A0-4A9E-A966-DA532086BE42}"/>
                  </a:ext>
                </a:extLst>
              </p:cNvPr>
              <p:cNvSpPr/>
              <p:nvPr/>
            </p:nvSpPr>
            <p:spPr>
              <a:xfrm>
                <a:off x="4701054" y="3701360"/>
                <a:ext cx="272626" cy="1155"/>
              </a:xfrm>
              <a:custGeom>
                <a:avLst/>
                <a:gdLst>
                  <a:gd name="connsiteX0" fmla="*/ 272627 w 272626"/>
                  <a:gd name="connsiteY0" fmla="*/ 622 h 1155"/>
                  <a:gd name="connsiteX1" fmla="*/ 136313 w 272626"/>
                  <a:gd name="connsiteY1" fmla="*/ 1155 h 1155"/>
                  <a:gd name="connsiteX2" fmla="*/ 0 w 272626"/>
                  <a:gd name="connsiteY2" fmla="*/ 622 h 1155"/>
                  <a:gd name="connsiteX3" fmla="*/ 136313 w 272626"/>
                  <a:gd name="connsiteY3" fmla="*/ 0 h 1155"/>
                  <a:gd name="connsiteX4" fmla="*/ 272627 w 272626"/>
                  <a:gd name="connsiteY4" fmla="*/ 622 h 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626" h="1155">
                    <a:moveTo>
                      <a:pt x="272627" y="622"/>
                    </a:moveTo>
                    <a:cubicBezTo>
                      <a:pt x="272627" y="622"/>
                      <a:pt x="211579" y="1155"/>
                      <a:pt x="136313" y="1155"/>
                    </a:cubicBezTo>
                    <a:cubicBezTo>
                      <a:pt x="61048" y="1155"/>
                      <a:pt x="0" y="1155"/>
                      <a:pt x="0" y="622"/>
                    </a:cubicBezTo>
                    <a:cubicBezTo>
                      <a:pt x="0" y="89"/>
                      <a:pt x="60959" y="0"/>
                      <a:pt x="136313" y="0"/>
                    </a:cubicBezTo>
                    <a:cubicBezTo>
                      <a:pt x="211668" y="0"/>
                      <a:pt x="272627" y="267"/>
                      <a:pt x="272627" y="622"/>
                    </a:cubicBezTo>
                    <a:close/>
                  </a:path>
                </a:pathLst>
              </a:custGeom>
              <a:solidFill>
                <a:srgbClr val="263238"/>
              </a:solidFill>
              <a:ln w="8886" cap="flat">
                <a:noFill/>
                <a:prstDash val="solid"/>
                <a:miter/>
              </a:ln>
            </p:spPr>
            <p:txBody>
              <a:bodyPr rtlCol="1" anchor="ctr"/>
              <a:lstStyle/>
              <a:p>
                <a:endParaRPr lang="ar-SA"/>
              </a:p>
            </p:txBody>
          </p:sp>
          <p:sp>
            <p:nvSpPr>
              <p:cNvPr id="734" name="Freeform: Shape 733">
                <a:extLst>
                  <a:ext uri="{FF2B5EF4-FFF2-40B4-BE49-F238E27FC236}">
                    <a16:creationId xmlns:a16="http://schemas.microsoft.com/office/drawing/2014/main" id="{990AA645-4259-458D-BE23-CE700B485B07}"/>
                  </a:ext>
                </a:extLst>
              </p:cNvPr>
              <p:cNvSpPr/>
              <p:nvPr/>
            </p:nvSpPr>
            <p:spPr>
              <a:xfrm>
                <a:off x="4708074" y="3958347"/>
                <a:ext cx="166259" cy="1243"/>
              </a:xfrm>
              <a:custGeom>
                <a:avLst/>
                <a:gdLst>
                  <a:gd name="connsiteX0" fmla="*/ 166260 w 166259"/>
                  <a:gd name="connsiteY0" fmla="*/ 622 h 1243"/>
                  <a:gd name="connsiteX1" fmla="*/ 83086 w 166259"/>
                  <a:gd name="connsiteY1" fmla="*/ 1244 h 1243"/>
                  <a:gd name="connsiteX2" fmla="*/ 0 w 166259"/>
                  <a:gd name="connsiteY2" fmla="*/ 622 h 1243"/>
                  <a:gd name="connsiteX3" fmla="*/ 83086 w 166259"/>
                  <a:gd name="connsiteY3" fmla="*/ 0 h 1243"/>
                  <a:gd name="connsiteX4" fmla="*/ 166260 w 166259"/>
                  <a:gd name="connsiteY4" fmla="*/ 622 h 1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259" h="1243">
                    <a:moveTo>
                      <a:pt x="166260" y="622"/>
                    </a:moveTo>
                    <a:cubicBezTo>
                      <a:pt x="166260" y="622"/>
                      <a:pt x="129027" y="1244"/>
                      <a:pt x="83086" y="1244"/>
                    </a:cubicBezTo>
                    <a:cubicBezTo>
                      <a:pt x="37144" y="1244"/>
                      <a:pt x="0" y="1244"/>
                      <a:pt x="0" y="622"/>
                    </a:cubicBezTo>
                    <a:cubicBezTo>
                      <a:pt x="0" y="0"/>
                      <a:pt x="37233" y="0"/>
                      <a:pt x="83086" y="0"/>
                    </a:cubicBezTo>
                    <a:cubicBezTo>
                      <a:pt x="128938" y="0"/>
                      <a:pt x="166260" y="267"/>
                      <a:pt x="166260" y="622"/>
                    </a:cubicBezTo>
                    <a:close/>
                  </a:path>
                </a:pathLst>
              </a:custGeom>
              <a:solidFill>
                <a:srgbClr val="263238"/>
              </a:solidFill>
              <a:ln w="8886" cap="flat">
                <a:noFill/>
                <a:prstDash val="solid"/>
                <a:miter/>
              </a:ln>
            </p:spPr>
            <p:txBody>
              <a:bodyPr rtlCol="1" anchor="ctr"/>
              <a:lstStyle/>
              <a:p>
                <a:endParaRPr lang="ar-SA"/>
              </a:p>
            </p:txBody>
          </p:sp>
          <p:sp>
            <p:nvSpPr>
              <p:cNvPr id="735" name="Freeform: Shape 734">
                <a:extLst>
                  <a:ext uri="{FF2B5EF4-FFF2-40B4-BE49-F238E27FC236}">
                    <a16:creationId xmlns:a16="http://schemas.microsoft.com/office/drawing/2014/main" id="{9500C233-DE7F-46B1-AA28-8A7EBF088B86}"/>
                  </a:ext>
                </a:extLst>
              </p:cNvPr>
              <p:cNvSpPr/>
              <p:nvPr/>
            </p:nvSpPr>
            <p:spPr>
              <a:xfrm>
                <a:off x="4712162" y="3970793"/>
                <a:ext cx="35544" cy="1410"/>
              </a:xfrm>
              <a:custGeom>
                <a:avLst/>
                <a:gdLst>
                  <a:gd name="connsiteX0" fmla="*/ 35545 w 35544"/>
                  <a:gd name="connsiteY0" fmla="*/ 705 h 1410"/>
                  <a:gd name="connsiteX1" fmla="*/ 17772 w 35544"/>
                  <a:gd name="connsiteY1" fmla="*/ 1327 h 1410"/>
                  <a:gd name="connsiteX2" fmla="*/ 0 w 35544"/>
                  <a:gd name="connsiteY2" fmla="*/ 705 h 1410"/>
                  <a:gd name="connsiteX3" fmla="*/ 17772 w 35544"/>
                  <a:gd name="connsiteY3" fmla="*/ 83 h 1410"/>
                  <a:gd name="connsiteX4" fmla="*/ 35545 w 35544"/>
                  <a:gd name="connsiteY4" fmla="*/ 705 h 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44" h="1410">
                    <a:moveTo>
                      <a:pt x="35545" y="705"/>
                    </a:moveTo>
                    <a:cubicBezTo>
                      <a:pt x="29643" y="1331"/>
                      <a:pt x="23704" y="1539"/>
                      <a:pt x="17772" y="1327"/>
                    </a:cubicBezTo>
                    <a:cubicBezTo>
                      <a:pt x="11841" y="1544"/>
                      <a:pt x="5902" y="1336"/>
                      <a:pt x="0" y="705"/>
                    </a:cubicBezTo>
                    <a:cubicBezTo>
                      <a:pt x="5902" y="74"/>
                      <a:pt x="11841" y="-134"/>
                      <a:pt x="17772" y="83"/>
                    </a:cubicBezTo>
                    <a:cubicBezTo>
                      <a:pt x="23704" y="-129"/>
                      <a:pt x="29643" y="79"/>
                      <a:pt x="35545" y="705"/>
                    </a:cubicBezTo>
                    <a:close/>
                  </a:path>
                </a:pathLst>
              </a:custGeom>
              <a:solidFill>
                <a:srgbClr val="263238"/>
              </a:solidFill>
              <a:ln w="8886" cap="flat">
                <a:noFill/>
                <a:prstDash val="solid"/>
                <a:miter/>
              </a:ln>
            </p:spPr>
            <p:txBody>
              <a:bodyPr rtlCol="1" anchor="ctr"/>
              <a:lstStyle/>
              <a:p>
                <a:endParaRPr lang="ar-SA"/>
              </a:p>
            </p:txBody>
          </p:sp>
          <p:sp>
            <p:nvSpPr>
              <p:cNvPr id="736" name="Freeform: Shape 735">
                <a:extLst>
                  <a:ext uri="{FF2B5EF4-FFF2-40B4-BE49-F238E27FC236}">
                    <a16:creationId xmlns:a16="http://schemas.microsoft.com/office/drawing/2014/main" id="{E98975F0-F6A1-417A-9D69-941EA6D773BD}"/>
                  </a:ext>
                </a:extLst>
              </p:cNvPr>
              <p:cNvSpPr/>
              <p:nvPr/>
            </p:nvSpPr>
            <p:spPr>
              <a:xfrm>
                <a:off x="4906590" y="3956126"/>
                <a:ext cx="118185" cy="1243"/>
              </a:xfrm>
              <a:custGeom>
                <a:avLst/>
                <a:gdLst>
                  <a:gd name="connsiteX0" fmla="*/ 118186 w 118185"/>
                  <a:gd name="connsiteY0" fmla="*/ 622 h 1243"/>
                  <a:gd name="connsiteX1" fmla="*/ 59093 w 118185"/>
                  <a:gd name="connsiteY1" fmla="*/ 1244 h 1243"/>
                  <a:gd name="connsiteX2" fmla="*/ 0 w 118185"/>
                  <a:gd name="connsiteY2" fmla="*/ 622 h 1243"/>
                  <a:gd name="connsiteX3" fmla="*/ 59093 w 118185"/>
                  <a:gd name="connsiteY3" fmla="*/ 0 h 1243"/>
                  <a:gd name="connsiteX4" fmla="*/ 118186 w 118185"/>
                  <a:gd name="connsiteY4" fmla="*/ 622 h 1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85" h="1243">
                    <a:moveTo>
                      <a:pt x="118186" y="622"/>
                    </a:moveTo>
                    <a:cubicBezTo>
                      <a:pt x="118186" y="622"/>
                      <a:pt x="91527" y="1244"/>
                      <a:pt x="59093" y="1244"/>
                    </a:cubicBezTo>
                    <a:cubicBezTo>
                      <a:pt x="26658" y="1244"/>
                      <a:pt x="0" y="1244"/>
                      <a:pt x="0" y="622"/>
                    </a:cubicBezTo>
                    <a:cubicBezTo>
                      <a:pt x="0" y="0"/>
                      <a:pt x="26658" y="0"/>
                      <a:pt x="59093" y="0"/>
                    </a:cubicBezTo>
                    <a:cubicBezTo>
                      <a:pt x="91527" y="0"/>
                      <a:pt x="118186" y="267"/>
                      <a:pt x="118186" y="622"/>
                    </a:cubicBezTo>
                    <a:close/>
                  </a:path>
                </a:pathLst>
              </a:custGeom>
              <a:solidFill>
                <a:srgbClr val="263238"/>
              </a:solidFill>
              <a:ln w="8886" cap="flat">
                <a:noFill/>
                <a:prstDash val="solid"/>
                <a:miter/>
              </a:ln>
            </p:spPr>
            <p:txBody>
              <a:bodyPr rtlCol="1" anchor="ctr"/>
              <a:lstStyle/>
              <a:p>
                <a:endParaRPr lang="ar-SA"/>
              </a:p>
            </p:txBody>
          </p:sp>
          <p:sp>
            <p:nvSpPr>
              <p:cNvPr id="737" name="Freeform: Shape 736">
                <a:extLst>
                  <a:ext uri="{FF2B5EF4-FFF2-40B4-BE49-F238E27FC236}">
                    <a16:creationId xmlns:a16="http://schemas.microsoft.com/office/drawing/2014/main" id="{191C0AD5-F7FC-4105-8B5E-1323349FC7FF}"/>
                  </a:ext>
                </a:extLst>
              </p:cNvPr>
              <p:cNvSpPr/>
              <p:nvPr/>
            </p:nvSpPr>
            <p:spPr>
              <a:xfrm>
                <a:off x="4923563" y="3964212"/>
                <a:ext cx="36966" cy="1243"/>
              </a:xfrm>
              <a:custGeom>
                <a:avLst/>
                <a:gdLst>
                  <a:gd name="connsiteX0" fmla="*/ 36966 w 36966"/>
                  <a:gd name="connsiteY0" fmla="*/ 622 h 1243"/>
                  <a:gd name="connsiteX1" fmla="*/ 0 w 36966"/>
                  <a:gd name="connsiteY1" fmla="*/ 622 h 1243"/>
                  <a:gd name="connsiteX2" fmla="*/ 36966 w 36966"/>
                  <a:gd name="connsiteY2" fmla="*/ 622 h 1243"/>
                </a:gdLst>
                <a:ahLst/>
                <a:cxnLst>
                  <a:cxn ang="0">
                    <a:pos x="connsiteX0" y="connsiteY0"/>
                  </a:cxn>
                  <a:cxn ang="0">
                    <a:pos x="connsiteX1" y="connsiteY1"/>
                  </a:cxn>
                  <a:cxn ang="0">
                    <a:pos x="connsiteX2" y="connsiteY2"/>
                  </a:cxn>
                </a:cxnLst>
                <a:rect l="l" t="t" r="r" b="b"/>
                <a:pathLst>
                  <a:path w="36966" h="1243">
                    <a:moveTo>
                      <a:pt x="36966" y="622"/>
                    </a:moveTo>
                    <a:cubicBezTo>
                      <a:pt x="24658" y="1451"/>
                      <a:pt x="12308" y="1451"/>
                      <a:pt x="0" y="622"/>
                    </a:cubicBezTo>
                    <a:cubicBezTo>
                      <a:pt x="12308" y="-207"/>
                      <a:pt x="24658" y="-207"/>
                      <a:pt x="36966" y="622"/>
                    </a:cubicBezTo>
                    <a:close/>
                  </a:path>
                </a:pathLst>
              </a:custGeom>
              <a:solidFill>
                <a:srgbClr val="263238"/>
              </a:solidFill>
              <a:ln w="8886" cap="flat">
                <a:noFill/>
                <a:prstDash val="solid"/>
                <a:miter/>
              </a:ln>
            </p:spPr>
            <p:txBody>
              <a:bodyPr rtlCol="1" anchor="ctr"/>
              <a:lstStyle/>
              <a:p>
                <a:endParaRPr lang="ar-SA"/>
              </a:p>
            </p:txBody>
          </p:sp>
          <p:sp>
            <p:nvSpPr>
              <p:cNvPr id="738" name="Freeform: Shape 737">
                <a:extLst>
                  <a:ext uri="{FF2B5EF4-FFF2-40B4-BE49-F238E27FC236}">
                    <a16:creationId xmlns:a16="http://schemas.microsoft.com/office/drawing/2014/main" id="{4D125EED-523B-4B3C-B325-5BBCD6AA919A}"/>
                  </a:ext>
                </a:extLst>
              </p:cNvPr>
              <p:cNvSpPr/>
              <p:nvPr/>
            </p:nvSpPr>
            <p:spPr>
              <a:xfrm>
                <a:off x="2055826" y="4137136"/>
                <a:ext cx="271382" cy="1298621"/>
              </a:xfrm>
              <a:custGeom>
                <a:avLst/>
                <a:gdLst>
                  <a:gd name="connsiteX0" fmla="*/ 0 w 271382"/>
                  <a:gd name="connsiteY0" fmla="*/ 1298621 h 1298621"/>
                  <a:gd name="connsiteX1" fmla="*/ 146888 w 271382"/>
                  <a:gd name="connsiteY1" fmla="*/ 0 h 1298621"/>
                  <a:gd name="connsiteX2" fmla="*/ 271383 w 271382"/>
                  <a:gd name="connsiteY2" fmla="*/ 43898 h 1298621"/>
                  <a:gd name="connsiteX3" fmla="*/ 67979 w 271382"/>
                  <a:gd name="connsiteY3" fmla="*/ 1298621 h 1298621"/>
                  <a:gd name="connsiteX4" fmla="*/ 0 w 271382"/>
                  <a:gd name="connsiteY4" fmla="*/ 1298621 h 1298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82" h="1298621">
                    <a:moveTo>
                      <a:pt x="0" y="1298621"/>
                    </a:moveTo>
                    <a:lnTo>
                      <a:pt x="146888" y="0"/>
                    </a:lnTo>
                    <a:lnTo>
                      <a:pt x="271383" y="43898"/>
                    </a:lnTo>
                    <a:lnTo>
                      <a:pt x="67979" y="1298621"/>
                    </a:lnTo>
                    <a:lnTo>
                      <a:pt x="0" y="1298621"/>
                    </a:lnTo>
                    <a:close/>
                  </a:path>
                </a:pathLst>
              </a:custGeom>
              <a:solidFill>
                <a:srgbClr val="263238"/>
              </a:solidFill>
              <a:ln w="8886" cap="flat">
                <a:noFill/>
                <a:prstDash val="solid"/>
                <a:miter/>
              </a:ln>
            </p:spPr>
            <p:txBody>
              <a:bodyPr rtlCol="1" anchor="ctr"/>
              <a:lstStyle/>
              <a:p>
                <a:endParaRPr lang="ar-SA"/>
              </a:p>
            </p:txBody>
          </p:sp>
          <p:sp>
            <p:nvSpPr>
              <p:cNvPr id="739" name="Freeform: Shape 738">
                <a:extLst>
                  <a:ext uri="{FF2B5EF4-FFF2-40B4-BE49-F238E27FC236}">
                    <a16:creationId xmlns:a16="http://schemas.microsoft.com/office/drawing/2014/main" id="{9EEAE38C-3520-440C-B29F-E394A4F380BD}"/>
                  </a:ext>
                </a:extLst>
              </p:cNvPr>
              <p:cNvSpPr/>
              <p:nvPr/>
            </p:nvSpPr>
            <p:spPr>
              <a:xfrm>
                <a:off x="1993179" y="4033080"/>
                <a:ext cx="3756617" cy="164304"/>
              </a:xfrm>
              <a:custGeom>
                <a:avLst/>
                <a:gdLst>
                  <a:gd name="connsiteX0" fmla="*/ 0 w 3756617"/>
                  <a:gd name="connsiteY0" fmla="*/ 0 h 164304"/>
                  <a:gd name="connsiteX1" fmla="*/ 3756618 w 3756617"/>
                  <a:gd name="connsiteY1" fmla="*/ 0 h 164304"/>
                  <a:gd name="connsiteX2" fmla="*/ 3756618 w 3756617"/>
                  <a:gd name="connsiteY2" fmla="*/ 164305 h 164304"/>
                  <a:gd name="connsiteX3" fmla="*/ 0 w 3756617"/>
                  <a:gd name="connsiteY3" fmla="*/ 164305 h 164304"/>
                </a:gdLst>
                <a:ahLst/>
                <a:cxnLst>
                  <a:cxn ang="0">
                    <a:pos x="connsiteX0" y="connsiteY0"/>
                  </a:cxn>
                  <a:cxn ang="0">
                    <a:pos x="connsiteX1" y="connsiteY1"/>
                  </a:cxn>
                  <a:cxn ang="0">
                    <a:pos x="connsiteX2" y="connsiteY2"/>
                  </a:cxn>
                  <a:cxn ang="0">
                    <a:pos x="connsiteX3" y="connsiteY3"/>
                  </a:cxn>
                </a:cxnLst>
                <a:rect l="l" t="t" r="r" b="b"/>
                <a:pathLst>
                  <a:path w="3756617" h="164304">
                    <a:moveTo>
                      <a:pt x="0" y="0"/>
                    </a:moveTo>
                    <a:lnTo>
                      <a:pt x="3756618" y="0"/>
                    </a:lnTo>
                    <a:lnTo>
                      <a:pt x="3756618" y="164305"/>
                    </a:lnTo>
                    <a:lnTo>
                      <a:pt x="0" y="164305"/>
                    </a:lnTo>
                    <a:close/>
                  </a:path>
                </a:pathLst>
              </a:custGeom>
              <a:solidFill>
                <a:srgbClr val="455A64"/>
              </a:solidFill>
              <a:ln w="8886" cap="flat">
                <a:noFill/>
                <a:prstDash val="solid"/>
                <a:miter/>
              </a:ln>
            </p:spPr>
            <p:txBody>
              <a:bodyPr rtlCol="1" anchor="ctr"/>
              <a:lstStyle/>
              <a:p>
                <a:endParaRPr lang="ar-SA"/>
              </a:p>
            </p:txBody>
          </p:sp>
          <p:sp>
            <p:nvSpPr>
              <p:cNvPr id="740" name="Freeform: Shape 739">
                <a:extLst>
                  <a:ext uri="{FF2B5EF4-FFF2-40B4-BE49-F238E27FC236}">
                    <a16:creationId xmlns:a16="http://schemas.microsoft.com/office/drawing/2014/main" id="{BE9490DF-EECB-4E07-920F-BDDC48732C89}"/>
                  </a:ext>
                </a:extLst>
              </p:cNvPr>
              <p:cNvSpPr/>
              <p:nvPr/>
            </p:nvSpPr>
            <p:spPr>
              <a:xfrm>
                <a:off x="1999132" y="4035479"/>
                <a:ext cx="789889" cy="120800"/>
              </a:xfrm>
              <a:custGeom>
                <a:avLst/>
                <a:gdLst>
                  <a:gd name="connsiteX0" fmla="*/ 789889 w 789889"/>
                  <a:gd name="connsiteY0" fmla="*/ 0 h 120800"/>
                  <a:gd name="connsiteX1" fmla="*/ 788645 w 789889"/>
                  <a:gd name="connsiteY1" fmla="*/ 1778 h 120800"/>
                  <a:gd name="connsiteX2" fmla="*/ 784736 w 789889"/>
                  <a:gd name="connsiteY2" fmla="*/ 6754 h 120800"/>
                  <a:gd name="connsiteX3" fmla="*/ 765897 w 789889"/>
                  <a:gd name="connsiteY3" fmla="*/ 21860 h 120800"/>
                  <a:gd name="connsiteX4" fmla="*/ 729553 w 789889"/>
                  <a:gd name="connsiteY4" fmla="*/ 34034 h 120800"/>
                  <a:gd name="connsiteX5" fmla="*/ 678990 w 789889"/>
                  <a:gd name="connsiteY5" fmla="*/ 36256 h 120800"/>
                  <a:gd name="connsiteX6" fmla="*/ 618031 w 789889"/>
                  <a:gd name="connsiteY6" fmla="*/ 29236 h 120800"/>
                  <a:gd name="connsiteX7" fmla="*/ 548631 w 789889"/>
                  <a:gd name="connsiteY7" fmla="*/ 20972 h 120800"/>
                  <a:gd name="connsiteX8" fmla="*/ 392412 w 789889"/>
                  <a:gd name="connsiteY8" fmla="*/ 51273 h 120800"/>
                  <a:gd name="connsiteX9" fmla="*/ 240814 w 789889"/>
                  <a:gd name="connsiteY9" fmla="*/ 105479 h 120800"/>
                  <a:gd name="connsiteX10" fmla="*/ 171769 w 789889"/>
                  <a:gd name="connsiteY10" fmla="*/ 119164 h 120800"/>
                  <a:gd name="connsiteX11" fmla="*/ 110277 w 789889"/>
                  <a:gd name="connsiteY11" fmla="*/ 119164 h 120800"/>
                  <a:gd name="connsiteX12" fmla="*/ 26036 w 789889"/>
                  <a:gd name="connsiteY12" fmla="*/ 92505 h 120800"/>
                  <a:gd name="connsiteX13" fmla="*/ 0 w 789889"/>
                  <a:gd name="connsiteY13" fmla="*/ 72955 h 120800"/>
                  <a:gd name="connsiteX14" fmla="*/ 1866 w 789889"/>
                  <a:gd name="connsiteY14" fmla="*/ 74111 h 120800"/>
                  <a:gd name="connsiteX15" fmla="*/ 6842 w 789889"/>
                  <a:gd name="connsiteY15" fmla="*/ 77843 h 120800"/>
                  <a:gd name="connsiteX16" fmla="*/ 26925 w 789889"/>
                  <a:gd name="connsiteY16" fmla="*/ 90906 h 120800"/>
                  <a:gd name="connsiteX17" fmla="*/ 110632 w 789889"/>
                  <a:gd name="connsiteY17" fmla="*/ 116142 h 120800"/>
                  <a:gd name="connsiteX18" fmla="*/ 171325 w 789889"/>
                  <a:gd name="connsiteY18" fmla="*/ 116142 h 120800"/>
                  <a:gd name="connsiteX19" fmla="*/ 239659 w 789889"/>
                  <a:gd name="connsiteY19" fmla="*/ 102191 h 120800"/>
                  <a:gd name="connsiteX20" fmla="*/ 390724 w 789889"/>
                  <a:gd name="connsiteY20" fmla="*/ 47719 h 120800"/>
                  <a:gd name="connsiteX21" fmla="*/ 548631 w 789889"/>
                  <a:gd name="connsiteY21" fmla="*/ 17506 h 120800"/>
                  <a:gd name="connsiteX22" fmla="*/ 618476 w 789889"/>
                  <a:gd name="connsiteY22" fmla="*/ 26392 h 120800"/>
                  <a:gd name="connsiteX23" fmla="*/ 678901 w 789889"/>
                  <a:gd name="connsiteY23" fmla="*/ 33856 h 120800"/>
                  <a:gd name="connsiteX24" fmla="*/ 729019 w 789889"/>
                  <a:gd name="connsiteY24" fmla="*/ 32346 h 120800"/>
                  <a:gd name="connsiteX25" fmla="*/ 764564 w 789889"/>
                  <a:gd name="connsiteY25" fmla="*/ 21149 h 120800"/>
                  <a:gd name="connsiteX26" fmla="*/ 789890 w 789889"/>
                  <a:gd name="connsiteY26" fmla="*/ 0 h 1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9889" h="120800">
                    <a:moveTo>
                      <a:pt x="789889" y="0"/>
                    </a:moveTo>
                    <a:cubicBezTo>
                      <a:pt x="789563" y="650"/>
                      <a:pt x="789144" y="1249"/>
                      <a:pt x="788645" y="1778"/>
                    </a:cubicBezTo>
                    <a:cubicBezTo>
                      <a:pt x="787757" y="2933"/>
                      <a:pt x="786513" y="4621"/>
                      <a:pt x="784736" y="6754"/>
                    </a:cubicBezTo>
                    <a:cubicBezTo>
                      <a:pt x="779269" y="12727"/>
                      <a:pt x="772915" y="17822"/>
                      <a:pt x="765897" y="21860"/>
                    </a:cubicBezTo>
                    <a:cubicBezTo>
                      <a:pt x="754617" y="28080"/>
                      <a:pt x="742303" y="32205"/>
                      <a:pt x="729553" y="34034"/>
                    </a:cubicBezTo>
                    <a:cubicBezTo>
                      <a:pt x="712811" y="36416"/>
                      <a:pt x="695877" y="37160"/>
                      <a:pt x="678990" y="36256"/>
                    </a:cubicBezTo>
                    <a:cubicBezTo>
                      <a:pt x="658543" y="35206"/>
                      <a:pt x="638182" y="32861"/>
                      <a:pt x="618031" y="29236"/>
                    </a:cubicBezTo>
                    <a:cubicBezTo>
                      <a:pt x="595097" y="25007"/>
                      <a:pt x="571917" y="22247"/>
                      <a:pt x="548631" y="20972"/>
                    </a:cubicBezTo>
                    <a:cubicBezTo>
                      <a:pt x="499401" y="19194"/>
                      <a:pt x="445907" y="32079"/>
                      <a:pt x="392412" y="51273"/>
                    </a:cubicBezTo>
                    <a:cubicBezTo>
                      <a:pt x="338918" y="70467"/>
                      <a:pt x="288800" y="92239"/>
                      <a:pt x="240814" y="105479"/>
                    </a:cubicBezTo>
                    <a:cubicBezTo>
                      <a:pt x="218228" y="111985"/>
                      <a:pt x="195130" y="116563"/>
                      <a:pt x="171769" y="119164"/>
                    </a:cubicBezTo>
                    <a:cubicBezTo>
                      <a:pt x="151330" y="121347"/>
                      <a:pt x="130716" y="121347"/>
                      <a:pt x="110277" y="119164"/>
                    </a:cubicBezTo>
                    <a:cubicBezTo>
                      <a:pt x="80625" y="116348"/>
                      <a:pt x="51910" y="107260"/>
                      <a:pt x="26036" y="92505"/>
                    </a:cubicBezTo>
                    <a:cubicBezTo>
                      <a:pt x="16594" y="87073"/>
                      <a:pt x="7850" y="80508"/>
                      <a:pt x="0" y="72955"/>
                    </a:cubicBezTo>
                    <a:lnTo>
                      <a:pt x="1866" y="74111"/>
                    </a:lnTo>
                    <a:lnTo>
                      <a:pt x="6842" y="77843"/>
                    </a:lnTo>
                    <a:cubicBezTo>
                      <a:pt x="13228" y="82655"/>
                      <a:pt x="19938" y="87020"/>
                      <a:pt x="26925" y="90906"/>
                    </a:cubicBezTo>
                    <a:cubicBezTo>
                      <a:pt x="52796" y="104982"/>
                      <a:pt x="81292" y="113573"/>
                      <a:pt x="110632" y="116142"/>
                    </a:cubicBezTo>
                    <a:cubicBezTo>
                      <a:pt x="130808" y="118266"/>
                      <a:pt x="151150" y="118266"/>
                      <a:pt x="171325" y="116142"/>
                    </a:cubicBezTo>
                    <a:cubicBezTo>
                      <a:pt x="194451" y="113400"/>
                      <a:pt x="217309" y="108733"/>
                      <a:pt x="239659" y="102191"/>
                    </a:cubicBezTo>
                    <a:cubicBezTo>
                      <a:pt x="287200" y="88773"/>
                      <a:pt x="337407" y="66646"/>
                      <a:pt x="390724" y="47719"/>
                    </a:cubicBezTo>
                    <a:cubicBezTo>
                      <a:pt x="444041" y="28791"/>
                      <a:pt x="498602" y="15462"/>
                      <a:pt x="548631" y="17506"/>
                    </a:cubicBezTo>
                    <a:cubicBezTo>
                      <a:pt x="572080" y="18953"/>
                      <a:pt x="595411" y="21921"/>
                      <a:pt x="618476" y="26392"/>
                    </a:cubicBezTo>
                    <a:cubicBezTo>
                      <a:pt x="638449" y="30091"/>
                      <a:pt x="658628" y="32584"/>
                      <a:pt x="678901" y="33856"/>
                    </a:cubicBezTo>
                    <a:cubicBezTo>
                      <a:pt x="695617" y="34974"/>
                      <a:pt x="712401" y="34468"/>
                      <a:pt x="729019" y="32346"/>
                    </a:cubicBezTo>
                    <a:cubicBezTo>
                      <a:pt x="741433" y="30729"/>
                      <a:pt x="753465" y="26939"/>
                      <a:pt x="764564" y="21149"/>
                    </a:cubicBezTo>
                    <a:cubicBezTo>
                      <a:pt x="774183" y="15643"/>
                      <a:pt x="782756" y="8483"/>
                      <a:pt x="789890" y="0"/>
                    </a:cubicBezTo>
                    <a:close/>
                  </a:path>
                </a:pathLst>
              </a:custGeom>
              <a:solidFill>
                <a:srgbClr val="263238"/>
              </a:solidFill>
              <a:ln w="8886" cap="flat">
                <a:noFill/>
                <a:prstDash val="solid"/>
                <a:miter/>
              </a:ln>
            </p:spPr>
            <p:txBody>
              <a:bodyPr rtlCol="1" anchor="ctr"/>
              <a:lstStyle/>
              <a:p>
                <a:endParaRPr lang="ar-SA"/>
              </a:p>
            </p:txBody>
          </p:sp>
          <p:sp>
            <p:nvSpPr>
              <p:cNvPr id="741" name="Freeform: Shape 740">
                <a:extLst>
                  <a:ext uri="{FF2B5EF4-FFF2-40B4-BE49-F238E27FC236}">
                    <a16:creationId xmlns:a16="http://schemas.microsoft.com/office/drawing/2014/main" id="{9FEAC9C3-20E7-491F-B0B7-7263D4DAC3D6}"/>
                  </a:ext>
                </a:extLst>
              </p:cNvPr>
              <p:cNvSpPr/>
              <p:nvPr/>
            </p:nvSpPr>
            <p:spPr>
              <a:xfrm>
                <a:off x="2034499" y="4037967"/>
                <a:ext cx="343538" cy="66602"/>
              </a:xfrm>
              <a:custGeom>
                <a:avLst/>
                <a:gdLst>
                  <a:gd name="connsiteX0" fmla="*/ 343539 w 343538"/>
                  <a:gd name="connsiteY0" fmla="*/ 0 h 66602"/>
                  <a:gd name="connsiteX1" fmla="*/ 332164 w 343538"/>
                  <a:gd name="connsiteY1" fmla="*/ 9686 h 66602"/>
                  <a:gd name="connsiteX2" fmla="*/ 297953 w 343538"/>
                  <a:gd name="connsiteY2" fmla="*/ 31812 h 66602"/>
                  <a:gd name="connsiteX3" fmla="*/ 168659 w 343538"/>
                  <a:gd name="connsiteY3" fmla="*/ 66380 h 66602"/>
                  <a:gd name="connsiteX4" fmla="*/ 37677 w 343538"/>
                  <a:gd name="connsiteY4" fmla="*/ 39721 h 66602"/>
                  <a:gd name="connsiteX5" fmla="*/ 6131 w 343538"/>
                  <a:gd name="connsiteY5" fmla="*/ 13951 h 66602"/>
                  <a:gd name="connsiteX6" fmla="*/ 977 w 343538"/>
                  <a:gd name="connsiteY6" fmla="*/ 3999 h 66602"/>
                  <a:gd name="connsiteX7" fmla="*/ 0 w 343538"/>
                  <a:gd name="connsiteY7" fmla="*/ 267 h 66602"/>
                  <a:gd name="connsiteX8" fmla="*/ 7553 w 343538"/>
                  <a:gd name="connsiteY8" fmla="*/ 12885 h 66602"/>
                  <a:gd name="connsiteX9" fmla="*/ 39188 w 343538"/>
                  <a:gd name="connsiteY9" fmla="*/ 36789 h 66602"/>
                  <a:gd name="connsiteX10" fmla="*/ 168481 w 343538"/>
                  <a:gd name="connsiteY10" fmla="*/ 62114 h 66602"/>
                  <a:gd name="connsiteX11" fmla="*/ 296442 w 343538"/>
                  <a:gd name="connsiteY11" fmla="*/ 29591 h 66602"/>
                  <a:gd name="connsiteX12" fmla="*/ 331187 w 343538"/>
                  <a:gd name="connsiteY12" fmla="*/ 8975 h 66602"/>
                  <a:gd name="connsiteX13" fmla="*/ 343538 w 343538"/>
                  <a:gd name="connsiteY13" fmla="*/ 0 h 6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538" h="66602">
                    <a:moveTo>
                      <a:pt x="343539" y="0"/>
                    </a:moveTo>
                    <a:cubicBezTo>
                      <a:pt x="340069" y="3589"/>
                      <a:pt x="336260" y="6832"/>
                      <a:pt x="332164" y="9686"/>
                    </a:cubicBezTo>
                    <a:cubicBezTo>
                      <a:pt x="321378" y="17975"/>
                      <a:pt x="309936" y="25375"/>
                      <a:pt x="297953" y="31812"/>
                    </a:cubicBezTo>
                    <a:cubicBezTo>
                      <a:pt x="258139" y="53256"/>
                      <a:pt x="213862" y="65094"/>
                      <a:pt x="168659" y="66380"/>
                    </a:cubicBezTo>
                    <a:cubicBezTo>
                      <a:pt x="123488" y="68184"/>
                      <a:pt x="78550" y="59037"/>
                      <a:pt x="37677" y="39721"/>
                    </a:cubicBezTo>
                    <a:cubicBezTo>
                      <a:pt x="25171" y="33907"/>
                      <a:pt x="14324" y="25047"/>
                      <a:pt x="6131" y="13951"/>
                    </a:cubicBezTo>
                    <a:cubicBezTo>
                      <a:pt x="3967" y="10885"/>
                      <a:pt x="2232" y="7536"/>
                      <a:pt x="977" y="3999"/>
                    </a:cubicBezTo>
                    <a:cubicBezTo>
                      <a:pt x="436" y="2821"/>
                      <a:pt x="106" y="1558"/>
                      <a:pt x="0" y="267"/>
                    </a:cubicBezTo>
                    <a:cubicBezTo>
                      <a:pt x="2202" y="4654"/>
                      <a:pt x="4727" y="8871"/>
                      <a:pt x="7553" y="12885"/>
                    </a:cubicBezTo>
                    <a:cubicBezTo>
                      <a:pt x="16072" y="23229"/>
                      <a:pt x="26910" y="31419"/>
                      <a:pt x="39188" y="36789"/>
                    </a:cubicBezTo>
                    <a:cubicBezTo>
                      <a:pt x="79762" y="55071"/>
                      <a:pt x="124009" y="63737"/>
                      <a:pt x="168481" y="62114"/>
                    </a:cubicBezTo>
                    <a:cubicBezTo>
                      <a:pt x="213006" y="60808"/>
                      <a:pt x="256696" y="49703"/>
                      <a:pt x="296442" y="29591"/>
                    </a:cubicBezTo>
                    <a:cubicBezTo>
                      <a:pt x="308431" y="23431"/>
                      <a:pt x="320034" y="16546"/>
                      <a:pt x="331187" y="8975"/>
                    </a:cubicBezTo>
                    <a:cubicBezTo>
                      <a:pt x="335088" y="5696"/>
                      <a:pt x="339215" y="2697"/>
                      <a:pt x="343538" y="0"/>
                    </a:cubicBezTo>
                    <a:close/>
                  </a:path>
                </a:pathLst>
              </a:custGeom>
              <a:solidFill>
                <a:srgbClr val="263238"/>
              </a:solidFill>
              <a:ln w="8886" cap="flat">
                <a:noFill/>
                <a:prstDash val="solid"/>
                <a:miter/>
              </a:ln>
            </p:spPr>
            <p:txBody>
              <a:bodyPr rtlCol="1" anchor="ctr"/>
              <a:lstStyle/>
              <a:p>
                <a:endParaRPr lang="ar-SA"/>
              </a:p>
            </p:txBody>
          </p:sp>
          <p:sp>
            <p:nvSpPr>
              <p:cNvPr id="742" name="Freeform: Shape 741">
                <a:extLst>
                  <a:ext uri="{FF2B5EF4-FFF2-40B4-BE49-F238E27FC236}">
                    <a16:creationId xmlns:a16="http://schemas.microsoft.com/office/drawing/2014/main" id="{757E08D1-F747-4D12-B32C-150D5368DB10}"/>
                  </a:ext>
                </a:extLst>
              </p:cNvPr>
              <p:cNvSpPr/>
              <p:nvPr/>
            </p:nvSpPr>
            <p:spPr>
              <a:xfrm>
                <a:off x="2959902" y="4070972"/>
                <a:ext cx="473292" cy="119392"/>
              </a:xfrm>
              <a:custGeom>
                <a:avLst/>
                <a:gdLst>
                  <a:gd name="connsiteX0" fmla="*/ 299641 w 473292"/>
                  <a:gd name="connsiteY0" fmla="*/ 71141 h 119392"/>
                  <a:gd name="connsiteX1" fmla="*/ 305417 w 473292"/>
                  <a:gd name="connsiteY1" fmla="*/ 73273 h 119392"/>
                  <a:gd name="connsiteX2" fmla="*/ 323189 w 473292"/>
                  <a:gd name="connsiteY2" fmla="*/ 77894 h 119392"/>
                  <a:gd name="connsiteX3" fmla="*/ 388858 w 473292"/>
                  <a:gd name="connsiteY3" fmla="*/ 67586 h 119392"/>
                  <a:gd name="connsiteX4" fmla="*/ 388858 w 473292"/>
                  <a:gd name="connsiteY4" fmla="*/ 69630 h 119392"/>
                  <a:gd name="connsiteX5" fmla="*/ 307372 w 473292"/>
                  <a:gd name="connsiteY5" fmla="*/ 37906 h 119392"/>
                  <a:gd name="connsiteX6" fmla="*/ 201360 w 473292"/>
                  <a:gd name="connsiteY6" fmla="*/ 65454 h 119392"/>
                  <a:gd name="connsiteX7" fmla="*/ 193096 w 473292"/>
                  <a:gd name="connsiteY7" fmla="*/ 76117 h 119392"/>
                  <a:gd name="connsiteX8" fmla="*/ 199405 w 473292"/>
                  <a:gd name="connsiteY8" fmla="*/ 86692 h 119392"/>
                  <a:gd name="connsiteX9" fmla="*/ 213979 w 473292"/>
                  <a:gd name="connsiteY9" fmla="*/ 91845 h 119392"/>
                  <a:gd name="connsiteX10" fmla="*/ 229973 w 473292"/>
                  <a:gd name="connsiteY10" fmla="*/ 95400 h 119392"/>
                  <a:gd name="connsiteX11" fmla="*/ 296709 w 473292"/>
                  <a:gd name="connsiteY11" fmla="*/ 108374 h 119392"/>
                  <a:gd name="connsiteX12" fmla="*/ 367798 w 473292"/>
                  <a:gd name="connsiteY12" fmla="*/ 113172 h 119392"/>
                  <a:gd name="connsiteX13" fmla="*/ 404231 w 473292"/>
                  <a:gd name="connsiteY13" fmla="*/ 109707 h 119392"/>
                  <a:gd name="connsiteX14" fmla="*/ 422003 w 473292"/>
                  <a:gd name="connsiteY14" fmla="*/ 105886 h 119392"/>
                  <a:gd name="connsiteX15" fmla="*/ 439775 w 473292"/>
                  <a:gd name="connsiteY15" fmla="*/ 100198 h 119392"/>
                  <a:gd name="connsiteX16" fmla="*/ 462524 w 473292"/>
                  <a:gd name="connsiteY16" fmla="*/ 83759 h 119392"/>
                  <a:gd name="connsiteX17" fmla="*/ 466878 w 473292"/>
                  <a:gd name="connsiteY17" fmla="*/ 58522 h 119392"/>
                  <a:gd name="connsiteX18" fmla="*/ 449106 w 473292"/>
                  <a:gd name="connsiteY18" fmla="*/ 38618 h 119392"/>
                  <a:gd name="connsiteX19" fmla="*/ 424225 w 473292"/>
                  <a:gd name="connsiteY19" fmla="*/ 26355 h 119392"/>
                  <a:gd name="connsiteX20" fmla="*/ 319812 w 473292"/>
                  <a:gd name="connsiteY20" fmla="*/ 4761 h 119392"/>
                  <a:gd name="connsiteX21" fmla="*/ 142089 w 473292"/>
                  <a:gd name="connsiteY21" fmla="*/ 32397 h 119392"/>
                  <a:gd name="connsiteX22" fmla="*/ 34922 w 473292"/>
                  <a:gd name="connsiteY22" fmla="*/ 90957 h 119392"/>
                  <a:gd name="connsiteX23" fmla="*/ 8975 w 473292"/>
                  <a:gd name="connsiteY23" fmla="*/ 111928 h 119392"/>
                  <a:gd name="connsiteX24" fmla="*/ 2399 w 473292"/>
                  <a:gd name="connsiteY24" fmla="*/ 117527 h 119392"/>
                  <a:gd name="connsiteX25" fmla="*/ 0 w 473292"/>
                  <a:gd name="connsiteY25" fmla="*/ 119393 h 119392"/>
                  <a:gd name="connsiteX26" fmla="*/ 2044 w 473292"/>
                  <a:gd name="connsiteY26" fmla="*/ 117260 h 119392"/>
                  <a:gd name="connsiteX27" fmla="*/ 8353 w 473292"/>
                  <a:gd name="connsiteY27" fmla="*/ 111217 h 119392"/>
                  <a:gd name="connsiteX28" fmla="*/ 33767 w 473292"/>
                  <a:gd name="connsiteY28" fmla="*/ 89446 h 119392"/>
                  <a:gd name="connsiteX29" fmla="*/ 320434 w 473292"/>
                  <a:gd name="connsiteY29" fmla="*/ 585 h 119392"/>
                  <a:gd name="connsiteX30" fmla="*/ 426179 w 473292"/>
                  <a:gd name="connsiteY30" fmla="*/ 22267 h 119392"/>
                  <a:gd name="connsiteX31" fmla="*/ 451949 w 473292"/>
                  <a:gd name="connsiteY31" fmla="*/ 34797 h 119392"/>
                  <a:gd name="connsiteX32" fmla="*/ 471676 w 473292"/>
                  <a:gd name="connsiteY32" fmla="*/ 57012 h 119392"/>
                  <a:gd name="connsiteX33" fmla="*/ 465989 w 473292"/>
                  <a:gd name="connsiteY33" fmla="*/ 86692 h 119392"/>
                  <a:gd name="connsiteX34" fmla="*/ 441463 w 473292"/>
                  <a:gd name="connsiteY34" fmla="*/ 104464 h 119392"/>
                  <a:gd name="connsiteX35" fmla="*/ 423158 w 473292"/>
                  <a:gd name="connsiteY35" fmla="*/ 110329 h 119392"/>
                  <a:gd name="connsiteX36" fmla="*/ 404675 w 473292"/>
                  <a:gd name="connsiteY36" fmla="*/ 114239 h 119392"/>
                  <a:gd name="connsiteX37" fmla="*/ 367709 w 473292"/>
                  <a:gd name="connsiteY37" fmla="*/ 117793 h 119392"/>
                  <a:gd name="connsiteX38" fmla="*/ 295909 w 473292"/>
                  <a:gd name="connsiteY38" fmla="*/ 112817 h 119392"/>
                  <a:gd name="connsiteX39" fmla="*/ 228996 w 473292"/>
                  <a:gd name="connsiteY39" fmla="*/ 99665 h 119392"/>
                  <a:gd name="connsiteX40" fmla="*/ 213001 w 473292"/>
                  <a:gd name="connsiteY40" fmla="*/ 95933 h 119392"/>
                  <a:gd name="connsiteX41" fmla="*/ 197273 w 473292"/>
                  <a:gd name="connsiteY41" fmla="*/ 90335 h 119392"/>
                  <a:gd name="connsiteX42" fmla="*/ 190608 w 473292"/>
                  <a:gd name="connsiteY42" fmla="*/ 84559 h 119392"/>
                  <a:gd name="connsiteX43" fmla="*/ 188209 w 473292"/>
                  <a:gd name="connsiteY43" fmla="*/ 75673 h 119392"/>
                  <a:gd name="connsiteX44" fmla="*/ 198161 w 473292"/>
                  <a:gd name="connsiteY44" fmla="*/ 62166 h 119392"/>
                  <a:gd name="connsiteX45" fmla="*/ 306928 w 473292"/>
                  <a:gd name="connsiteY45" fmla="*/ 34530 h 119392"/>
                  <a:gd name="connsiteX46" fmla="*/ 389658 w 473292"/>
                  <a:gd name="connsiteY46" fmla="*/ 67676 h 119392"/>
                  <a:gd name="connsiteX47" fmla="*/ 391168 w 473292"/>
                  <a:gd name="connsiteY47" fmla="*/ 68919 h 119392"/>
                  <a:gd name="connsiteX48" fmla="*/ 389480 w 473292"/>
                  <a:gd name="connsiteY48" fmla="*/ 69808 h 119392"/>
                  <a:gd name="connsiteX49" fmla="*/ 322301 w 473292"/>
                  <a:gd name="connsiteY49" fmla="*/ 78694 h 119392"/>
                  <a:gd name="connsiteX50" fmla="*/ 299641 w 473292"/>
                  <a:gd name="connsiteY50" fmla="*/ 71141 h 1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73292" h="119392">
                    <a:moveTo>
                      <a:pt x="299641" y="71141"/>
                    </a:moveTo>
                    <a:cubicBezTo>
                      <a:pt x="301612" y="71722"/>
                      <a:pt x="303541" y="72434"/>
                      <a:pt x="305417" y="73273"/>
                    </a:cubicBezTo>
                    <a:cubicBezTo>
                      <a:pt x="311222" y="75240"/>
                      <a:pt x="317161" y="76784"/>
                      <a:pt x="323189" y="77894"/>
                    </a:cubicBezTo>
                    <a:cubicBezTo>
                      <a:pt x="345616" y="81859"/>
                      <a:pt x="368724" y="78231"/>
                      <a:pt x="388858" y="67586"/>
                    </a:cubicBezTo>
                    <a:lnTo>
                      <a:pt x="388858" y="69630"/>
                    </a:lnTo>
                    <a:cubicBezTo>
                      <a:pt x="365260" y="51532"/>
                      <a:pt x="336995" y="40528"/>
                      <a:pt x="307372" y="37906"/>
                    </a:cubicBezTo>
                    <a:cubicBezTo>
                      <a:pt x="269883" y="34194"/>
                      <a:pt x="232299" y="43960"/>
                      <a:pt x="201360" y="65454"/>
                    </a:cubicBezTo>
                    <a:cubicBezTo>
                      <a:pt x="197264" y="67730"/>
                      <a:pt x="194278" y="71583"/>
                      <a:pt x="193096" y="76117"/>
                    </a:cubicBezTo>
                    <a:cubicBezTo>
                      <a:pt x="192967" y="80568"/>
                      <a:pt x="195427" y="84691"/>
                      <a:pt x="199405" y="86692"/>
                    </a:cubicBezTo>
                    <a:cubicBezTo>
                      <a:pt x="203959" y="89170"/>
                      <a:pt x="208878" y="90910"/>
                      <a:pt x="213979" y="91845"/>
                    </a:cubicBezTo>
                    <a:lnTo>
                      <a:pt x="229973" y="95400"/>
                    </a:lnTo>
                    <a:cubicBezTo>
                      <a:pt x="251478" y="100198"/>
                      <a:pt x="273693" y="104997"/>
                      <a:pt x="296709" y="108374"/>
                    </a:cubicBezTo>
                    <a:cubicBezTo>
                      <a:pt x="320213" y="112102"/>
                      <a:pt x="344005" y="113707"/>
                      <a:pt x="367798" y="113172"/>
                    </a:cubicBezTo>
                    <a:cubicBezTo>
                      <a:pt x="380007" y="112851"/>
                      <a:pt x="392180" y="111693"/>
                      <a:pt x="404231" y="109707"/>
                    </a:cubicBezTo>
                    <a:cubicBezTo>
                      <a:pt x="410273" y="108640"/>
                      <a:pt x="416316" y="107485"/>
                      <a:pt x="422003" y="105886"/>
                    </a:cubicBezTo>
                    <a:cubicBezTo>
                      <a:pt x="428105" y="104600"/>
                      <a:pt x="434060" y="102694"/>
                      <a:pt x="439775" y="100198"/>
                    </a:cubicBezTo>
                    <a:cubicBezTo>
                      <a:pt x="448598" y="96679"/>
                      <a:pt x="456413" y="91031"/>
                      <a:pt x="462524" y="83759"/>
                    </a:cubicBezTo>
                    <a:cubicBezTo>
                      <a:pt x="468331" y="76707"/>
                      <a:pt x="469986" y="67113"/>
                      <a:pt x="466878" y="58522"/>
                    </a:cubicBezTo>
                    <a:cubicBezTo>
                      <a:pt x="463246" y="50150"/>
                      <a:pt x="457014" y="43171"/>
                      <a:pt x="449106" y="38618"/>
                    </a:cubicBezTo>
                    <a:cubicBezTo>
                      <a:pt x="441226" y="33738"/>
                      <a:pt x="432894" y="29631"/>
                      <a:pt x="424225" y="26355"/>
                    </a:cubicBezTo>
                    <a:cubicBezTo>
                      <a:pt x="390760" y="13756"/>
                      <a:pt x="355530" y="6470"/>
                      <a:pt x="319812" y="4761"/>
                    </a:cubicBezTo>
                    <a:cubicBezTo>
                      <a:pt x="259286" y="1359"/>
                      <a:pt x="198724" y="10776"/>
                      <a:pt x="142089" y="32397"/>
                    </a:cubicBezTo>
                    <a:cubicBezTo>
                      <a:pt x="103793" y="46786"/>
                      <a:pt x="67716" y="66500"/>
                      <a:pt x="34922" y="90957"/>
                    </a:cubicBezTo>
                    <a:cubicBezTo>
                      <a:pt x="23460" y="99843"/>
                      <a:pt x="14573" y="106774"/>
                      <a:pt x="8975" y="111928"/>
                    </a:cubicBezTo>
                    <a:lnTo>
                      <a:pt x="2399" y="117527"/>
                    </a:lnTo>
                    <a:cubicBezTo>
                      <a:pt x="1673" y="118238"/>
                      <a:pt x="868" y="118864"/>
                      <a:pt x="0" y="119393"/>
                    </a:cubicBezTo>
                    <a:cubicBezTo>
                      <a:pt x="0" y="119393"/>
                      <a:pt x="622" y="118593"/>
                      <a:pt x="2044" y="117260"/>
                    </a:cubicBezTo>
                    <a:lnTo>
                      <a:pt x="8353" y="111217"/>
                    </a:lnTo>
                    <a:cubicBezTo>
                      <a:pt x="13773" y="105886"/>
                      <a:pt x="22482" y="98599"/>
                      <a:pt x="33767" y="89446"/>
                    </a:cubicBezTo>
                    <a:cubicBezTo>
                      <a:pt x="115744" y="26733"/>
                      <a:pt x="217359" y="-4766"/>
                      <a:pt x="320434" y="585"/>
                    </a:cubicBezTo>
                    <a:cubicBezTo>
                      <a:pt x="356604" y="2207"/>
                      <a:pt x="392291" y="9524"/>
                      <a:pt x="426179" y="22267"/>
                    </a:cubicBezTo>
                    <a:cubicBezTo>
                      <a:pt x="435166" y="25573"/>
                      <a:pt x="443799" y="29771"/>
                      <a:pt x="451949" y="34797"/>
                    </a:cubicBezTo>
                    <a:cubicBezTo>
                      <a:pt x="460725" y="39909"/>
                      <a:pt x="467637" y="47693"/>
                      <a:pt x="471676" y="57012"/>
                    </a:cubicBezTo>
                    <a:cubicBezTo>
                      <a:pt x="475127" y="67217"/>
                      <a:pt x="472968" y="78485"/>
                      <a:pt x="465989" y="86692"/>
                    </a:cubicBezTo>
                    <a:cubicBezTo>
                      <a:pt x="459403" y="94546"/>
                      <a:pt x="450978" y="100651"/>
                      <a:pt x="441463" y="104464"/>
                    </a:cubicBezTo>
                    <a:cubicBezTo>
                      <a:pt x="435569" y="107015"/>
                      <a:pt x="429438" y="108980"/>
                      <a:pt x="423158" y="110329"/>
                    </a:cubicBezTo>
                    <a:cubicBezTo>
                      <a:pt x="417027" y="112017"/>
                      <a:pt x="410895" y="113172"/>
                      <a:pt x="404675" y="114239"/>
                    </a:cubicBezTo>
                    <a:cubicBezTo>
                      <a:pt x="392453" y="116298"/>
                      <a:pt x="380100" y="117486"/>
                      <a:pt x="367709" y="117793"/>
                    </a:cubicBezTo>
                    <a:cubicBezTo>
                      <a:pt x="343676" y="118221"/>
                      <a:pt x="319652" y="116556"/>
                      <a:pt x="295909" y="112817"/>
                    </a:cubicBezTo>
                    <a:cubicBezTo>
                      <a:pt x="272805" y="109351"/>
                      <a:pt x="250500" y="104464"/>
                      <a:pt x="228996" y="99665"/>
                    </a:cubicBezTo>
                    <a:lnTo>
                      <a:pt x="213001" y="95933"/>
                    </a:lnTo>
                    <a:cubicBezTo>
                      <a:pt x="207497" y="94905"/>
                      <a:pt x="202189" y="93015"/>
                      <a:pt x="197273" y="90335"/>
                    </a:cubicBezTo>
                    <a:cubicBezTo>
                      <a:pt x="194680" y="88884"/>
                      <a:pt x="192412" y="86919"/>
                      <a:pt x="190608" y="84559"/>
                    </a:cubicBezTo>
                    <a:cubicBezTo>
                      <a:pt x="188764" y="81983"/>
                      <a:pt x="187912" y="78827"/>
                      <a:pt x="188209" y="75673"/>
                    </a:cubicBezTo>
                    <a:cubicBezTo>
                      <a:pt x="189482" y="69973"/>
                      <a:pt x="193094" y="65071"/>
                      <a:pt x="198161" y="62166"/>
                    </a:cubicBezTo>
                    <a:cubicBezTo>
                      <a:pt x="229963" y="40282"/>
                      <a:pt x="268537" y="30481"/>
                      <a:pt x="306928" y="34530"/>
                    </a:cubicBezTo>
                    <a:cubicBezTo>
                      <a:pt x="337104" y="37450"/>
                      <a:pt x="365813" y="48952"/>
                      <a:pt x="389658" y="67676"/>
                    </a:cubicBezTo>
                    <a:lnTo>
                      <a:pt x="391168" y="68919"/>
                    </a:lnTo>
                    <a:lnTo>
                      <a:pt x="389480" y="69808"/>
                    </a:lnTo>
                    <a:cubicBezTo>
                      <a:pt x="368754" y="80338"/>
                      <a:pt x="345052" y="83473"/>
                      <a:pt x="322301" y="78694"/>
                    </a:cubicBezTo>
                    <a:cubicBezTo>
                      <a:pt x="314387" y="77426"/>
                      <a:pt x="306733" y="74875"/>
                      <a:pt x="299641" y="71141"/>
                    </a:cubicBezTo>
                    <a:close/>
                  </a:path>
                </a:pathLst>
              </a:custGeom>
              <a:solidFill>
                <a:srgbClr val="263238"/>
              </a:solidFill>
              <a:ln w="8886" cap="flat">
                <a:noFill/>
                <a:prstDash val="solid"/>
                <a:miter/>
              </a:ln>
            </p:spPr>
            <p:txBody>
              <a:bodyPr rtlCol="1" anchor="ctr"/>
              <a:lstStyle/>
              <a:p>
                <a:endParaRPr lang="ar-SA"/>
              </a:p>
            </p:txBody>
          </p:sp>
          <p:sp>
            <p:nvSpPr>
              <p:cNvPr id="743" name="Freeform: Shape 742">
                <a:extLst>
                  <a:ext uri="{FF2B5EF4-FFF2-40B4-BE49-F238E27FC236}">
                    <a16:creationId xmlns:a16="http://schemas.microsoft.com/office/drawing/2014/main" id="{952ADA28-94D7-4282-910A-91C8BC4B9573}"/>
                  </a:ext>
                </a:extLst>
              </p:cNvPr>
              <p:cNvSpPr/>
              <p:nvPr/>
            </p:nvSpPr>
            <p:spPr>
              <a:xfrm>
                <a:off x="3612590" y="4039744"/>
                <a:ext cx="136822" cy="156469"/>
              </a:xfrm>
              <a:custGeom>
                <a:avLst/>
                <a:gdLst>
                  <a:gd name="connsiteX0" fmla="*/ 130360 w 136822"/>
                  <a:gd name="connsiteY0" fmla="*/ 0 h 156469"/>
                  <a:gd name="connsiteX1" fmla="*/ 134003 w 136822"/>
                  <a:gd name="connsiteY1" fmla="*/ 8264 h 156469"/>
                  <a:gd name="connsiteX2" fmla="*/ 136491 w 136822"/>
                  <a:gd name="connsiteY2" fmla="*/ 32968 h 156469"/>
                  <a:gd name="connsiteX3" fmla="*/ 99969 w 136822"/>
                  <a:gd name="connsiteY3" fmla="*/ 104679 h 156469"/>
                  <a:gd name="connsiteX4" fmla="*/ 65757 w 136822"/>
                  <a:gd name="connsiteY4" fmla="*/ 133736 h 156469"/>
                  <a:gd name="connsiteX5" fmla="*/ 32790 w 136822"/>
                  <a:gd name="connsiteY5" fmla="*/ 149643 h 156469"/>
                  <a:gd name="connsiteX6" fmla="*/ 8886 w 136822"/>
                  <a:gd name="connsiteY6" fmla="*/ 155685 h 156469"/>
                  <a:gd name="connsiteX7" fmla="*/ 0 w 136822"/>
                  <a:gd name="connsiteY7" fmla="*/ 156396 h 156469"/>
                  <a:gd name="connsiteX8" fmla="*/ 31723 w 136822"/>
                  <a:gd name="connsiteY8" fmla="*/ 146621 h 156469"/>
                  <a:gd name="connsiteX9" fmla="*/ 63536 w 136822"/>
                  <a:gd name="connsiteY9" fmla="*/ 130093 h 156469"/>
                  <a:gd name="connsiteX10" fmla="*/ 96681 w 136822"/>
                  <a:gd name="connsiteY10" fmla="*/ 101480 h 156469"/>
                  <a:gd name="connsiteX11" fmla="*/ 133203 w 136822"/>
                  <a:gd name="connsiteY11" fmla="*/ 32612 h 156469"/>
                  <a:gd name="connsiteX12" fmla="*/ 130359 w 136822"/>
                  <a:gd name="connsiteY12" fmla="*/ 0 h 15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822" h="156469">
                    <a:moveTo>
                      <a:pt x="130360" y="0"/>
                    </a:moveTo>
                    <a:cubicBezTo>
                      <a:pt x="132106" y="2488"/>
                      <a:pt x="133344" y="5296"/>
                      <a:pt x="134003" y="8264"/>
                    </a:cubicBezTo>
                    <a:cubicBezTo>
                      <a:pt x="136513" y="16242"/>
                      <a:pt x="137360" y="24650"/>
                      <a:pt x="136491" y="32968"/>
                    </a:cubicBezTo>
                    <a:cubicBezTo>
                      <a:pt x="132791" y="60318"/>
                      <a:pt x="119914" y="85602"/>
                      <a:pt x="99969" y="104679"/>
                    </a:cubicBezTo>
                    <a:cubicBezTo>
                      <a:pt x="89785" y="115715"/>
                      <a:pt x="78297" y="125473"/>
                      <a:pt x="65757" y="133736"/>
                    </a:cubicBezTo>
                    <a:cubicBezTo>
                      <a:pt x="55462" y="140371"/>
                      <a:pt x="44390" y="145713"/>
                      <a:pt x="32790" y="149643"/>
                    </a:cubicBezTo>
                    <a:cubicBezTo>
                      <a:pt x="24998" y="152298"/>
                      <a:pt x="17004" y="154318"/>
                      <a:pt x="8886" y="155685"/>
                    </a:cubicBezTo>
                    <a:cubicBezTo>
                      <a:pt x="5976" y="156366"/>
                      <a:pt x="2981" y="156605"/>
                      <a:pt x="0" y="156396"/>
                    </a:cubicBezTo>
                    <a:cubicBezTo>
                      <a:pt x="0" y="155596"/>
                      <a:pt x="12618" y="153819"/>
                      <a:pt x="31723" y="146621"/>
                    </a:cubicBezTo>
                    <a:cubicBezTo>
                      <a:pt x="42901" y="142293"/>
                      <a:pt x="53569" y="136751"/>
                      <a:pt x="63536" y="130093"/>
                    </a:cubicBezTo>
                    <a:cubicBezTo>
                      <a:pt x="75634" y="121844"/>
                      <a:pt x="86754" y="112244"/>
                      <a:pt x="96681" y="101480"/>
                    </a:cubicBezTo>
                    <a:cubicBezTo>
                      <a:pt x="115919" y="83029"/>
                      <a:pt x="128721" y="58888"/>
                      <a:pt x="133203" y="32612"/>
                    </a:cubicBezTo>
                    <a:cubicBezTo>
                      <a:pt x="134223" y="21659"/>
                      <a:pt x="133259" y="10612"/>
                      <a:pt x="130359" y="0"/>
                    </a:cubicBezTo>
                    <a:close/>
                  </a:path>
                </a:pathLst>
              </a:custGeom>
              <a:solidFill>
                <a:srgbClr val="263238"/>
              </a:solidFill>
              <a:ln w="8886" cap="flat">
                <a:noFill/>
                <a:prstDash val="solid"/>
                <a:miter/>
              </a:ln>
            </p:spPr>
            <p:txBody>
              <a:bodyPr rtlCol="1" anchor="ctr"/>
              <a:lstStyle/>
              <a:p>
                <a:endParaRPr lang="ar-SA"/>
              </a:p>
            </p:txBody>
          </p:sp>
          <p:sp>
            <p:nvSpPr>
              <p:cNvPr id="744" name="Freeform: Shape 743">
                <a:extLst>
                  <a:ext uri="{FF2B5EF4-FFF2-40B4-BE49-F238E27FC236}">
                    <a16:creationId xmlns:a16="http://schemas.microsoft.com/office/drawing/2014/main" id="{D36B2A29-9B82-4D4A-AA8F-9E852F78E318}"/>
                  </a:ext>
                </a:extLst>
              </p:cNvPr>
              <p:cNvSpPr/>
              <p:nvPr/>
            </p:nvSpPr>
            <p:spPr>
              <a:xfrm>
                <a:off x="3870022" y="4080277"/>
                <a:ext cx="547475" cy="115774"/>
              </a:xfrm>
              <a:custGeom>
                <a:avLst/>
                <a:gdLst>
                  <a:gd name="connsiteX0" fmla="*/ 547475 w 547475"/>
                  <a:gd name="connsiteY0" fmla="*/ 108398 h 115774"/>
                  <a:gd name="connsiteX1" fmla="*/ 530236 w 547475"/>
                  <a:gd name="connsiteY1" fmla="*/ 91692 h 115774"/>
                  <a:gd name="connsiteX2" fmla="*/ 471499 w 547475"/>
                  <a:gd name="connsiteY2" fmla="*/ 65034 h 115774"/>
                  <a:gd name="connsiteX3" fmla="*/ 427068 w 547475"/>
                  <a:gd name="connsiteY3" fmla="*/ 66367 h 115774"/>
                  <a:gd name="connsiteX4" fmla="*/ 374640 w 547475"/>
                  <a:gd name="connsiteY4" fmla="*/ 71166 h 115774"/>
                  <a:gd name="connsiteX5" fmla="*/ 322389 w 547475"/>
                  <a:gd name="connsiteY5" fmla="*/ 45574 h 115774"/>
                  <a:gd name="connsiteX6" fmla="*/ 269961 w 547475"/>
                  <a:gd name="connsiteY6" fmla="*/ 14472 h 115774"/>
                  <a:gd name="connsiteX7" fmla="*/ 153464 w 547475"/>
                  <a:gd name="connsiteY7" fmla="*/ 12695 h 115774"/>
                  <a:gd name="connsiteX8" fmla="*/ 67357 w 547475"/>
                  <a:gd name="connsiteY8" fmla="*/ 56326 h 115774"/>
                  <a:gd name="connsiteX9" fmla="*/ 17328 w 547475"/>
                  <a:gd name="connsiteY9" fmla="*/ 98979 h 115774"/>
                  <a:gd name="connsiteX10" fmla="*/ 4621 w 547475"/>
                  <a:gd name="connsiteY10" fmla="*/ 111598 h 115774"/>
                  <a:gd name="connsiteX11" fmla="*/ 0 w 547475"/>
                  <a:gd name="connsiteY11" fmla="*/ 115774 h 115774"/>
                  <a:gd name="connsiteX12" fmla="*/ 3910 w 547475"/>
                  <a:gd name="connsiteY12" fmla="*/ 110976 h 115774"/>
                  <a:gd name="connsiteX13" fmla="*/ 16084 w 547475"/>
                  <a:gd name="connsiteY13" fmla="*/ 97735 h 115774"/>
                  <a:gd name="connsiteX14" fmla="*/ 65402 w 547475"/>
                  <a:gd name="connsiteY14" fmla="*/ 53749 h 115774"/>
                  <a:gd name="connsiteX15" fmla="*/ 152308 w 547475"/>
                  <a:gd name="connsiteY15" fmla="*/ 8607 h 115774"/>
                  <a:gd name="connsiteX16" fmla="*/ 271561 w 547475"/>
                  <a:gd name="connsiteY16" fmla="*/ 10118 h 115774"/>
                  <a:gd name="connsiteX17" fmla="*/ 324877 w 547475"/>
                  <a:gd name="connsiteY17" fmla="*/ 42019 h 115774"/>
                  <a:gd name="connsiteX18" fmla="*/ 374818 w 547475"/>
                  <a:gd name="connsiteY18" fmla="*/ 66989 h 115774"/>
                  <a:gd name="connsiteX19" fmla="*/ 426179 w 547475"/>
                  <a:gd name="connsiteY19" fmla="*/ 62546 h 115774"/>
                  <a:gd name="connsiteX20" fmla="*/ 472032 w 547475"/>
                  <a:gd name="connsiteY20" fmla="*/ 61835 h 115774"/>
                  <a:gd name="connsiteX21" fmla="*/ 531391 w 547475"/>
                  <a:gd name="connsiteY21" fmla="*/ 90182 h 115774"/>
                  <a:gd name="connsiteX22" fmla="*/ 547475 w 547475"/>
                  <a:gd name="connsiteY22" fmla="*/ 108398 h 11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475" h="115774">
                    <a:moveTo>
                      <a:pt x="547475" y="108398"/>
                    </a:moveTo>
                    <a:cubicBezTo>
                      <a:pt x="542022" y="102535"/>
                      <a:pt x="536268" y="96959"/>
                      <a:pt x="530236" y="91692"/>
                    </a:cubicBezTo>
                    <a:cubicBezTo>
                      <a:pt x="513405" y="77694"/>
                      <a:pt x="493116" y="68486"/>
                      <a:pt x="471499" y="65034"/>
                    </a:cubicBezTo>
                    <a:cubicBezTo>
                      <a:pt x="456720" y="62963"/>
                      <a:pt x="441696" y="63413"/>
                      <a:pt x="427068" y="66367"/>
                    </a:cubicBezTo>
                    <a:cubicBezTo>
                      <a:pt x="409898" y="70382"/>
                      <a:pt x="392254" y="71996"/>
                      <a:pt x="374640" y="71166"/>
                    </a:cubicBezTo>
                    <a:cubicBezTo>
                      <a:pt x="355357" y="69388"/>
                      <a:pt x="338029" y="57748"/>
                      <a:pt x="322389" y="45574"/>
                    </a:cubicBezTo>
                    <a:cubicBezTo>
                      <a:pt x="306827" y="32276"/>
                      <a:pt x="289092" y="21755"/>
                      <a:pt x="269961" y="14472"/>
                    </a:cubicBezTo>
                    <a:cubicBezTo>
                      <a:pt x="232241" y="1882"/>
                      <a:pt x="191551" y="1261"/>
                      <a:pt x="153464" y="12695"/>
                    </a:cubicBezTo>
                    <a:cubicBezTo>
                      <a:pt x="122406" y="22029"/>
                      <a:pt x="93252" y="36802"/>
                      <a:pt x="67357" y="56326"/>
                    </a:cubicBezTo>
                    <a:cubicBezTo>
                      <a:pt x="49729" y="69388"/>
                      <a:pt x="33014" y="83639"/>
                      <a:pt x="17328" y="98979"/>
                    </a:cubicBezTo>
                    <a:lnTo>
                      <a:pt x="4621" y="111598"/>
                    </a:lnTo>
                    <a:cubicBezTo>
                      <a:pt x="3234" y="113151"/>
                      <a:pt x="1685" y="114551"/>
                      <a:pt x="0" y="115774"/>
                    </a:cubicBezTo>
                    <a:cubicBezTo>
                      <a:pt x="1157" y="114061"/>
                      <a:pt x="2465" y="112455"/>
                      <a:pt x="3910" y="110976"/>
                    </a:cubicBezTo>
                    <a:cubicBezTo>
                      <a:pt x="6576" y="107777"/>
                      <a:pt x="10663" y="103334"/>
                      <a:pt x="16084" y="97735"/>
                    </a:cubicBezTo>
                    <a:cubicBezTo>
                      <a:pt x="31304" y="81761"/>
                      <a:pt x="47798" y="67051"/>
                      <a:pt x="65402" y="53749"/>
                    </a:cubicBezTo>
                    <a:cubicBezTo>
                      <a:pt x="91393" y="33554"/>
                      <a:pt x="120841" y="18258"/>
                      <a:pt x="152308" y="8607"/>
                    </a:cubicBezTo>
                    <a:cubicBezTo>
                      <a:pt x="191240" y="-3364"/>
                      <a:pt x="232945" y="-2836"/>
                      <a:pt x="271561" y="10118"/>
                    </a:cubicBezTo>
                    <a:cubicBezTo>
                      <a:pt x="291036" y="17604"/>
                      <a:pt x="309073" y="28396"/>
                      <a:pt x="324877" y="42019"/>
                    </a:cubicBezTo>
                    <a:cubicBezTo>
                      <a:pt x="340517" y="54193"/>
                      <a:pt x="356779" y="65212"/>
                      <a:pt x="374818" y="66989"/>
                    </a:cubicBezTo>
                    <a:cubicBezTo>
                      <a:pt x="392061" y="67841"/>
                      <a:pt x="409339" y="66346"/>
                      <a:pt x="426179" y="62546"/>
                    </a:cubicBezTo>
                    <a:cubicBezTo>
                      <a:pt x="441312" y="59704"/>
                      <a:pt x="456819" y="59464"/>
                      <a:pt x="472032" y="61835"/>
                    </a:cubicBezTo>
                    <a:cubicBezTo>
                      <a:pt x="494055" y="65627"/>
                      <a:pt x="514599" y="75438"/>
                      <a:pt x="531391" y="90182"/>
                    </a:cubicBezTo>
                    <a:cubicBezTo>
                      <a:pt x="537649" y="95400"/>
                      <a:pt x="543073" y="101543"/>
                      <a:pt x="547475" y="108398"/>
                    </a:cubicBezTo>
                    <a:close/>
                  </a:path>
                </a:pathLst>
              </a:custGeom>
              <a:solidFill>
                <a:srgbClr val="263238"/>
              </a:solidFill>
              <a:ln w="8886" cap="flat">
                <a:noFill/>
                <a:prstDash val="solid"/>
                <a:miter/>
              </a:ln>
            </p:spPr>
            <p:txBody>
              <a:bodyPr rtlCol="1" anchor="ctr"/>
              <a:lstStyle/>
              <a:p>
                <a:endParaRPr lang="ar-SA"/>
              </a:p>
            </p:txBody>
          </p:sp>
          <p:sp>
            <p:nvSpPr>
              <p:cNvPr id="745" name="Freeform: Shape 744">
                <a:extLst>
                  <a:ext uri="{FF2B5EF4-FFF2-40B4-BE49-F238E27FC236}">
                    <a16:creationId xmlns:a16="http://schemas.microsoft.com/office/drawing/2014/main" id="{5E51EB2A-E9C2-4D43-82CF-0D8DB02D6B17}"/>
                  </a:ext>
                </a:extLst>
              </p:cNvPr>
              <p:cNvSpPr/>
              <p:nvPr/>
            </p:nvSpPr>
            <p:spPr>
              <a:xfrm>
                <a:off x="4426561" y="4034679"/>
                <a:ext cx="593239" cy="150798"/>
              </a:xfrm>
              <a:custGeom>
                <a:avLst/>
                <a:gdLst>
                  <a:gd name="connsiteX0" fmla="*/ 593239 w 593239"/>
                  <a:gd name="connsiteY0" fmla="*/ 0 h 150798"/>
                  <a:gd name="connsiteX1" fmla="*/ 589151 w 593239"/>
                  <a:gd name="connsiteY1" fmla="*/ 5598 h 150798"/>
                  <a:gd name="connsiteX2" fmla="*/ 576355 w 593239"/>
                  <a:gd name="connsiteY2" fmla="*/ 20882 h 150798"/>
                  <a:gd name="connsiteX3" fmla="*/ 521439 w 593239"/>
                  <a:gd name="connsiteY3" fmla="*/ 69579 h 150798"/>
                  <a:gd name="connsiteX4" fmla="*/ 426357 w 593239"/>
                  <a:gd name="connsiteY4" fmla="*/ 122362 h 150798"/>
                  <a:gd name="connsiteX5" fmla="*/ 364954 w 593239"/>
                  <a:gd name="connsiteY5" fmla="*/ 141912 h 150798"/>
                  <a:gd name="connsiteX6" fmla="*/ 296353 w 593239"/>
                  <a:gd name="connsiteY6" fmla="*/ 150798 h 150798"/>
                  <a:gd name="connsiteX7" fmla="*/ 166082 w 593239"/>
                  <a:gd name="connsiteY7" fmla="*/ 123696 h 150798"/>
                  <a:gd name="connsiteX8" fmla="*/ 71444 w 593239"/>
                  <a:gd name="connsiteY8" fmla="*/ 70379 h 150798"/>
                  <a:gd name="connsiteX9" fmla="*/ 16972 w 593239"/>
                  <a:gd name="connsiteY9" fmla="*/ 21238 h 150798"/>
                  <a:gd name="connsiteX10" fmla="*/ 4176 w 593239"/>
                  <a:gd name="connsiteY10" fmla="*/ 6043 h 150798"/>
                  <a:gd name="connsiteX11" fmla="*/ 0 w 593239"/>
                  <a:gd name="connsiteY11" fmla="*/ 444 h 150798"/>
                  <a:gd name="connsiteX12" fmla="*/ 4887 w 593239"/>
                  <a:gd name="connsiteY12" fmla="*/ 5420 h 150798"/>
                  <a:gd name="connsiteX13" fmla="*/ 18306 w 593239"/>
                  <a:gd name="connsiteY13" fmla="*/ 19994 h 150798"/>
                  <a:gd name="connsiteX14" fmla="*/ 73400 w 593239"/>
                  <a:gd name="connsiteY14" fmla="*/ 67801 h 150798"/>
                  <a:gd name="connsiteX15" fmla="*/ 167682 w 593239"/>
                  <a:gd name="connsiteY15" fmla="*/ 120141 h 150798"/>
                  <a:gd name="connsiteX16" fmla="*/ 296264 w 593239"/>
                  <a:gd name="connsiteY16" fmla="*/ 146799 h 150798"/>
                  <a:gd name="connsiteX17" fmla="*/ 363977 w 593239"/>
                  <a:gd name="connsiteY17" fmla="*/ 137913 h 150798"/>
                  <a:gd name="connsiteX18" fmla="*/ 424758 w 593239"/>
                  <a:gd name="connsiteY18" fmla="*/ 118808 h 150798"/>
                  <a:gd name="connsiteX19" fmla="*/ 519573 w 593239"/>
                  <a:gd name="connsiteY19" fmla="*/ 67357 h 150798"/>
                  <a:gd name="connsiteX20" fmla="*/ 575023 w 593239"/>
                  <a:gd name="connsiteY20" fmla="*/ 20083 h 150798"/>
                  <a:gd name="connsiteX21" fmla="*/ 588441 w 593239"/>
                  <a:gd name="connsiteY21" fmla="*/ 5420 h 150798"/>
                  <a:gd name="connsiteX22" fmla="*/ 593239 w 593239"/>
                  <a:gd name="connsiteY22" fmla="*/ 0 h 15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239" h="150798">
                    <a:moveTo>
                      <a:pt x="593239" y="0"/>
                    </a:moveTo>
                    <a:cubicBezTo>
                      <a:pt x="592066" y="1997"/>
                      <a:pt x="590697" y="3873"/>
                      <a:pt x="589151" y="5598"/>
                    </a:cubicBezTo>
                    <a:cubicBezTo>
                      <a:pt x="586219" y="9064"/>
                      <a:pt x="582398" y="14484"/>
                      <a:pt x="576355" y="20882"/>
                    </a:cubicBezTo>
                    <a:cubicBezTo>
                      <a:pt x="559802" y="38989"/>
                      <a:pt x="541396" y="55311"/>
                      <a:pt x="521439" y="69579"/>
                    </a:cubicBezTo>
                    <a:cubicBezTo>
                      <a:pt x="492037" y="91017"/>
                      <a:pt x="460102" y="108745"/>
                      <a:pt x="426357" y="122362"/>
                    </a:cubicBezTo>
                    <a:cubicBezTo>
                      <a:pt x="406452" y="130530"/>
                      <a:pt x="385917" y="137068"/>
                      <a:pt x="364954" y="141912"/>
                    </a:cubicBezTo>
                    <a:cubicBezTo>
                      <a:pt x="342477" y="147355"/>
                      <a:pt x="319474" y="150335"/>
                      <a:pt x="296353" y="150798"/>
                    </a:cubicBezTo>
                    <a:cubicBezTo>
                      <a:pt x="251569" y="150419"/>
                      <a:pt x="207301" y="141208"/>
                      <a:pt x="166082" y="123696"/>
                    </a:cubicBezTo>
                    <a:cubicBezTo>
                      <a:pt x="132421" y="109971"/>
                      <a:pt x="100624" y="92058"/>
                      <a:pt x="71444" y="70379"/>
                    </a:cubicBezTo>
                    <a:cubicBezTo>
                      <a:pt x="51702" y="55846"/>
                      <a:pt x="33455" y="39385"/>
                      <a:pt x="16972" y="21238"/>
                    </a:cubicBezTo>
                    <a:cubicBezTo>
                      <a:pt x="10930" y="15018"/>
                      <a:pt x="7109" y="9508"/>
                      <a:pt x="4176" y="6043"/>
                    </a:cubicBezTo>
                    <a:cubicBezTo>
                      <a:pt x="2667" y="4267"/>
                      <a:pt x="1272" y="2397"/>
                      <a:pt x="0" y="444"/>
                    </a:cubicBezTo>
                    <a:cubicBezTo>
                      <a:pt x="1783" y="1945"/>
                      <a:pt x="3419" y="3611"/>
                      <a:pt x="4887" y="5420"/>
                    </a:cubicBezTo>
                    <a:cubicBezTo>
                      <a:pt x="7998" y="8709"/>
                      <a:pt x="12085" y="14307"/>
                      <a:pt x="18306" y="19994"/>
                    </a:cubicBezTo>
                    <a:cubicBezTo>
                      <a:pt x="35185" y="37565"/>
                      <a:pt x="53625" y="53567"/>
                      <a:pt x="73400" y="67801"/>
                    </a:cubicBezTo>
                    <a:cubicBezTo>
                      <a:pt x="102579" y="89021"/>
                      <a:pt x="134241" y="106598"/>
                      <a:pt x="167682" y="120141"/>
                    </a:cubicBezTo>
                    <a:cubicBezTo>
                      <a:pt x="208404" y="137294"/>
                      <a:pt x="252079" y="146349"/>
                      <a:pt x="296264" y="146799"/>
                    </a:cubicBezTo>
                    <a:cubicBezTo>
                      <a:pt x="319089" y="146282"/>
                      <a:pt x="341791" y="143302"/>
                      <a:pt x="363977" y="137913"/>
                    </a:cubicBezTo>
                    <a:cubicBezTo>
                      <a:pt x="384718" y="133191"/>
                      <a:pt x="405045" y="126802"/>
                      <a:pt x="424758" y="118808"/>
                    </a:cubicBezTo>
                    <a:cubicBezTo>
                      <a:pt x="458317" y="105534"/>
                      <a:pt x="490152" y="88258"/>
                      <a:pt x="519573" y="67357"/>
                    </a:cubicBezTo>
                    <a:cubicBezTo>
                      <a:pt x="539514" y="53393"/>
                      <a:pt x="558081" y="37564"/>
                      <a:pt x="575023" y="20083"/>
                    </a:cubicBezTo>
                    <a:cubicBezTo>
                      <a:pt x="581243" y="14040"/>
                      <a:pt x="585241" y="8709"/>
                      <a:pt x="588441" y="5420"/>
                    </a:cubicBezTo>
                    <a:cubicBezTo>
                      <a:pt x="589878" y="3476"/>
                      <a:pt x="591484" y="1662"/>
                      <a:pt x="593239" y="0"/>
                    </a:cubicBezTo>
                    <a:close/>
                  </a:path>
                </a:pathLst>
              </a:custGeom>
              <a:solidFill>
                <a:srgbClr val="263238"/>
              </a:solidFill>
              <a:ln w="8886" cap="flat">
                <a:noFill/>
                <a:prstDash val="solid"/>
                <a:miter/>
              </a:ln>
            </p:spPr>
            <p:txBody>
              <a:bodyPr rtlCol="1" anchor="ctr"/>
              <a:lstStyle/>
              <a:p>
                <a:endParaRPr lang="ar-SA"/>
              </a:p>
            </p:txBody>
          </p:sp>
          <p:sp>
            <p:nvSpPr>
              <p:cNvPr id="746" name="Freeform: Shape 745">
                <a:extLst>
                  <a:ext uri="{FF2B5EF4-FFF2-40B4-BE49-F238E27FC236}">
                    <a16:creationId xmlns:a16="http://schemas.microsoft.com/office/drawing/2014/main" id="{DF1534AD-E203-405B-8EE4-DC6DC517734B}"/>
                  </a:ext>
                </a:extLst>
              </p:cNvPr>
              <p:cNvSpPr/>
              <p:nvPr/>
            </p:nvSpPr>
            <p:spPr>
              <a:xfrm>
                <a:off x="4558609" y="4033257"/>
                <a:ext cx="375173" cy="67978"/>
              </a:xfrm>
              <a:custGeom>
                <a:avLst/>
                <a:gdLst>
                  <a:gd name="connsiteX0" fmla="*/ 375173 w 375173"/>
                  <a:gd name="connsiteY0" fmla="*/ 0 h 67978"/>
                  <a:gd name="connsiteX1" fmla="*/ 371974 w 375173"/>
                  <a:gd name="connsiteY1" fmla="*/ 2577 h 67978"/>
                  <a:gd name="connsiteX2" fmla="*/ 362199 w 375173"/>
                  <a:gd name="connsiteY2" fmla="*/ 9153 h 67978"/>
                  <a:gd name="connsiteX3" fmla="*/ 324611 w 375173"/>
                  <a:gd name="connsiteY3" fmla="*/ 30479 h 67978"/>
                  <a:gd name="connsiteX4" fmla="*/ 265163 w 375173"/>
                  <a:gd name="connsiteY4" fmla="*/ 54650 h 67978"/>
                  <a:gd name="connsiteX5" fmla="*/ 187586 w 375173"/>
                  <a:gd name="connsiteY5" fmla="*/ 67979 h 67978"/>
                  <a:gd name="connsiteX6" fmla="*/ 49851 w 375173"/>
                  <a:gd name="connsiteY6" fmla="*/ 33145 h 67978"/>
                  <a:gd name="connsiteX7" fmla="*/ 12529 w 375173"/>
                  <a:gd name="connsiteY7" fmla="*/ 11196 h 67978"/>
                  <a:gd name="connsiteX8" fmla="*/ 3110 w 375173"/>
                  <a:gd name="connsiteY8" fmla="*/ 4265 h 67978"/>
                  <a:gd name="connsiteX9" fmla="*/ 0 w 375173"/>
                  <a:gd name="connsiteY9" fmla="*/ 1600 h 67978"/>
                  <a:gd name="connsiteX10" fmla="*/ 13507 w 375173"/>
                  <a:gd name="connsiteY10" fmla="*/ 9686 h 67978"/>
                  <a:gd name="connsiteX11" fmla="*/ 51273 w 375173"/>
                  <a:gd name="connsiteY11" fmla="*/ 30213 h 67978"/>
                  <a:gd name="connsiteX12" fmla="*/ 187586 w 375173"/>
                  <a:gd name="connsiteY12" fmla="*/ 63270 h 67978"/>
                  <a:gd name="connsiteX13" fmla="*/ 263918 w 375173"/>
                  <a:gd name="connsiteY13" fmla="*/ 50562 h 67978"/>
                  <a:gd name="connsiteX14" fmla="*/ 323189 w 375173"/>
                  <a:gd name="connsiteY14" fmla="*/ 27547 h 67978"/>
                  <a:gd name="connsiteX15" fmla="*/ 361311 w 375173"/>
                  <a:gd name="connsiteY15" fmla="*/ 7642 h 67978"/>
                  <a:gd name="connsiteX16" fmla="*/ 375173 w 375173"/>
                  <a:gd name="connsiteY16" fmla="*/ 0 h 6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73" h="67978">
                    <a:moveTo>
                      <a:pt x="375173" y="0"/>
                    </a:moveTo>
                    <a:cubicBezTo>
                      <a:pt x="374199" y="968"/>
                      <a:pt x="373127" y="1831"/>
                      <a:pt x="371974" y="2577"/>
                    </a:cubicBezTo>
                    <a:cubicBezTo>
                      <a:pt x="369752" y="4088"/>
                      <a:pt x="366554" y="6487"/>
                      <a:pt x="362199" y="9153"/>
                    </a:cubicBezTo>
                    <a:cubicBezTo>
                      <a:pt x="350087" y="16973"/>
                      <a:pt x="337537" y="24094"/>
                      <a:pt x="324611" y="30479"/>
                    </a:cubicBezTo>
                    <a:cubicBezTo>
                      <a:pt x="305480" y="40128"/>
                      <a:pt x="285599" y="48211"/>
                      <a:pt x="265163" y="54650"/>
                    </a:cubicBezTo>
                    <a:cubicBezTo>
                      <a:pt x="240116" y="62948"/>
                      <a:pt x="213966" y="67441"/>
                      <a:pt x="187586" y="67979"/>
                    </a:cubicBezTo>
                    <a:cubicBezTo>
                      <a:pt x="139644" y="66838"/>
                      <a:pt x="92572" y="54934"/>
                      <a:pt x="49851" y="33145"/>
                    </a:cubicBezTo>
                    <a:cubicBezTo>
                      <a:pt x="36894" y="26745"/>
                      <a:pt x="24420" y="19410"/>
                      <a:pt x="12529" y="11196"/>
                    </a:cubicBezTo>
                    <a:cubicBezTo>
                      <a:pt x="8264" y="8442"/>
                      <a:pt x="5243" y="5865"/>
                      <a:pt x="3110" y="4265"/>
                    </a:cubicBezTo>
                    <a:cubicBezTo>
                      <a:pt x="1951" y="3531"/>
                      <a:pt x="904" y="2633"/>
                      <a:pt x="0" y="1600"/>
                    </a:cubicBezTo>
                    <a:cubicBezTo>
                      <a:pt x="4679" y="3988"/>
                      <a:pt x="9192" y="6689"/>
                      <a:pt x="13507" y="9686"/>
                    </a:cubicBezTo>
                    <a:cubicBezTo>
                      <a:pt x="25700" y="17232"/>
                      <a:pt x="38309" y="24085"/>
                      <a:pt x="51273" y="30213"/>
                    </a:cubicBezTo>
                    <a:cubicBezTo>
                      <a:pt x="93823" y="50856"/>
                      <a:pt x="140307" y="62129"/>
                      <a:pt x="187586" y="63270"/>
                    </a:cubicBezTo>
                    <a:cubicBezTo>
                      <a:pt x="213516" y="62807"/>
                      <a:pt x="239237" y="58525"/>
                      <a:pt x="263918" y="50562"/>
                    </a:cubicBezTo>
                    <a:cubicBezTo>
                      <a:pt x="284225" y="44389"/>
                      <a:pt x="304038" y="36695"/>
                      <a:pt x="323189" y="27547"/>
                    </a:cubicBezTo>
                    <a:cubicBezTo>
                      <a:pt x="339540" y="19727"/>
                      <a:pt x="352514" y="12707"/>
                      <a:pt x="361311" y="7642"/>
                    </a:cubicBezTo>
                    <a:cubicBezTo>
                      <a:pt x="365768" y="4808"/>
                      <a:pt x="370398" y="2256"/>
                      <a:pt x="375173" y="0"/>
                    </a:cubicBezTo>
                    <a:close/>
                  </a:path>
                </a:pathLst>
              </a:custGeom>
              <a:solidFill>
                <a:srgbClr val="263238"/>
              </a:solidFill>
              <a:ln w="8886" cap="flat">
                <a:noFill/>
                <a:prstDash val="solid"/>
                <a:miter/>
              </a:ln>
            </p:spPr>
            <p:txBody>
              <a:bodyPr rtlCol="1" anchor="ctr"/>
              <a:lstStyle/>
              <a:p>
                <a:endParaRPr lang="ar-SA"/>
              </a:p>
            </p:txBody>
          </p:sp>
          <p:sp>
            <p:nvSpPr>
              <p:cNvPr id="747" name="Freeform: Shape 746">
                <a:extLst>
                  <a:ext uri="{FF2B5EF4-FFF2-40B4-BE49-F238E27FC236}">
                    <a16:creationId xmlns:a16="http://schemas.microsoft.com/office/drawing/2014/main" id="{7F0F3230-3AC0-41C5-9520-3CC97D2909FE}"/>
                  </a:ext>
                </a:extLst>
              </p:cNvPr>
              <p:cNvSpPr/>
              <p:nvPr/>
            </p:nvSpPr>
            <p:spPr>
              <a:xfrm>
                <a:off x="4935381" y="4045105"/>
                <a:ext cx="380326" cy="152367"/>
              </a:xfrm>
              <a:custGeom>
                <a:avLst/>
                <a:gdLst>
                  <a:gd name="connsiteX0" fmla="*/ 380327 w 380326"/>
                  <a:gd name="connsiteY0" fmla="*/ 4769 h 152367"/>
                  <a:gd name="connsiteX1" fmla="*/ 375973 w 380326"/>
                  <a:gd name="connsiteY1" fmla="*/ 4769 h 152367"/>
                  <a:gd name="connsiteX2" fmla="*/ 363710 w 380326"/>
                  <a:gd name="connsiteY2" fmla="*/ 3969 h 152367"/>
                  <a:gd name="connsiteX3" fmla="*/ 354824 w 380326"/>
                  <a:gd name="connsiteY3" fmla="*/ 3258 h 152367"/>
                  <a:gd name="connsiteX4" fmla="*/ 344249 w 380326"/>
                  <a:gd name="connsiteY4" fmla="*/ 3258 h 152367"/>
                  <a:gd name="connsiteX5" fmla="*/ 318480 w 380326"/>
                  <a:gd name="connsiteY5" fmla="*/ 3703 h 152367"/>
                  <a:gd name="connsiteX6" fmla="*/ 303551 w 380326"/>
                  <a:gd name="connsiteY6" fmla="*/ 4502 h 152367"/>
                  <a:gd name="connsiteX7" fmla="*/ 287467 w 380326"/>
                  <a:gd name="connsiteY7" fmla="*/ 6368 h 152367"/>
                  <a:gd name="connsiteX8" fmla="*/ 251922 w 380326"/>
                  <a:gd name="connsiteY8" fmla="*/ 12056 h 152367"/>
                  <a:gd name="connsiteX9" fmla="*/ 173368 w 380326"/>
                  <a:gd name="connsiteY9" fmla="*/ 35515 h 152367"/>
                  <a:gd name="connsiteX10" fmla="*/ 99791 w 380326"/>
                  <a:gd name="connsiteY10" fmla="*/ 71682 h 152367"/>
                  <a:gd name="connsiteX11" fmla="*/ 69934 w 380326"/>
                  <a:gd name="connsiteY11" fmla="*/ 91409 h 152367"/>
                  <a:gd name="connsiteX12" fmla="*/ 56694 w 380326"/>
                  <a:gd name="connsiteY12" fmla="*/ 100828 h 152367"/>
                  <a:gd name="connsiteX13" fmla="*/ 45586 w 380326"/>
                  <a:gd name="connsiteY13" fmla="*/ 110247 h 152367"/>
                  <a:gd name="connsiteX14" fmla="*/ 26214 w 380326"/>
                  <a:gd name="connsiteY14" fmla="*/ 127131 h 152367"/>
                  <a:gd name="connsiteX15" fmla="*/ 18305 w 380326"/>
                  <a:gd name="connsiteY15" fmla="*/ 134240 h 152367"/>
                  <a:gd name="connsiteX16" fmla="*/ 12174 w 380326"/>
                  <a:gd name="connsiteY16" fmla="*/ 140638 h 152367"/>
                  <a:gd name="connsiteX17" fmla="*/ 3288 w 380326"/>
                  <a:gd name="connsiteY17" fmla="*/ 149524 h 152367"/>
                  <a:gd name="connsiteX18" fmla="*/ 0 w 380326"/>
                  <a:gd name="connsiteY18" fmla="*/ 152368 h 152367"/>
                  <a:gd name="connsiteX19" fmla="*/ 2577 w 380326"/>
                  <a:gd name="connsiteY19" fmla="*/ 148902 h 152367"/>
                  <a:gd name="connsiteX20" fmla="*/ 10663 w 380326"/>
                  <a:gd name="connsiteY20" fmla="*/ 139483 h 152367"/>
                  <a:gd name="connsiteX21" fmla="*/ 16617 w 380326"/>
                  <a:gd name="connsiteY21" fmla="*/ 132818 h 152367"/>
                  <a:gd name="connsiteX22" fmla="*/ 24259 w 380326"/>
                  <a:gd name="connsiteY22" fmla="*/ 125354 h 152367"/>
                  <a:gd name="connsiteX23" fmla="*/ 43364 w 380326"/>
                  <a:gd name="connsiteY23" fmla="*/ 107582 h 152367"/>
                  <a:gd name="connsiteX24" fmla="*/ 54916 w 380326"/>
                  <a:gd name="connsiteY24" fmla="*/ 97896 h 152367"/>
                  <a:gd name="connsiteX25" fmla="*/ 68068 w 380326"/>
                  <a:gd name="connsiteY25" fmla="*/ 88121 h 152367"/>
                  <a:gd name="connsiteX26" fmla="*/ 98014 w 380326"/>
                  <a:gd name="connsiteY26" fmla="*/ 67861 h 152367"/>
                  <a:gd name="connsiteX27" fmla="*/ 251389 w 380326"/>
                  <a:gd name="connsiteY27" fmla="*/ 7702 h 152367"/>
                  <a:gd name="connsiteX28" fmla="*/ 286933 w 380326"/>
                  <a:gd name="connsiteY28" fmla="*/ 2458 h 152367"/>
                  <a:gd name="connsiteX29" fmla="*/ 303195 w 380326"/>
                  <a:gd name="connsiteY29" fmla="*/ 770 h 152367"/>
                  <a:gd name="connsiteX30" fmla="*/ 318302 w 380326"/>
                  <a:gd name="connsiteY30" fmla="*/ 237 h 152367"/>
                  <a:gd name="connsiteX31" fmla="*/ 344249 w 380326"/>
                  <a:gd name="connsiteY31" fmla="*/ 237 h 152367"/>
                  <a:gd name="connsiteX32" fmla="*/ 354913 w 380326"/>
                  <a:gd name="connsiteY32" fmla="*/ 237 h 152367"/>
                  <a:gd name="connsiteX33" fmla="*/ 363799 w 380326"/>
                  <a:gd name="connsiteY33" fmla="*/ 1392 h 152367"/>
                  <a:gd name="connsiteX34" fmla="*/ 376062 w 380326"/>
                  <a:gd name="connsiteY34" fmla="*/ 2992 h 152367"/>
                  <a:gd name="connsiteX35" fmla="*/ 380327 w 380326"/>
                  <a:gd name="connsiteY35" fmla="*/ 4769 h 15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0326" h="152367">
                    <a:moveTo>
                      <a:pt x="380327" y="4769"/>
                    </a:moveTo>
                    <a:cubicBezTo>
                      <a:pt x="378883" y="4982"/>
                      <a:pt x="377417" y="4982"/>
                      <a:pt x="375973" y="4769"/>
                    </a:cubicBezTo>
                    <a:lnTo>
                      <a:pt x="363710" y="3969"/>
                    </a:lnTo>
                    <a:lnTo>
                      <a:pt x="354824" y="3258"/>
                    </a:lnTo>
                    <a:lnTo>
                      <a:pt x="344249" y="3258"/>
                    </a:lnTo>
                    <a:cubicBezTo>
                      <a:pt x="336696" y="3258"/>
                      <a:pt x="328076" y="3258"/>
                      <a:pt x="318480" y="3703"/>
                    </a:cubicBezTo>
                    <a:lnTo>
                      <a:pt x="303551" y="4502"/>
                    </a:lnTo>
                    <a:lnTo>
                      <a:pt x="287467" y="6368"/>
                    </a:lnTo>
                    <a:cubicBezTo>
                      <a:pt x="276271" y="7346"/>
                      <a:pt x="264541" y="10012"/>
                      <a:pt x="251922" y="12056"/>
                    </a:cubicBezTo>
                    <a:cubicBezTo>
                      <a:pt x="225185" y="17890"/>
                      <a:pt x="198926" y="25732"/>
                      <a:pt x="173368" y="35515"/>
                    </a:cubicBezTo>
                    <a:cubicBezTo>
                      <a:pt x="147978" y="45727"/>
                      <a:pt x="123384" y="57816"/>
                      <a:pt x="99791" y="71682"/>
                    </a:cubicBezTo>
                    <a:cubicBezTo>
                      <a:pt x="89217" y="78524"/>
                      <a:pt x="78820" y="84567"/>
                      <a:pt x="69934" y="91409"/>
                    </a:cubicBezTo>
                    <a:lnTo>
                      <a:pt x="56694" y="100828"/>
                    </a:lnTo>
                    <a:lnTo>
                      <a:pt x="45586" y="110247"/>
                    </a:lnTo>
                    <a:cubicBezTo>
                      <a:pt x="38033" y="116112"/>
                      <a:pt x="31813" y="122066"/>
                      <a:pt x="26214" y="127131"/>
                    </a:cubicBezTo>
                    <a:cubicBezTo>
                      <a:pt x="23371" y="129708"/>
                      <a:pt x="20794" y="132108"/>
                      <a:pt x="18305" y="134240"/>
                    </a:cubicBezTo>
                    <a:lnTo>
                      <a:pt x="12174" y="140638"/>
                    </a:lnTo>
                    <a:lnTo>
                      <a:pt x="3288" y="149524"/>
                    </a:lnTo>
                    <a:cubicBezTo>
                      <a:pt x="2312" y="150603"/>
                      <a:pt x="1208" y="151558"/>
                      <a:pt x="0" y="152368"/>
                    </a:cubicBezTo>
                    <a:cubicBezTo>
                      <a:pt x="685" y="151093"/>
                      <a:pt x="1554" y="149926"/>
                      <a:pt x="2577" y="148902"/>
                    </a:cubicBezTo>
                    <a:lnTo>
                      <a:pt x="10663" y="139483"/>
                    </a:lnTo>
                    <a:lnTo>
                      <a:pt x="16617" y="132818"/>
                    </a:lnTo>
                    <a:lnTo>
                      <a:pt x="24259" y="125354"/>
                    </a:lnTo>
                    <a:cubicBezTo>
                      <a:pt x="30305" y="119093"/>
                      <a:pt x="36682" y="113160"/>
                      <a:pt x="43364" y="107582"/>
                    </a:cubicBezTo>
                    <a:lnTo>
                      <a:pt x="54916" y="97896"/>
                    </a:lnTo>
                    <a:cubicBezTo>
                      <a:pt x="59093" y="94697"/>
                      <a:pt x="63802" y="91498"/>
                      <a:pt x="68068" y="88121"/>
                    </a:cubicBezTo>
                    <a:cubicBezTo>
                      <a:pt x="76954" y="81101"/>
                      <a:pt x="87351" y="74881"/>
                      <a:pt x="98014" y="67861"/>
                    </a:cubicBezTo>
                    <a:cubicBezTo>
                      <a:pt x="145183" y="38902"/>
                      <a:pt x="197111" y="18533"/>
                      <a:pt x="251389" y="7702"/>
                    </a:cubicBezTo>
                    <a:cubicBezTo>
                      <a:pt x="264008" y="5747"/>
                      <a:pt x="275826" y="3258"/>
                      <a:pt x="286933" y="2458"/>
                    </a:cubicBezTo>
                    <a:lnTo>
                      <a:pt x="303195" y="770"/>
                    </a:lnTo>
                    <a:lnTo>
                      <a:pt x="318302" y="237"/>
                    </a:lnTo>
                    <a:cubicBezTo>
                      <a:pt x="327899" y="-296"/>
                      <a:pt x="336607" y="237"/>
                      <a:pt x="344249" y="237"/>
                    </a:cubicBezTo>
                    <a:lnTo>
                      <a:pt x="354913" y="237"/>
                    </a:lnTo>
                    <a:lnTo>
                      <a:pt x="363799" y="1392"/>
                    </a:lnTo>
                    <a:lnTo>
                      <a:pt x="376062" y="2992"/>
                    </a:lnTo>
                    <a:cubicBezTo>
                      <a:pt x="377567" y="3361"/>
                      <a:pt x="379006" y="3960"/>
                      <a:pt x="380327" y="4769"/>
                    </a:cubicBezTo>
                    <a:close/>
                  </a:path>
                </a:pathLst>
              </a:custGeom>
              <a:solidFill>
                <a:srgbClr val="263238"/>
              </a:solidFill>
              <a:ln w="8886" cap="flat">
                <a:noFill/>
                <a:prstDash val="solid"/>
                <a:miter/>
              </a:ln>
            </p:spPr>
            <p:txBody>
              <a:bodyPr rtlCol="1" anchor="ctr"/>
              <a:lstStyle/>
              <a:p>
                <a:endParaRPr lang="ar-SA"/>
              </a:p>
            </p:txBody>
          </p:sp>
          <p:sp>
            <p:nvSpPr>
              <p:cNvPr id="748" name="Freeform: Shape 747">
                <a:extLst>
                  <a:ext uri="{FF2B5EF4-FFF2-40B4-BE49-F238E27FC236}">
                    <a16:creationId xmlns:a16="http://schemas.microsoft.com/office/drawing/2014/main" id="{E2323944-3F67-44FB-BAA3-B7ACAEC529F1}"/>
                  </a:ext>
                </a:extLst>
              </p:cNvPr>
              <p:cNvSpPr/>
              <p:nvPr/>
            </p:nvSpPr>
            <p:spPr>
              <a:xfrm>
                <a:off x="5255105" y="4017707"/>
                <a:ext cx="221443" cy="177100"/>
              </a:xfrm>
              <a:custGeom>
                <a:avLst/>
                <a:gdLst>
                  <a:gd name="connsiteX0" fmla="*/ 221443 w 221443"/>
                  <a:gd name="connsiteY0" fmla="*/ 0 h 177100"/>
                  <a:gd name="connsiteX1" fmla="*/ 221443 w 221443"/>
                  <a:gd name="connsiteY1" fmla="*/ 3110 h 177100"/>
                  <a:gd name="connsiteX2" fmla="*/ 220643 w 221443"/>
                  <a:gd name="connsiteY2" fmla="*/ 11996 h 177100"/>
                  <a:gd name="connsiteX3" fmla="*/ 211757 w 221443"/>
                  <a:gd name="connsiteY3" fmla="*/ 43453 h 177100"/>
                  <a:gd name="connsiteX4" fmla="*/ 141645 w 221443"/>
                  <a:gd name="connsiteY4" fmla="*/ 124051 h 177100"/>
                  <a:gd name="connsiteX5" fmla="*/ 43187 w 221443"/>
                  <a:gd name="connsiteY5" fmla="*/ 166615 h 177100"/>
                  <a:gd name="connsiteX6" fmla="*/ 11730 w 221443"/>
                  <a:gd name="connsiteY6" fmla="*/ 174879 h 177100"/>
                  <a:gd name="connsiteX7" fmla="*/ 0 w 221443"/>
                  <a:gd name="connsiteY7" fmla="*/ 177101 h 177100"/>
                  <a:gd name="connsiteX8" fmla="*/ 11197 w 221443"/>
                  <a:gd name="connsiteY8" fmla="*/ 173102 h 177100"/>
                  <a:gd name="connsiteX9" fmla="*/ 42209 w 221443"/>
                  <a:gd name="connsiteY9" fmla="*/ 163505 h 177100"/>
                  <a:gd name="connsiteX10" fmla="*/ 139424 w 221443"/>
                  <a:gd name="connsiteY10" fmla="*/ 120674 h 177100"/>
                  <a:gd name="connsiteX11" fmla="*/ 221443 w 221443"/>
                  <a:gd name="connsiteY11" fmla="*/ 444 h 1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443" h="177100">
                    <a:moveTo>
                      <a:pt x="221443" y="0"/>
                    </a:moveTo>
                    <a:cubicBezTo>
                      <a:pt x="221443" y="0"/>
                      <a:pt x="221443" y="1066"/>
                      <a:pt x="221443" y="3110"/>
                    </a:cubicBezTo>
                    <a:cubicBezTo>
                      <a:pt x="221367" y="6086"/>
                      <a:pt x="221099" y="9054"/>
                      <a:pt x="220643" y="11996"/>
                    </a:cubicBezTo>
                    <a:cubicBezTo>
                      <a:pt x="219077" y="22827"/>
                      <a:pt x="216090" y="33404"/>
                      <a:pt x="211757" y="43453"/>
                    </a:cubicBezTo>
                    <a:cubicBezTo>
                      <a:pt x="196874" y="76663"/>
                      <a:pt x="172474" y="104712"/>
                      <a:pt x="141645" y="124051"/>
                    </a:cubicBezTo>
                    <a:cubicBezTo>
                      <a:pt x="111112" y="143031"/>
                      <a:pt x="77931" y="157375"/>
                      <a:pt x="43187" y="166615"/>
                    </a:cubicBezTo>
                    <a:cubicBezTo>
                      <a:pt x="29946" y="170436"/>
                      <a:pt x="19194" y="173102"/>
                      <a:pt x="11730" y="174879"/>
                    </a:cubicBezTo>
                    <a:cubicBezTo>
                      <a:pt x="7894" y="175967"/>
                      <a:pt x="3969" y="176711"/>
                      <a:pt x="0" y="177101"/>
                    </a:cubicBezTo>
                    <a:cubicBezTo>
                      <a:pt x="3582" y="175380"/>
                      <a:pt x="7335" y="174040"/>
                      <a:pt x="11197" y="173102"/>
                    </a:cubicBezTo>
                    <a:lnTo>
                      <a:pt x="42209" y="163505"/>
                    </a:lnTo>
                    <a:cubicBezTo>
                      <a:pt x="76366" y="153592"/>
                      <a:pt x="109057" y="139189"/>
                      <a:pt x="139424" y="120674"/>
                    </a:cubicBezTo>
                    <a:cubicBezTo>
                      <a:pt x="183467" y="94986"/>
                      <a:pt x="213593" y="50823"/>
                      <a:pt x="221443" y="444"/>
                    </a:cubicBezTo>
                    <a:close/>
                  </a:path>
                </a:pathLst>
              </a:custGeom>
              <a:solidFill>
                <a:srgbClr val="263238"/>
              </a:solidFill>
              <a:ln w="8886" cap="flat">
                <a:noFill/>
                <a:prstDash val="solid"/>
                <a:miter/>
              </a:ln>
            </p:spPr>
            <p:txBody>
              <a:bodyPr rtlCol="1" anchor="ctr"/>
              <a:lstStyle/>
              <a:p>
                <a:endParaRPr lang="ar-SA"/>
              </a:p>
            </p:txBody>
          </p:sp>
          <p:sp>
            <p:nvSpPr>
              <p:cNvPr id="749" name="Freeform: Shape 748">
                <a:extLst>
                  <a:ext uri="{FF2B5EF4-FFF2-40B4-BE49-F238E27FC236}">
                    <a16:creationId xmlns:a16="http://schemas.microsoft.com/office/drawing/2014/main" id="{E37C1146-EFFF-4E46-B703-96673DE731CC}"/>
                  </a:ext>
                </a:extLst>
              </p:cNvPr>
              <p:cNvSpPr/>
              <p:nvPr/>
            </p:nvSpPr>
            <p:spPr>
              <a:xfrm>
                <a:off x="3729620" y="4050737"/>
                <a:ext cx="755411" cy="146647"/>
              </a:xfrm>
              <a:custGeom>
                <a:avLst/>
                <a:gdLst>
                  <a:gd name="connsiteX0" fmla="*/ 755411 w 755411"/>
                  <a:gd name="connsiteY0" fmla="*/ 134651 h 146647"/>
                  <a:gd name="connsiteX1" fmla="*/ 734707 w 755411"/>
                  <a:gd name="connsiteY1" fmla="*/ 110125 h 146647"/>
                  <a:gd name="connsiteX2" fmla="*/ 658997 w 755411"/>
                  <a:gd name="connsiteY2" fmla="*/ 67827 h 146647"/>
                  <a:gd name="connsiteX3" fmla="*/ 599904 w 755411"/>
                  <a:gd name="connsiteY3" fmla="*/ 54765 h 146647"/>
                  <a:gd name="connsiteX4" fmla="*/ 530859 w 755411"/>
                  <a:gd name="connsiteY4" fmla="*/ 44457 h 146647"/>
                  <a:gd name="connsiteX5" fmla="*/ 455859 w 755411"/>
                  <a:gd name="connsiteY5" fmla="*/ 25618 h 146647"/>
                  <a:gd name="connsiteX6" fmla="*/ 375884 w 755411"/>
                  <a:gd name="connsiteY6" fmla="*/ 6335 h 146647"/>
                  <a:gd name="connsiteX7" fmla="*/ 219932 w 755411"/>
                  <a:gd name="connsiteY7" fmla="*/ 27840 h 146647"/>
                  <a:gd name="connsiteX8" fmla="*/ 156574 w 755411"/>
                  <a:gd name="connsiteY8" fmla="*/ 56364 h 146647"/>
                  <a:gd name="connsiteX9" fmla="*/ 103257 w 755411"/>
                  <a:gd name="connsiteY9" fmla="*/ 85244 h 146647"/>
                  <a:gd name="connsiteX10" fmla="*/ 27458 w 755411"/>
                  <a:gd name="connsiteY10" fmla="*/ 129675 h 146647"/>
                  <a:gd name="connsiteX11" fmla="*/ 7287 w 755411"/>
                  <a:gd name="connsiteY11" fmla="*/ 142471 h 146647"/>
                  <a:gd name="connsiteX12" fmla="*/ 1955 w 755411"/>
                  <a:gd name="connsiteY12" fmla="*/ 145670 h 146647"/>
                  <a:gd name="connsiteX13" fmla="*/ 0 w 755411"/>
                  <a:gd name="connsiteY13" fmla="*/ 146648 h 146647"/>
                  <a:gd name="connsiteX14" fmla="*/ 1688 w 755411"/>
                  <a:gd name="connsiteY14" fmla="*/ 145226 h 146647"/>
                  <a:gd name="connsiteX15" fmla="*/ 6754 w 755411"/>
                  <a:gd name="connsiteY15" fmla="*/ 141671 h 146647"/>
                  <a:gd name="connsiteX16" fmla="*/ 26747 w 755411"/>
                  <a:gd name="connsiteY16" fmla="*/ 128431 h 146647"/>
                  <a:gd name="connsiteX17" fmla="*/ 101835 w 755411"/>
                  <a:gd name="connsiteY17" fmla="*/ 82401 h 146647"/>
                  <a:gd name="connsiteX18" fmla="*/ 155152 w 755411"/>
                  <a:gd name="connsiteY18" fmla="*/ 52899 h 146647"/>
                  <a:gd name="connsiteX19" fmla="*/ 218866 w 755411"/>
                  <a:gd name="connsiteY19" fmla="*/ 23841 h 146647"/>
                  <a:gd name="connsiteX20" fmla="*/ 376773 w 755411"/>
                  <a:gd name="connsiteY20" fmla="*/ 1715 h 146647"/>
                  <a:gd name="connsiteX21" fmla="*/ 457548 w 755411"/>
                  <a:gd name="connsiteY21" fmla="*/ 21264 h 146647"/>
                  <a:gd name="connsiteX22" fmla="*/ 531569 w 755411"/>
                  <a:gd name="connsiteY22" fmla="*/ 40281 h 146647"/>
                  <a:gd name="connsiteX23" fmla="*/ 600437 w 755411"/>
                  <a:gd name="connsiteY23" fmla="*/ 50944 h 146647"/>
                  <a:gd name="connsiteX24" fmla="*/ 659974 w 755411"/>
                  <a:gd name="connsiteY24" fmla="*/ 64717 h 146647"/>
                  <a:gd name="connsiteX25" fmla="*/ 735862 w 755411"/>
                  <a:gd name="connsiteY25" fmla="*/ 109148 h 146647"/>
                  <a:gd name="connsiteX26" fmla="*/ 755412 w 755411"/>
                  <a:gd name="connsiteY26" fmla="*/ 134651 h 14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5411" h="146647">
                    <a:moveTo>
                      <a:pt x="755411" y="134651"/>
                    </a:moveTo>
                    <a:cubicBezTo>
                      <a:pt x="749233" y="125892"/>
                      <a:pt x="742305" y="117686"/>
                      <a:pt x="734707" y="110125"/>
                    </a:cubicBezTo>
                    <a:cubicBezTo>
                      <a:pt x="713037" y="90422"/>
                      <a:pt x="687136" y="75951"/>
                      <a:pt x="658997" y="67827"/>
                    </a:cubicBezTo>
                    <a:cubicBezTo>
                      <a:pt x="639655" y="61996"/>
                      <a:pt x="619902" y="57630"/>
                      <a:pt x="599904" y="54765"/>
                    </a:cubicBezTo>
                    <a:cubicBezTo>
                      <a:pt x="578399" y="51299"/>
                      <a:pt x="555473" y="48633"/>
                      <a:pt x="530859" y="44457"/>
                    </a:cubicBezTo>
                    <a:cubicBezTo>
                      <a:pt x="505462" y="39877"/>
                      <a:pt x="480405" y="33583"/>
                      <a:pt x="455859" y="25618"/>
                    </a:cubicBezTo>
                    <a:cubicBezTo>
                      <a:pt x="429787" y="16965"/>
                      <a:pt x="403035" y="10515"/>
                      <a:pt x="375884" y="6335"/>
                    </a:cubicBezTo>
                    <a:cubicBezTo>
                      <a:pt x="322929" y="948"/>
                      <a:pt x="269454" y="8322"/>
                      <a:pt x="219932" y="27840"/>
                    </a:cubicBezTo>
                    <a:cubicBezTo>
                      <a:pt x="198257" y="36062"/>
                      <a:pt x="177099" y="45587"/>
                      <a:pt x="156574" y="56364"/>
                    </a:cubicBezTo>
                    <a:cubicBezTo>
                      <a:pt x="137113" y="66317"/>
                      <a:pt x="119341" y="76092"/>
                      <a:pt x="103257" y="85244"/>
                    </a:cubicBezTo>
                    <a:cubicBezTo>
                      <a:pt x="70912" y="103550"/>
                      <a:pt x="45142" y="119100"/>
                      <a:pt x="27458" y="129675"/>
                    </a:cubicBezTo>
                    <a:lnTo>
                      <a:pt x="7287" y="142471"/>
                    </a:lnTo>
                    <a:lnTo>
                      <a:pt x="1955" y="145670"/>
                    </a:lnTo>
                    <a:lnTo>
                      <a:pt x="0" y="146648"/>
                    </a:lnTo>
                    <a:cubicBezTo>
                      <a:pt x="506" y="146110"/>
                      <a:pt x="1072" y="145633"/>
                      <a:pt x="1688" y="145226"/>
                    </a:cubicBezTo>
                    <a:lnTo>
                      <a:pt x="6754" y="141671"/>
                    </a:lnTo>
                    <a:cubicBezTo>
                      <a:pt x="11286" y="138561"/>
                      <a:pt x="18039" y="134029"/>
                      <a:pt x="26747" y="128431"/>
                    </a:cubicBezTo>
                    <a:cubicBezTo>
                      <a:pt x="44520" y="117146"/>
                      <a:pt x="69667" y="101062"/>
                      <a:pt x="101835" y="82401"/>
                    </a:cubicBezTo>
                    <a:cubicBezTo>
                      <a:pt x="118008" y="73070"/>
                      <a:pt x="135780" y="63029"/>
                      <a:pt x="155152" y="52899"/>
                    </a:cubicBezTo>
                    <a:cubicBezTo>
                      <a:pt x="175772" y="41911"/>
                      <a:pt x="197050" y="32207"/>
                      <a:pt x="218866" y="23841"/>
                    </a:cubicBezTo>
                    <a:cubicBezTo>
                      <a:pt x="268951" y="3854"/>
                      <a:pt x="323123" y="-3736"/>
                      <a:pt x="376773" y="1715"/>
                    </a:cubicBezTo>
                    <a:cubicBezTo>
                      <a:pt x="404199" y="5953"/>
                      <a:pt x="431219" y="12493"/>
                      <a:pt x="457548" y="21264"/>
                    </a:cubicBezTo>
                    <a:cubicBezTo>
                      <a:pt x="481783" y="29202"/>
                      <a:pt x="506509" y="35554"/>
                      <a:pt x="531569" y="40281"/>
                    </a:cubicBezTo>
                    <a:cubicBezTo>
                      <a:pt x="555651" y="44546"/>
                      <a:pt x="578844" y="47389"/>
                      <a:pt x="600437" y="50944"/>
                    </a:cubicBezTo>
                    <a:cubicBezTo>
                      <a:pt x="620605" y="54010"/>
                      <a:pt x="640509" y="58614"/>
                      <a:pt x="659974" y="64717"/>
                    </a:cubicBezTo>
                    <a:cubicBezTo>
                      <a:pt x="688436" y="73299"/>
                      <a:pt x="714448" y="88529"/>
                      <a:pt x="735862" y="109148"/>
                    </a:cubicBezTo>
                    <a:cubicBezTo>
                      <a:pt x="743741" y="116512"/>
                      <a:pt x="750346" y="125130"/>
                      <a:pt x="755412" y="134651"/>
                    </a:cubicBezTo>
                    <a:close/>
                  </a:path>
                </a:pathLst>
              </a:custGeom>
              <a:solidFill>
                <a:srgbClr val="263238"/>
              </a:solidFill>
              <a:ln w="8886" cap="flat">
                <a:noFill/>
                <a:prstDash val="solid"/>
                <a:miter/>
              </a:ln>
            </p:spPr>
            <p:txBody>
              <a:bodyPr rtlCol="1" anchor="ctr"/>
              <a:lstStyle/>
              <a:p>
                <a:endParaRPr lang="ar-SA"/>
              </a:p>
            </p:txBody>
          </p:sp>
          <p:sp>
            <p:nvSpPr>
              <p:cNvPr id="750" name="Freeform: Shape 749">
                <a:extLst>
                  <a:ext uri="{FF2B5EF4-FFF2-40B4-BE49-F238E27FC236}">
                    <a16:creationId xmlns:a16="http://schemas.microsoft.com/office/drawing/2014/main" id="{0F3C2933-86FD-4CDB-823C-6360A08A79EA}"/>
                  </a:ext>
                </a:extLst>
              </p:cNvPr>
              <p:cNvSpPr/>
              <p:nvPr/>
            </p:nvSpPr>
            <p:spPr>
              <a:xfrm>
                <a:off x="3450506" y="4035479"/>
                <a:ext cx="188826" cy="161905"/>
              </a:xfrm>
              <a:custGeom>
                <a:avLst/>
                <a:gdLst>
                  <a:gd name="connsiteX0" fmla="*/ 188653 w 188826"/>
                  <a:gd name="connsiteY0" fmla="*/ 0 h 161905"/>
                  <a:gd name="connsiteX1" fmla="*/ 188120 w 188826"/>
                  <a:gd name="connsiteY1" fmla="*/ 10486 h 161905"/>
                  <a:gd name="connsiteX2" fmla="*/ 180744 w 188826"/>
                  <a:gd name="connsiteY2" fmla="*/ 38210 h 161905"/>
                  <a:gd name="connsiteX3" fmla="*/ 122984 w 188826"/>
                  <a:gd name="connsiteY3" fmla="*/ 112143 h 161905"/>
                  <a:gd name="connsiteX4" fmla="*/ 37589 w 188826"/>
                  <a:gd name="connsiteY4" fmla="*/ 151509 h 161905"/>
                  <a:gd name="connsiteX5" fmla="*/ 10308 w 188826"/>
                  <a:gd name="connsiteY5" fmla="*/ 159773 h 161905"/>
                  <a:gd name="connsiteX6" fmla="*/ 0 w 188826"/>
                  <a:gd name="connsiteY6" fmla="*/ 161906 h 161905"/>
                  <a:gd name="connsiteX7" fmla="*/ 9775 w 188826"/>
                  <a:gd name="connsiteY7" fmla="*/ 157996 h 161905"/>
                  <a:gd name="connsiteX8" fmla="*/ 36433 w 188826"/>
                  <a:gd name="connsiteY8" fmla="*/ 148399 h 161905"/>
                  <a:gd name="connsiteX9" fmla="*/ 120585 w 188826"/>
                  <a:gd name="connsiteY9" fmla="*/ 108233 h 161905"/>
                  <a:gd name="connsiteX10" fmla="*/ 177812 w 188826"/>
                  <a:gd name="connsiteY10" fmla="*/ 37144 h 161905"/>
                  <a:gd name="connsiteX11" fmla="*/ 188653 w 188826"/>
                  <a:gd name="connsiteY11" fmla="*/ 0 h 16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826" h="161905">
                    <a:moveTo>
                      <a:pt x="188653" y="0"/>
                    </a:moveTo>
                    <a:cubicBezTo>
                      <a:pt x="189003" y="3502"/>
                      <a:pt x="188824" y="7037"/>
                      <a:pt x="188120" y="10486"/>
                    </a:cubicBezTo>
                    <a:cubicBezTo>
                      <a:pt x="186745" y="19982"/>
                      <a:pt x="184270" y="29286"/>
                      <a:pt x="180744" y="38210"/>
                    </a:cubicBezTo>
                    <a:cubicBezTo>
                      <a:pt x="169367" y="68104"/>
                      <a:pt x="149237" y="93871"/>
                      <a:pt x="122984" y="112143"/>
                    </a:cubicBezTo>
                    <a:cubicBezTo>
                      <a:pt x="96230" y="128697"/>
                      <a:pt x="67552" y="141917"/>
                      <a:pt x="37589" y="151509"/>
                    </a:cubicBezTo>
                    <a:cubicBezTo>
                      <a:pt x="26214" y="155330"/>
                      <a:pt x="16795" y="158085"/>
                      <a:pt x="10308" y="159773"/>
                    </a:cubicBezTo>
                    <a:cubicBezTo>
                      <a:pt x="6962" y="160864"/>
                      <a:pt x="3505" y="161579"/>
                      <a:pt x="0" y="161906"/>
                    </a:cubicBezTo>
                    <a:cubicBezTo>
                      <a:pt x="3092" y="160220"/>
                      <a:pt x="6373" y="158907"/>
                      <a:pt x="9775" y="157996"/>
                    </a:cubicBezTo>
                    <a:lnTo>
                      <a:pt x="36433" y="148399"/>
                    </a:lnTo>
                    <a:cubicBezTo>
                      <a:pt x="65821" y="138013"/>
                      <a:pt x="94028" y="124550"/>
                      <a:pt x="120585" y="108233"/>
                    </a:cubicBezTo>
                    <a:cubicBezTo>
                      <a:pt x="145971" y="90395"/>
                      <a:pt x="165807" y="65754"/>
                      <a:pt x="177812" y="37144"/>
                    </a:cubicBezTo>
                    <a:cubicBezTo>
                      <a:pt x="182485" y="25097"/>
                      <a:pt x="186113" y="12670"/>
                      <a:pt x="188653" y="0"/>
                    </a:cubicBezTo>
                    <a:close/>
                  </a:path>
                </a:pathLst>
              </a:custGeom>
              <a:solidFill>
                <a:srgbClr val="263238"/>
              </a:solidFill>
              <a:ln w="8886" cap="flat">
                <a:noFill/>
                <a:prstDash val="solid"/>
                <a:miter/>
              </a:ln>
            </p:spPr>
            <p:txBody>
              <a:bodyPr rtlCol="1" anchor="ctr"/>
              <a:lstStyle/>
              <a:p>
                <a:endParaRPr lang="ar-SA"/>
              </a:p>
            </p:txBody>
          </p:sp>
          <p:sp>
            <p:nvSpPr>
              <p:cNvPr id="751" name="Freeform: Shape 750">
                <a:extLst>
                  <a:ext uri="{FF2B5EF4-FFF2-40B4-BE49-F238E27FC236}">
                    <a16:creationId xmlns:a16="http://schemas.microsoft.com/office/drawing/2014/main" id="{219B6776-5B47-4FCB-BF7E-0AF8C4554411}"/>
                  </a:ext>
                </a:extLst>
              </p:cNvPr>
              <p:cNvSpPr/>
              <p:nvPr/>
            </p:nvSpPr>
            <p:spPr>
              <a:xfrm>
                <a:off x="2766806" y="4035390"/>
                <a:ext cx="276625" cy="161994"/>
              </a:xfrm>
              <a:custGeom>
                <a:avLst/>
                <a:gdLst>
                  <a:gd name="connsiteX0" fmla="*/ 0 w 276625"/>
                  <a:gd name="connsiteY0" fmla="*/ 161994 h 161994"/>
                  <a:gd name="connsiteX1" fmla="*/ 8886 w 276625"/>
                  <a:gd name="connsiteY1" fmla="*/ 153108 h 161994"/>
                  <a:gd name="connsiteX2" fmla="*/ 35545 w 276625"/>
                  <a:gd name="connsiteY2" fmla="*/ 131159 h 161994"/>
                  <a:gd name="connsiteX3" fmla="*/ 131337 w 276625"/>
                  <a:gd name="connsiteY3" fmla="*/ 69489 h 161994"/>
                  <a:gd name="connsiteX4" fmla="*/ 233350 w 276625"/>
                  <a:gd name="connsiteY4" fmla="*/ 18661 h 161994"/>
                  <a:gd name="connsiteX5" fmla="*/ 264807 w 276625"/>
                  <a:gd name="connsiteY5" fmla="*/ 4621 h 161994"/>
                  <a:gd name="connsiteX6" fmla="*/ 276626 w 276625"/>
                  <a:gd name="connsiteY6" fmla="*/ 0 h 161994"/>
                  <a:gd name="connsiteX7" fmla="*/ 265607 w 276625"/>
                  <a:gd name="connsiteY7" fmla="*/ 6220 h 161994"/>
                  <a:gd name="connsiteX8" fmla="*/ 234683 w 276625"/>
                  <a:gd name="connsiteY8" fmla="*/ 21682 h 161994"/>
                  <a:gd name="connsiteX9" fmla="*/ 133559 w 276625"/>
                  <a:gd name="connsiteY9" fmla="*/ 73488 h 161994"/>
                  <a:gd name="connsiteX10" fmla="*/ 37500 w 276625"/>
                  <a:gd name="connsiteY10" fmla="*/ 133825 h 161994"/>
                  <a:gd name="connsiteX11" fmla="*/ 9953 w 276625"/>
                  <a:gd name="connsiteY11" fmla="*/ 154441 h 161994"/>
                  <a:gd name="connsiteX12" fmla="*/ 0 w 276625"/>
                  <a:gd name="connsiteY12" fmla="*/ 161994 h 16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625" h="161994">
                    <a:moveTo>
                      <a:pt x="0" y="161994"/>
                    </a:moveTo>
                    <a:cubicBezTo>
                      <a:pt x="2659" y="158744"/>
                      <a:pt x="5636" y="155768"/>
                      <a:pt x="8886" y="153108"/>
                    </a:cubicBezTo>
                    <a:cubicBezTo>
                      <a:pt x="14929" y="147599"/>
                      <a:pt x="24082" y="140134"/>
                      <a:pt x="35545" y="131159"/>
                    </a:cubicBezTo>
                    <a:cubicBezTo>
                      <a:pt x="65915" y="108275"/>
                      <a:pt x="97933" y="87662"/>
                      <a:pt x="131337" y="69489"/>
                    </a:cubicBezTo>
                    <a:cubicBezTo>
                      <a:pt x="170348" y="47985"/>
                      <a:pt x="206869" y="30835"/>
                      <a:pt x="233350" y="18661"/>
                    </a:cubicBezTo>
                    <a:cubicBezTo>
                      <a:pt x="246591" y="12618"/>
                      <a:pt x="257343" y="7820"/>
                      <a:pt x="264807" y="4621"/>
                    </a:cubicBezTo>
                    <a:cubicBezTo>
                      <a:pt x="268612" y="2755"/>
                      <a:pt x="272565" y="1209"/>
                      <a:pt x="276626" y="0"/>
                    </a:cubicBezTo>
                    <a:cubicBezTo>
                      <a:pt x="273181" y="2454"/>
                      <a:pt x="269488" y="4539"/>
                      <a:pt x="265607" y="6220"/>
                    </a:cubicBezTo>
                    <a:lnTo>
                      <a:pt x="234683" y="21682"/>
                    </a:lnTo>
                    <a:cubicBezTo>
                      <a:pt x="208647" y="34567"/>
                      <a:pt x="172480" y="52161"/>
                      <a:pt x="133559" y="73488"/>
                    </a:cubicBezTo>
                    <a:cubicBezTo>
                      <a:pt x="100361" y="91662"/>
                      <a:pt x="68284" y="111810"/>
                      <a:pt x="37500" y="133825"/>
                    </a:cubicBezTo>
                    <a:cubicBezTo>
                      <a:pt x="25681" y="142711"/>
                      <a:pt x="16351" y="149376"/>
                      <a:pt x="9953" y="154441"/>
                    </a:cubicBezTo>
                    <a:cubicBezTo>
                      <a:pt x="6837" y="157214"/>
                      <a:pt x="3510" y="159740"/>
                      <a:pt x="0" y="161994"/>
                    </a:cubicBezTo>
                    <a:close/>
                  </a:path>
                </a:pathLst>
              </a:custGeom>
              <a:solidFill>
                <a:srgbClr val="263238"/>
              </a:solidFill>
              <a:ln w="8886" cap="flat">
                <a:noFill/>
                <a:prstDash val="solid"/>
                <a:miter/>
              </a:ln>
            </p:spPr>
            <p:txBody>
              <a:bodyPr rtlCol="1" anchor="ctr"/>
              <a:lstStyle/>
              <a:p>
                <a:endParaRPr lang="ar-SA"/>
              </a:p>
            </p:txBody>
          </p:sp>
          <p:sp>
            <p:nvSpPr>
              <p:cNvPr id="752" name="Freeform: Shape 751">
                <a:extLst>
                  <a:ext uri="{FF2B5EF4-FFF2-40B4-BE49-F238E27FC236}">
                    <a16:creationId xmlns:a16="http://schemas.microsoft.com/office/drawing/2014/main" id="{4DF701FB-C1C3-4029-9072-0FD61E7F5352}"/>
                  </a:ext>
                </a:extLst>
              </p:cNvPr>
              <p:cNvSpPr/>
              <p:nvPr/>
            </p:nvSpPr>
            <p:spPr>
              <a:xfrm>
                <a:off x="2359910" y="4040335"/>
                <a:ext cx="583908" cy="156872"/>
              </a:xfrm>
              <a:custGeom>
                <a:avLst/>
                <a:gdLst>
                  <a:gd name="connsiteX0" fmla="*/ 583909 w 583908"/>
                  <a:gd name="connsiteY0" fmla="*/ 1809 h 156872"/>
                  <a:gd name="connsiteX1" fmla="*/ 559649 w 583908"/>
                  <a:gd name="connsiteY1" fmla="*/ 1809 h 156872"/>
                  <a:gd name="connsiteX2" fmla="*/ 497446 w 583908"/>
                  <a:gd name="connsiteY2" fmla="*/ 20825 h 156872"/>
                  <a:gd name="connsiteX3" fmla="*/ 416049 w 583908"/>
                  <a:gd name="connsiteY3" fmla="*/ 75475 h 156872"/>
                  <a:gd name="connsiteX4" fmla="*/ 366998 w 583908"/>
                  <a:gd name="connsiteY4" fmla="*/ 107199 h 156872"/>
                  <a:gd name="connsiteX5" fmla="*/ 308349 w 583908"/>
                  <a:gd name="connsiteY5" fmla="*/ 129770 h 156872"/>
                  <a:gd name="connsiteX6" fmla="*/ 188386 w 583908"/>
                  <a:gd name="connsiteY6" fmla="*/ 144254 h 156872"/>
                  <a:gd name="connsiteX7" fmla="*/ 89839 w 583908"/>
                  <a:gd name="connsiteY7" fmla="*/ 145765 h 156872"/>
                  <a:gd name="connsiteX8" fmla="*/ 23992 w 583908"/>
                  <a:gd name="connsiteY8" fmla="*/ 152163 h 156872"/>
                  <a:gd name="connsiteX9" fmla="*/ 6220 w 583908"/>
                  <a:gd name="connsiteY9" fmla="*/ 155717 h 156872"/>
                  <a:gd name="connsiteX10" fmla="*/ 0 w 583908"/>
                  <a:gd name="connsiteY10" fmla="*/ 156872 h 156872"/>
                  <a:gd name="connsiteX11" fmla="*/ 5954 w 583908"/>
                  <a:gd name="connsiteY11" fmla="*/ 154828 h 156872"/>
                  <a:gd name="connsiteX12" fmla="*/ 23726 w 583908"/>
                  <a:gd name="connsiteY12" fmla="*/ 150385 h 156872"/>
                  <a:gd name="connsiteX13" fmla="*/ 89750 w 583908"/>
                  <a:gd name="connsiteY13" fmla="*/ 142477 h 156872"/>
                  <a:gd name="connsiteX14" fmla="*/ 188209 w 583908"/>
                  <a:gd name="connsiteY14" fmla="*/ 139988 h 156872"/>
                  <a:gd name="connsiteX15" fmla="*/ 307194 w 583908"/>
                  <a:gd name="connsiteY15" fmla="*/ 125326 h 156872"/>
                  <a:gd name="connsiteX16" fmla="*/ 364865 w 583908"/>
                  <a:gd name="connsiteY16" fmla="*/ 103200 h 156872"/>
                  <a:gd name="connsiteX17" fmla="*/ 413472 w 583908"/>
                  <a:gd name="connsiteY17" fmla="*/ 72009 h 156872"/>
                  <a:gd name="connsiteX18" fmla="*/ 495936 w 583908"/>
                  <a:gd name="connsiteY18" fmla="*/ 17893 h 156872"/>
                  <a:gd name="connsiteX19" fmla="*/ 560005 w 583908"/>
                  <a:gd name="connsiteY19" fmla="*/ 121 h 156872"/>
                  <a:gd name="connsiteX20" fmla="*/ 577777 w 583908"/>
                  <a:gd name="connsiteY20" fmla="*/ 654 h 156872"/>
                  <a:gd name="connsiteX21" fmla="*/ 583909 w 583908"/>
                  <a:gd name="connsiteY21" fmla="*/ 1809 h 15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3908" h="156872">
                    <a:moveTo>
                      <a:pt x="583909" y="1809"/>
                    </a:moveTo>
                    <a:cubicBezTo>
                      <a:pt x="583909" y="2342"/>
                      <a:pt x="575022" y="743"/>
                      <a:pt x="559649" y="1809"/>
                    </a:cubicBezTo>
                    <a:cubicBezTo>
                      <a:pt x="537890" y="4115"/>
                      <a:pt x="516775" y="10571"/>
                      <a:pt x="497446" y="20825"/>
                    </a:cubicBezTo>
                    <a:cubicBezTo>
                      <a:pt x="468791" y="36665"/>
                      <a:pt x="441558" y="54950"/>
                      <a:pt x="416049" y="75475"/>
                    </a:cubicBezTo>
                    <a:cubicBezTo>
                      <a:pt x="400476" y="87206"/>
                      <a:pt x="384084" y="97807"/>
                      <a:pt x="366998" y="107199"/>
                    </a:cubicBezTo>
                    <a:cubicBezTo>
                      <a:pt x="348399" y="116993"/>
                      <a:pt x="328715" y="124568"/>
                      <a:pt x="308349" y="129770"/>
                    </a:cubicBezTo>
                    <a:cubicBezTo>
                      <a:pt x="269029" y="139071"/>
                      <a:pt x="228790" y="143930"/>
                      <a:pt x="188386" y="144254"/>
                    </a:cubicBezTo>
                    <a:cubicBezTo>
                      <a:pt x="151242" y="145320"/>
                      <a:pt x="117830" y="144254"/>
                      <a:pt x="89839" y="145765"/>
                    </a:cubicBezTo>
                    <a:cubicBezTo>
                      <a:pt x="67769" y="146387"/>
                      <a:pt x="45769" y="148525"/>
                      <a:pt x="23992" y="152163"/>
                    </a:cubicBezTo>
                    <a:cubicBezTo>
                      <a:pt x="16350" y="153584"/>
                      <a:pt x="10397" y="154739"/>
                      <a:pt x="6220" y="155717"/>
                    </a:cubicBezTo>
                    <a:cubicBezTo>
                      <a:pt x="4175" y="156242"/>
                      <a:pt x="2097" y="156628"/>
                      <a:pt x="0" y="156872"/>
                    </a:cubicBezTo>
                    <a:cubicBezTo>
                      <a:pt x="1890" y="155941"/>
                      <a:pt x="3890" y="155254"/>
                      <a:pt x="5954" y="154828"/>
                    </a:cubicBezTo>
                    <a:cubicBezTo>
                      <a:pt x="9952" y="153584"/>
                      <a:pt x="15817" y="152074"/>
                      <a:pt x="23726" y="150385"/>
                    </a:cubicBezTo>
                    <a:cubicBezTo>
                      <a:pt x="45497" y="146050"/>
                      <a:pt x="67571" y="143405"/>
                      <a:pt x="89750" y="142477"/>
                    </a:cubicBezTo>
                    <a:cubicBezTo>
                      <a:pt x="117830" y="140877"/>
                      <a:pt x="151242" y="141322"/>
                      <a:pt x="188209" y="139988"/>
                    </a:cubicBezTo>
                    <a:cubicBezTo>
                      <a:pt x="228283" y="139408"/>
                      <a:pt x="268177" y="134492"/>
                      <a:pt x="307194" y="125326"/>
                    </a:cubicBezTo>
                    <a:cubicBezTo>
                      <a:pt x="327205" y="120194"/>
                      <a:pt x="346557" y="112770"/>
                      <a:pt x="364865" y="103200"/>
                    </a:cubicBezTo>
                    <a:cubicBezTo>
                      <a:pt x="381780" y="93957"/>
                      <a:pt x="398022" y="83535"/>
                      <a:pt x="413472" y="72009"/>
                    </a:cubicBezTo>
                    <a:cubicBezTo>
                      <a:pt x="439320" y="51588"/>
                      <a:pt x="466915" y="33479"/>
                      <a:pt x="495936" y="17893"/>
                    </a:cubicBezTo>
                    <a:cubicBezTo>
                      <a:pt x="515862" y="7674"/>
                      <a:pt x="537662" y="1626"/>
                      <a:pt x="560005" y="121"/>
                    </a:cubicBezTo>
                    <a:cubicBezTo>
                      <a:pt x="565934" y="-147"/>
                      <a:pt x="571875" y="31"/>
                      <a:pt x="577777" y="654"/>
                    </a:cubicBezTo>
                    <a:cubicBezTo>
                      <a:pt x="579853" y="845"/>
                      <a:pt x="581906" y="1231"/>
                      <a:pt x="583909" y="1809"/>
                    </a:cubicBezTo>
                    <a:close/>
                  </a:path>
                </a:pathLst>
              </a:custGeom>
              <a:solidFill>
                <a:srgbClr val="263238"/>
              </a:solidFill>
              <a:ln w="8886" cap="flat">
                <a:noFill/>
                <a:prstDash val="solid"/>
                <a:miter/>
              </a:ln>
            </p:spPr>
            <p:txBody>
              <a:bodyPr rtlCol="1" anchor="ctr"/>
              <a:lstStyle/>
              <a:p>
                <a:endParaRPr lang="ar-SA"/>
              </a:p>
            </p:txBody>
          </p:sp>
          <p:sp>
            <p:nvSpPr>
              <p:cNvPr id="753" name="Freeform: Shape 752">
                <a:extLst>
                  <a:ext uri="{FF2B5EF4-FFF2-40B4-BE49-F238E27FC236}">
                    <a16:creationId xmlns:a16="http://schemas.microsoft.com/office/drawing/2014/main" id="{28020243-FCF3-48B8-B1D6-411AA107703E}"/>
                  </a:ext>
                </a:extLst>
              </p:cNvPr>
              <p:cNvSpPr/>
              <p:nvPr/>
            </p:nvSpPr>
            <p:spPr>
              <a:xfrm>
                <a:off x="4585445" y="4030147"/>
                <a:ext cx="701206" cy="4620"/>
              </a:xfrm>
              <a:custGeom>
                <a:avLst/>
                <a:gdLst>
                  <a:gd name="connsiteX0" fmla="*/ 701206 w 701206"/>
                  <a:gd name="connsiteY0" fmla="*/ 2310 h 4620"/>
                  <a:gd name="connsiteX1" fmla="*/ 350648 w 701206"/>
                  <a:gd name="connsiteY1" fmla="*/ 4621 h 4620"/>
                  <a:gd name="connsiteX2" fmla="*/ 0 w 701206"/>
                  <a:gd name="connsiteY2" fmla="*/ 2310 h 4620"/>
                  <a:gd name="connsiteX3" fmla="*/ 350648 w 701206"/>
                  <a:gd name="connsiteY3" fmla="*/ 0 h 4620"/>
                  <a:gd name="connsiteX4" fmla="*/ 701206 w 701206"/>
                  <a:gd name="connsiteY4" fmla="*/ 2310 h 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06" h="4620">
                    <a:moveTo>
                      <a:pt x="701206" y="2310"/>
                    </a:moveTo>
                    <a:cubicBezTo>
                      <a:pt x="701206" y="3554"/>
                      <a:pt x="544276" y="4621"/>
                      <a:pt x="350648" y="4621"/>
                    </a:cubicBezTo>
                    <a:cubicBezTo>
                      <a:pt x="157018" y="4621"/>
                      <a:pt x="0" y="3554"/>
                      <a:pt x="0" y="2310"/>
                    </a:cubicBezTo>
                    <a:cubicBezTo>
                      <a:pt x="0" y="1066"/>
                      <a:pt x="156929" y="0"/>
                      <a:pt x="350648" y="0"/>
                    </a:cubicBezTo>
                    <a:cubicBezTo>
                      <a:pt x="544365" y="0"/>
                      <a:pt x="701206" y="978"/>
                      <a:pt x="701206" y="2310"/>
                    </a:cubicBezTo>
                    <a:close/>
                  </a:path>
                </a:pathLst>
              </a:custGeom>
              <a:solidFill>
                <a:srgbClr val="263238"/>
              </a:solidFill>
              <a:ln w="8886" cap="flat">
                <a:noFill/>
                <a:prstDash val="solid"/>
                <a:miter/>
              </a:ln>
            </p:spPr>
            <p:txBody>
              <a:bodyPr rtlCol="1" anchor="ctr"/>
              <a:lstStyle/>
              <a:p>
                <a:endParaRPr lang="ar-SA"/>
              </a:p>
            </p:txBody>
          </p:sp>
          <p:sp>
            <p:nvSpPr>
              <p:cNvPr id="754" name="Freeform: Shape 753">
                <a:extLst>
                  <a:ext uri="{FF2B5EF4-FFF2-40B4-BE49-F238E27FC236}">
                    <a16:creationId xmlns:a16="http://schemas.microsoft.com/office/drawing/2014/main" id="{33A11CC2-07C5-42B4-BC84-9F688426CEF5}"/>
                  </a:ext>
                </a:extLst>
              </p:cNvPr>
              <p:cNvSpPr/>
              <p:nvPr/>
            </p:nvSpPr>
            <p:spPr>
              <a:xfrm>
                <a:off x="3311794" y="3959325"/>
                <a:ext cx="506243" cy="75621"/>
              </a:xfrm>
              <a:custGeom>
                <a:avLst/>
                <a:gdLst>
                  <a:gd name="connsiteX0" fmla="*/ 0 w 506243"/>
                  <a:gd name="connsiteY0" fmla="*/ 0 h 75621"/>
                  <a:gd name="connsiteX1" fmla="*/ 506244 w 506243"/>
                  <a:gd name="connsiteY1" fmla="*/ 0 h 75621"/>
                  <a:gd name="connsiteX2" fmla="*/ 506244 w 506243"/>
                  <a:gd name="connsiteY2" fmla="*/ 75621 h 75621"/>
                  <a:gd name="connsiteX3" fmla="*/ 0 w 506243"/>
                  <a:gd name="connsiteY3" fmla="*/ 75621 h 75621"/>
                </a:gdLst>
                <a:ahLst/>
                <a:cxnLst>
                  <a:cxn ang="0">
                    <a:pos x="connsiteX0" y="connsiteY0"/>
                  </a:cxn>
                  <a:cxn ang="0">
                    <a:pos x="connsiteX1" y="connsiteY1"/>
                  </a:cxn>
                  <a:cxn ang="0">
                    <a:pos x="connsiteX2" y="connsiteY2"/>
                  </a:cxn>
                  <a:cxn ang="0">
                    <a:pos x="connsiteX3" y="connsiteY3"/>
                  </a:cxn>
                </a:cxnLst>
                <a:rect l="l" t="t" r="r" b="b"/>
                <a:pathLst>
                  <a:path w="506243" h="75621">
                    <a:moveTo>
                      <a:pt x="0" y="0"/>
                    </a:moveTo>
                    <a:lnTo>
                      <a:pt x="506244" y="0"/>
                    </a:lnTo>
                    <a:lnTo>
                      <a:pt x="506244" y="75621"/>
                    </a:lnTo>
                    <a:lnTo>
                      <a:pt x="0" y="75621"/>
                    </a:lnTo>
                    <a:close/>
                  </a:path>
                </a:pathLst>
              </a:custGeom>
              <a:solidFill>
                <a:srgbClr val="263238"/>
              </a:solidFill>
              <a:ln w="8886" cap="flat">
                <a:noFill/>
                <a:prstDash val="solid"/>
                <a:miter/>
              </a:ln>
            </p:spPr>
            <p:txBody>
              <a:bodyPr rtlCol="1" anchor="ctr"/>
              <a:lstStyle/>
              <a:p>
                <a:endParaRPr lang="ar-SA"/>
              </a:p>
            </p:txBody>
          </p:sp>
          <p:sp>
            <p:nvSpPr>
              <p:cNvPr id="755" name="Freeform: Shape 754">
                <a:extLst>
                  <a:ext uri="{FF2B5EF4-FFF2-40B4-BE49-F238E27FC236}">
                    <a16:creationId xmlns:a16="http://schemas.microsoft.com/office/drawing/2014/main" id="{B4F4729F-CFB6-4092-B0D1-844DF6821BEE}"/>
                  </a:ext>
                </a:extLst>
              </p:cNvPr>
              <p:cNvSpPr/>
              <p:nvPr/>
            </p:nvSpPr>
            <p:spPr>
              <a:xfrm>
                <a:off x="3311794" y="3976741"/>
                <a:ext cx="133825" cy="40698"/>
              </a:xfrm>
              <a:custGeom>
                <a:avLst/>
                <a:gdLst>
                  <a:gd name="connsiteX0" fmla="*/ 0 w 133825"/>
                  <a:gd name="connsiteY0" fmla="*/ 0 h 40698"/>
                  <a:gd name="connsiteX1" fmla="*/ 133825 w 133825"/>
                  <a:gd name="connsiteY1" fmla="*/ 0 h 40698"/>
                  <a:gd name="connsiteX2" fmla="*/ 133825 w 133825"/>
                  <a:gd name="connsiteY2" fmla="*/ 40699 h 40698"/>
                  <a:gd name="connsiteX3" fmla="*/ 0 w 133825"/>
                  <a:gd name="connsiteY3" fmla="*/ 40699 h 40698"/>
                </a:gdLst>
                <a:ahLst/>
                <a:cxnLst>
                  <a:cxn ang="0">
                    <a:pos x="connsiteX0" y="connsiteY0"/>
                  </a:cxn>
                  <a:cxn ang="0">
                    <a:pos x="connsiteX1" y="connsiteY1"/>
                  </a:cxn>
                  <a:cxn ang="0">
                    <a:pos x="connsiteX2" y="connsiteY2"/>
                  </a:cxn>
                  <a:cxn ang="0">
                    <a:pos x="connsiteX3" y="connsiteY3"/>
                  </a:cxn>
                </a:cxnLst>
                <a:rect l="l" t="t" r="r" b="b"/>
                <a:pathLst>
                  <a:path w="133825" h="40698">
                    <a:moveTo>
                      <a:pt x="0" y="0"/>
                    </a:moveTo>
                    <a:lnTo>
                      <a:pt x="133825" y="0"/>
                    </a:lnTo>
                    <a:lnTo>
                      <a:pt x="133825" y="40699"/>
                    </a:lnTo>
                    <a:lnTo>
                      <a:pt x="0" y="40699"/>
                    </a:lnTo>
                    <a:close/>
                  </a:path>
                </a:pathLst>
              </a:custGeom>
              <a:solidFill>
                <a:srgbClr val="E0E0E0"/>
              </a:solidFill>
              <a:ln w="8886" cap="flat">
                <a:noFill/>
                <a:prstDash val="solid"/>
                <a:miter/>
              </a:ln>
            </p:spPr>
            <p:txBody>
              <a:bodyPr rtlCol="1" anchor="ctr"/>
              <a:lstStyle/>
              <a:p>
                <a:endParaRPr lang="ar-SA"/>
              </a:p>
            </p:txBody>
          </p:sp>
          <p:sp>
            <p:nvSpPr>
              <p:cNvPr id="756" name="Freeform: Shape 755">
                <a:extLst>
                  <a:ext uri="{FF2B5EF4-FFF2-40B4-BE49-F238E27FC236}">
                    <a16:creationId xmlns:a16="http://schemas.microsoft.com/office/drawing/2014/main" id="{E0B5CF5C-6409-4E4D-BC26-558A0EB861DC}"/>
                  </a:ext>
                </a:extLst>
              </p:cNvPr>
              <p:cNvSpPr/>
              <p:nvPr/>
            </p:nvSpPr>
            <p:spPr>
              <a:xfrm>
                <a:off x="3356935" y="3883704"/>
                <a:ext cx="506243" cy="75621"/>
              </a:xfrm>
              <a:custGeom>
                <a:avLst/>
                <a:gdLst>
                  <a:gd name="connsiteX0" fmla="*/ 0 w 506243"/>
                  <a:gd name="connsiteY0" fmla="*/ 0 h 75621"/>
                  <a:gd name="connsiteX1" fmla="*/ 506244 w 506243"/>
                  <a:gd name="connsiteY1" fmla="*/ 0 h 75621"/>
                  <a:gd name="connsiteX2" fmla="*/ 506244 w 506243"/>
                  <a:gd name="connsiteY2" fmla="*/ 75621 h 75621"/>
                  <a:gd name="connsiteX3" fmla="*/ 0 w 506243"/>
                  <a:gd name="connsiteY3" fmla="*/ 75621 h 75621"/>
                </a:gdLst>
                <a:ahLst/>
                <a:cxnLst>
                  <a:cxn ang="0">
                    <a:pos x="connsiteX0" y="connsiteY0"/>
                  </a:cxn>
                  <a:cxn ang="0">
                    <a:pos x="connsiteX1" y="connsiteY1"/>
                  </a:cxn>
                  <a:cxn ang="0">
                    <a:pos x="connsiteX2" y="connsiteY2"/>
                  </a:cxn>
                  <a:cxn ang="0">
                    <a:pos x="connsiteX3" y="connsiteY3"/>
                  </a:cxn>
                </a:cxnLst>
                <a:rect l="l" t="t" r="r" b="b"/>
                <a:pathLst>
                  <a:path w="506243" h="75621">
                    <a:moveTo>
                      <a:pt x="0" y="0"/>
                    </a:moveTo>
                    <a:lnTo>
                      <a:pt x="506244" y="0"/>
                    </a:lnTo>
                    <a:lnTo>
                      <a:pt x="506244" y="75621"/>
                    </a:lnTo>
                    <a:lnTo>
                      <a:pt x="0" y="75621"/>
                    </a:lnTo>
                    <a:close/>
                  </a:path>
                </a:pathLst>
              </a:custGeom>
              <a:solidFill>
                <a:srgbClr val="E8505B"/>
              </a:solidFill>
              <a:ln w="8886" cap="flat">
                <a:noFill/>
                <a:prstDash val="solid"/>
                <a:miter/>
              </a:ln>
            </p:spPr>
            <p:txBody>
              <a:bodyPr rtlCol="1" anchor="ctr"/>
              <a:lstStyle/>
              <a:p>
                <a:endParaRPr lang="ar-SA"/>
              </a:p>
            </p:txBody>
          </p:sp>
          <p:sp>
            <p:nvSpPr>
              <p:cNvPr id="757" name="Freeform: Shape 756">
                <a:extLst>
                  <a:ext uri="{FF2B5EF4-FFF2-40B4-BE49-F238E27FC236}">
                    <a16:creationId xmlns:a16="http://schemas.microsoft.com/office/drawing/2014/main" id="{09A7871C-2D1F-4D26-B8DA-EAC14C289391}"/>
                  </a:ext>
                </a:extLst>
              </p:cNvPr>
              <p:cNvSpPr/>
              <p:nvPr/>
            </p:nvSpPr>
            <p:spPr>
              <a:xfrm>
                <a:off x="3519907" y="3901831"/>
                <a:ext cx="343360" cy="37854"/>
              </a:xfrm>
              <a:custGeom>
                <a:avLst/>
                <a:gdLst>
                  <a:gd name="connsiteX0" fmla="*/ 0 w 343360"/>
                  <a:gd name="connsiteY0" fmla="*/ 0 h 37854"/>
                  <a:gd name="connsiteX1" fmla="*/ 343361 w 343360"/>
                  <a:gd name="connsiteY1" fmla="*/ 0 h 37854"/>
                  <a:gd name="connsiteX2" fmla="*/ 343361 w 343360"/>
                  <a:gd name="connsiteY2" fmla="*/ 37855 h 37854"/>
                  <a:gd name="connsiteX3" fmla="*/ 0 w 343360"/>
                  <a:gd name="connsiteY3" fmla="*/ 37855 h 37854"/>
                </a:gdLst>
                <a:ahLst/>
                <a:cxnLst>
                  <a:cxn ang="0">
                    <a:pos x="connsiteX0" y="connsiteY0"/>
                  </a:cxn>
                  <a:cxn ang="0">
                    <a:pos x="connsiteX1" y="connsiteY1"/>
                  </a:cxn>
                  <a:cxn ang="0">
                    <a:pos x="connsiteX2" y="connsiteY2"/>
                  </a:cxn>
                  <a:cxn ang="0">
                    <a:pos x="connsiteX3" y="connsiteY3"/>
                  </a:cxn>
                </a:cxnLst>
                <a:rect l="l" t="t" r="r" b="b"/>
                <a:pathLst>
                  <a:path w="343360" h="37854">
                    <a:moveTo>
                      <a:pt x="0" y="0"/>
                    </a:moveTo>
                    <a:lnTo>
                      <a:pt x="343361" y="0"/>
                    </a:lnTo>
                    <a:lnTo>
                      <a:pt x="343361" y="37855"/>
                    </a:lnTo>
                    <a:lnTo>
                      <a:pt x="0" y="37855"/>
                    </a:lnTo>
                    <a:close/>
                  </a:path>
                </a:pathLst>
              </a:custGeom>
              <a:solidFill>
                <a:srgbClr val="E0E0E0"/>
              </a:solidFill>
              <a:ln w="8886" cap="flat">
                <a:noFill/>
                <a:prstDash val="solid"/>
                <a:miter/>
              </a:ln>
            </p:spPr>
            <p:txBody>
              <a:bodyPr rtlCol="1" anchor="ctr"/>
              <a:lstStyle/>
              <a:p>
                <a:endParaRPr lang="ar-SA"/>
              </a:p>
            </p:txBody>
          </p:sp>
          <p:sp>
            <p:nvSpPr>
              <p:cNvPr id="758" name="Freeform: Shape 757">
                <a:extLst>
                  <a:ext uri="{FF2B5EF4-FFF2-40B4-BE49-F238E27FC236}">
                    <a16:creationId xmlns:a16="http://schemas.microsoft.com/office/drawing/2014/main" id="{F5ADCA59-1302-421B-A0A6-6F02DA57F2BD}"/>
                  </a:ext>
                </a:extLst>
              </p:cNvPr>
              <p:cNvSpPr/>
              <p:nvPr/>
            </p:nvSpPr>
            <p:spPr>
              <a:xfrm rot="10800000">
                <a:off x="3281314" y="3808082"/>
                <a:ext cx="506243" cy="75621"/>
              </a:xfrm>
              <a:custGeom>
                <a:avLst/>
                <a:gdLst>
                  <a:gd name="connsiteX0" fmla="*/ 0 w 506243"/>
                  <a:gd name="connsiteY0" fmla="*/ 0 h 75621"/>
                  <a:gd name="connsiteX1" fmla="*/ 506244 w 506243"/>
                  <a:gd name="connsiteY1" fmla="*/ 0 h 75621"/>
                  <a:gd name="connsiteX2" fmla="*/ 506244 w 506243"/>
                  <a:gd name="connsiteY2" fmla="*/ 75621 h 75621"/>
                  <a:gd name="connsiteX3" fmla="*/ 0 w 506243"/>
                  <a:gd name="connsiteY3" fmla="*/ 75621 h 75621"/>
                </a:gdLst>
                <a:ahLst/>
                <a:cxnLst>
                  <a:cxn ang="0">
                    <a:pos x="connsiteX0" y="connsiteY0"/>
                  </a:cxn>
                  <a:cxn ang="0">
                    <a:pos x="connsiteX1" y="connsiteY1"/>
                  </a:cxn>
                  <a:cxn ang="0">
                    <a:pos x="connsiteX2" y="connsiteY2"/>
                  </a:cxn>
                  <a:cxn ang="0">
                    <a:pos x="connsiteX3" y="connsiteY3"/>
                  </a:cxn>
                </a:cxnLst>
                <a:rect l="l" t="t" r="r" b="b"/>
                <a:pathLst>
                  <a:path w="506243" h="75621">
                    <a:moveTo>
                      <a:pt x="0" y="0"/>
                    </a:moveTo>
                    <a:lnTo>
                      <a:pt x="506244" y="0"/>
                    </a:lnTo>
                    <a:lnTo>
                      <a:pt x="506244" y="75621"/>
                    </a:lnTo>
                    <a:lnTo>
                      <a:pt x="0" y="75621"/>
                    </a:lnTo>
                    <a:close/>
                  </a:path>
                </a:pathLst>
              </a:custGeom>
              <a:solidFill>
                <a:srgbClr val="263238"/>
              </a:solidFill>
              <a:ln w="8886" cap="flat">
                <a:noFill/>
                <a:prstDash val="solid"/>
                <a:miter/>
              </a:ln>
            </p:spPr>
            <p:txBody>
              <a:bodyPr rtlCol="1" anchor="ctr"/>
              <a:lstStyle/>
              <a:p>
                <a:endParaRPr lang="ar-SA"/>
              </a:p>
            </p:txBody>
          </p:sp>
          <p:sp>
            <p:nvSpPr>
              <p:cNvPr id="759" name="Freeform: Shape 758">
                <a:extLst>
                  <a:ext uri="{FF2B5EF4-FFF2-40B4-BE49-F238E27FC236}">
                    <a16:creationId xmlns:a16="http://schemas.microsoft.com/office/drawing/2014/main" id="{2C39FB8C-9B8E-46E5-B272-CF062B5DDF3D}"/>
                  </a:ext>
                </a:extLst>
              </p:cNvPr>
              <p:cNvSpPr/>
              <p:nvPr/>
            </p:nvSpPr>
            <p:spPr>
              <a:xfrm rot="10800000">
                <a:off x="3653822" y="3825499"/>
                <a:ext cx="133825" cy="40698"/>
              </a:xfrm>
              <a:custGeom>
                <a:avLst/>
                <a:gdLst>
                  <a:gd name="connsiteX0" fmla="*/ 0 w 133825"/>
                  <a:gd name="connsiteY0" fmla="*/ 0 h 40698"/>
                  <a:gd name="connsiteX1" fmla="*/ 133825 w 133825"/>
                  <a:gd name="connsiteY1" fmla="*/ 0 h 40698"/>
                  <a:gd name="connsiteX2" fmla="*/ 133825 w 133825"/>
                  <a:gd name="connsiteY2" fmla="*/ 40698 h 40698"/>
                  <a:gd name="connsiteX3" fmla="*/ 0 w 133825"/>
                  <a:gd name="connsiteY3" fmla="*/ 40698 h 40698"/>
                </a:gdLst>
                <a:ahLst/>
                <a:cxnLst>
                  <a:cxn ang="0">
                    <a:pos x="connsiteX0" y="connsiteY0"/>
                  </a:cxn>
                  <a:cxn ang="0">
                    <a:pos x="connsiteX1" y="connsiteY1"/>
                  </a:cxn>
                  <a:cxn ang="0">
                    <a:pos x="connsiteX2" y="connsiteY2"/>
                  </a:cxn>
                  <a:cxn ang="0">
                    <a:pos x="connsiteX3" y="connsiteY3"/>
                  </a:cxn>
                </a:cxnLst>
                <a:rect l="l" t="t" r="r" b="b"/>
                <a:pathLst>
                  <a:path w="133825" h="40698">
                    <a:moveTo>
                      <a:pt x="0" y="0"/>
                    </a:moveTo>
                    <a:lnTo>
                      <a:pt x="133825" y="0"/>
                    </a:lnTo>
                    <a:lnTo>
                      <a:pt x="133825" y="40698"/>
                    </a:lnTo>
                    <a:lnTo>
                      <a:pt x="0" y="40698"/>
                    </a:lnTo>
                    <a:close/>
                  </a:path>
                </a:pathLst>
              </a:custGeom>
              <a:solidFill>
                <a:srgbClr val="E0E0E0"/>
              </a:solidFill>
              <a:ln w="8886" cap="flat">
                <a:noFill/>
                <a:prstDash val="solid"/>
                <a:miter/>
              </a:ln>
            </p:spPr>
            <p:txBody>
              <a:bodyPr rtlCol="1" anchor="ctr"/>
              <a:lstStyle/>
              <a:p>
                <a:endParaRPr lang="ar-SA"/>
              </a:p>
            </p:txBody>
          </p:sp>
        </p:grpSp>
        <p:grpSp>
          <p:nvGrpSpPr>
            <p:cNvPr id="760" name="Graphic 14">
              <a:extLst>
                <a:ext uri="{FF2B5EF4-FFF2-40B4-BE49-F238E27FC236}">
                  <a16:creationId xmlns:a16="http://schemas.microsoft.com/office/drawing/2014/main" id="{CD537E26-CB55-4EA4-A43D-01A763B72EB8}"/>
                </a:ext>
              </a:extLst>
            </p:cNvPr>
            <p:cNvGrpSpPr/>
            <p:nvPr/>
          </p:nvGrpSpPr>
          <p:grpSpPr>
            <a:xfrm>
              <a:off x="4665070" y="3032321"/>
              <a:ext cx="1534477" cy="2409834"/>
              <a:chOff x="4665070" y="3032321"/>
              <a:chExt cx="1534477" cy="2409834"/>
            </a:xfrm>
          </p:grpSpPr>
          <p:sp>
            <p:nvSpPr>
              <p:cNvPr id="761" name="Freeform: Shape 760">
                <a:extLst>
                  <a:ext uri="{FF2B5EF4-FFF2-40B4-BE49-F238E27FC236}">
                    <a16:creationId xmlns:a16="http://schemas.microsoft.com/office/drawing/2014/main" id="{5D1DB3AB-1143-4C0A-A361-CC10CB36D721}"/>
                  </a:ext>
                </a:extLst>
              </p:cNvPr>
              <p:cNvSpPr/>
              <p:nvPr/>
            </p:nvSpPr>
            <p:spPr>
              <a:xfrm>
                <a:off x="4996663" y="5098084"/>
                <a:ext cx="295230" cy="344071"/>
              </a:xfrm>
              <a:custGeom>
                <a:avLst/>
                <a:gdLst>
                  <a:gd name="connsiteX0" fmla="*/ 63658 w 295230"/>
                  <a:gd name="connsiteY0" fmla="*/ 53672 h 344071"/>
                  <a:gd name="connsiteX1" fmla="*/ 123994 w 295230"/>
                  <a:gd name="connsiteY1" fmla="*/ 203582 h 344071"/>
                  <a:gd name="connsiteX2" fmla="*/ 388 w 295230"/>
                  <a:gd name="connsiteY2" fmla="*/ 344072 h 344071"/>
                  <a:gd name="connsiteX3" fmla="*/ 295230 w 295230"/>
                  <a:gd name="connsiteY3" fmla="*/ 237438 h 344071"/>
                  <a:gd name="connsiteX4" fmla="*/ 210723 w 295230"/>
                  <a:gd name="connsiteY4" fmla="*/ 0 h 34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30" h="344071">
                    <a:moveTo>
                      <a:pt x="63658" y="53672"/>
                    </a:moveTo>
                    <a:lnTo>
                      <a:pt x="123994" y="203582"/>
                    </a:lnTo>
                    <a:cubicBezTo>
                      <a:pt x="123994" y="203582"/>
                      <a:pt x="-8054" y="315281"/>
                      <a:pt x="388" y="344072"/>
                    </a:cubicBezTo>
                    <a:lnTo>
                      <a:pt x="295230" y="237438"/>
                    </a:lnTo>
                    <a:lnTo>
                      <a:pt x="210723" y="0"/>
                    </a:lnTo>
                    <a:close/>
                  </a:path>
                </a:pathLst>
              </a:custGeom>
              <a:solidFill>
                <a:srgbClr val="E8505B"/>
              </a:solidFill>
              <a:ln w="8886" cap="flat">
                <a:noFill/>
                <a:prstDash val="solid"/>
                <a:miter/>
              </a:ln>
            </p:spPr>
            <p:txBody>
              <a:bodyPr rtlCol="1" anchor="ctr"/>
              <a:lstStyle/>
              <a:p>
                <a:endParaRPr lang="ar-SA"/>
              </a:p>
            </p:txBody>
          </p:sp>
          <p:sp>
            <p:nvSpPr>
              <p:cNvPr id="762" name="Freeform: Shape 761">
                <a:extLst>
                  <a:ext uri="{FF2B5EF4-FFF2-40B4-BE49-F238E27FC236}">
                    <a16:creationId xmlns:a16="http://schemas.microsoft.com/office/drawing/2014/main" id="{D9E0F822-EF2E-4B79-AA40-70C86D798197}"/>
                  </a:ext>
                </a:extLst>
              </p:cNvPr>
              <p:cNvSpPr/>
              <p:nvPr/>
            </p:nvSpPr>
            <p:spPr>
              <a:xfrm>
                <a:off x="5196012" y="5255813"/>
                <a:ext cx="24567" cy="24098"/>
              </a:xfrm>
              <a:custGeom>
                <a:avLst/>
                <a:gdLst>
                  <a:gd name="connsiteX0" fmla="*/ 11197 w 24567"/>
                  <a:gd name="connsiteY0" fmla="*/ 89 h 24098"/>
                  <a:gd name="connsiteX1" fmla="*/ 24526 w 24567"/>
                  <a:gd name="connsiteY1" fmla="*/ 10841 h 24098"/>
                  <a:gd name="connsiteX2" fmla="*/ 13951 w 24567"/>
                  <a:gd name="connsiteY2" fmla="*/ 24081 h 24098"/>
                  <a:gd name="connsiteX3" fmla="*/ 0 w 24567"/>
                  <a:gd name="connsiteY3" fmla="*/ 12618 h 24098"/>
                  <a:gd name="connsiteX4" fmla="*/ 12440 w 24567"/>
                  <a:gd name="connsiteY4" fmla="*/ 89 h 24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7" h="24098">
                    <a:moveTo>
                      <a:pt x="11197" y="89"/>
                    </a:moveTo>
                    <a:cubicBezTo>
                      <a:pt x="17736" y="-267"/>
                      <a:pt x="23489" y="4374"/>
                      <a:pt x="24526" y="10841"/>
                    </a:cubicBezTo>
                    <a:cubicBezTo>
                      <a:pt x="25061" y="17357"/>
                      <a:pt x="20425" y="23162"/>
                      <a:pt x="13951" y="24081"/>
                    </a:cubicBezTo>
                    <a:cubicBezTo>
                      <a:pt x="7041" y="24429"/>
                      <a:pt x="1000" y="19465"/>
                      <a:pt x="0" y="12618"/>
                    </a:cubicBezTo>
                    <a:cubicBezTo>
                      <a:pt x="0" y="6398"/>
                      <a:pt x="6220" y="-889"/>
                      <a:pt x="12440" y="89"/>
                    </a:cubicBezTo>
                  </a:path>
                </a:pathLst>
              </a:custGeom>
              <a:solidFill>
                <a:srgbClr val="E0E0E0"/>
              </a:solidFill>
              <a:ln w="8886" cap="flat">
                <a:noFill/>
                <a:prstDash val="solid"/>
                <a:miter/>
              </a:ln>
            </p:spPr>
            <p:txBody>
              <a:bodyPr rtlCol="1" anchor="ctr"/>
              <a:lstStyle/>
              <a:p>
                <a:endParaRPr lang="ar-SA"/>
              </a:p>
            </p:txBody>
          </p:sp>
          <p:sp>
            <p:nvSpPr>
              <p:cNvPr id="763" name="Freeform: Shape 762">
                <a:extLst>
                  <a:ext uri="{FF2B5EF4-FFF2-40B4-BE49-F238E27FC236}">
                    <a16:creationId xmlns:a16="http://schemas.microsoft.com/office/drawing/2014/main" id="{5DB5AB89-D12B-4420-B725-1B123CF85FE1}"/>
                  </a:ext>
                </a:extLst>
              </p:cNvPr>
              <p:cNvSpPr/>
              <p:nvPr/>
            </p:nvSpPr>
            <p:spPr>
              <a:xfrm>
                <a:off x="4995930" y="5311885"/>
                <a:ext cx="296052" cy="130270"/>
              </a:xfrm>
              <a:custGeom>
                <a:avLst/>
                <a:gdLst>
                  <a:gd name="connsiteX0" fmla="*/ 296052 w 296052"/>
                  <a:gd name="connsiteY0" fmla="*/ 23637 h 130270"/>
                  <a:gd name="connsiteX1" fmla="*/ 286633 w 296052"/>
                  <a:gd name="connsiteY1" fmla="*/ 0 h 130270"/>
                  <a:gd name="connsiteX2" fmla="*/ 7431 w 296052"/>
                  <a:gd name="connsiteY2" fmla="*/ 111077 h 130270"/>
                  <a:gd name="connsiteX3" fmla="*/ 1210 w 296052"/>
                  <a:gd name="connsiteY3" fmla="*/ 130271 h 130270"/>
                </a:gdLst>
                <a:ahLst/>
                <a:cxnLst>
                  <a:cxn ang="0">
                    <a:pos x="connsiteX0" y="connsiteY0"/>
                  </a:cxn>
                  <a:cxn ang="0">
                    <a:pos x="connsiteX1" y="connsiteY1"/>
                  </a:cxn>
                  <a:cxn ang="0">
                    <a:pos x="connsiteX2" y="connsiteY2"/>
                  </a:cxn>
                  <a:cxn ang="0">
                    <a:pos x="connsiteX3" y="connsiteY3"/>
                  </a:cxn>
                </a:cxnLst>
                <a:rect l="l" t="t" r="r" b="b"/>
                <a:pathLst>
                  <a:path w="296052" h="130270">
                    <a:moveTo>
                      <a:pt x="296052" y="23637"/>
                    </a:moveTo>
                    <a:lnTo>
                      <a:pt x="286633" y="0"/>
                    </a:lnTo>
                    <a:lnTo>
                      <a:pt x="7431" y="111077"/>
                    </a:lnTo>
                    <a:cubicBezTo>
                      <a:pt x="7431" y="111077"/>
                      <a:pt x="-3588" y="121562"/>
                      <a:pt x="1210" y="130271"/>
                    </a:cubicBezTo>
                    <a:close/>
                  </a:path>
                </a:pathLst>
              </a:custGeom>
              <a:solidFill>
                <a:srgbClr val="FFFFFF"/>
              </a:solidFill>
              <a:ln w="8886" cap="flat">
                <a:noFill/>
                <a:prstDash val="solid"/>
                <a:miter/>
              </a:ln>
            </p:spPr>
            <p:txBody>
              <a:bodyPr rtlCol="1" anchor="ctr"/>
              <a:lstStyle/>
              <a:p>
                <a:endParaRPr lang="ar-SA"/>
              </a:p>
            </p:txBody>
          </p:sp>
          <p:sp>
            <p:nvSpPr>
              <p:cNvPr id="764" name="Freeform: Shape 763">
                <a:extLst>
                  <a:ext uri="{FF2B5EF4-FFF2-40B4-BE49-F238E27FC236}">
                    <a16:creationId xmlns:a16="http://schemas.microsoft.com/office/drawing/2014/main" id="{6BDD7162-9AA8-441F-8E5D-81A6A630136E}"/>
                  </a:ext>
                </a:extLst>
              </p:cNvPr>
              <p:cNvSpPr/>
              <p:nvPr/>
            </p:nvSpPr>
            <p:spPr>
              <a:xfrm>
                <a:off x="5115234" y="5297678"/>
                <a:ext cx="32843" cy="11609"/>
              </a:xfrm>
              <a:custGeom>
                <a:avLst/>
                <a:gdLst>
                  <a:gd name="connsiteX0" fmla="*/ 92 w 32843"/>
                  <a:gd name="connsiteY0" fmla="*/ 4166 h 11609"/>
                  <a:gd name="connsiteX1" fmla="*/ 16887 w 32843"/>
                  <a:gd name="connsiteY1" fmla="*/ 5765 h 11609"/>
                  <a:gd name="connsiteX2" fmla="*/ 32704 w 32843"/>
                  <a:gd name="connsiteY2" fmla="*/ 11452 h 11609"/>
                  <a:gd name="connsiteX3" fmla="*/ 18042 w 32843"/>
                  <a:gd name="connsiteY3" fmla="*/ 523 h 11609"/>
                  <a:gd name="connsiteX4" fmla="*/ 92 w 32843"/>
                  <a:gd name="connsiteY4" fmla="*/ 4166 h 1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 h="11609">
                    <a:moveTo>
                      <a:pt x="92" y="4166"/>
                    </a:moveTo>
                    <a:cubicBezTo>
                      <a:pt x="714" y="5588"/>
                      <a:pt x="8090" y="3633"/>
                      <a:pt x="16887" y="5765"/>
                    </a:cubicBezTo>
                    <a:cubicBezTo>
                      <a:pt x="25684" y="7898"/>
                      <a:pt x="31638" y="12519"/>
                      <a:pt x="32704" y="11452"/>
                    </a:cubicBezTo>
                    <a:cubicBezTo>
                      <a:pt x="33770" y="10386"/>
                      <a:pt x="28706" y="2566"/>
                      <a:pt x="18042" y="523"/>
                    </a:cubicBezTo>
                    <a:cubicBezTo>
                      <a:pt x="7379" y="-1521"/>
                      <a:pt x="-974" y="3011"/>
                      <a:pt x="92" y="4166"/>
                    </a:cubicBezTo>
                    <a:close/>
                  </a:path>
                </a:pathLst>
              </a:custGeom>
              <a:solidFill>
                <a:srgbClr val="263238"/>
              </a:solidFill>
              <a:ln w="8886" cap="flat">
                <a:noFill/>
                <a:prstDash val="solid"/>
                <a:miter/>
              </a:ln>
            </p:spPr>
            <p:txBody>
              <a:bodyPr rtlCol="1" anchor="ctr"/>
              <a:lstStyle/>
              <a:p>
                <a:endParaRPr lang="ar-SA"/>
              </a:p>
            </p:txBody>
          </p:sp>
          <p:sp>
            <p:nvSpPr>
              <p:cNvPr id="765" name="Freeform: Shape 764">
                <a:extLst>
                  <a:ext uri="{FF2B5EF4-FFF2-40B4-BE49-F238E27FC236}">
                    <a16:creationId xmlns:a16="http://schemas.microsoft.com/office/drawing/2014/main" id="{876930F7-A683-46E6-A2E9-69909466F646}"/>
                  </a:ext>
                </a:extLst>
              </p:cNvPr>
              <p:cNvSpPr/>
              <p:nvPr/>
            </p:nvSpPr>
            <p:spPr>
              <a:xfrm>
                <a:off x="5089006" y="5323963"/>
                <a:ext cx="27086" cy="17635"/>
              </a:xfrm>
              <a:custGeom>
                <a:avLst/>
                <a:gdLst>
                  <a:gd name="connsiteX0" fmla="*/ 16 w 27086"/>
                  <a:gd name="connsiteY0" fmla="*/ 1873 h 17635"/>
                  <a:gd name="connsiteX1" fmla="*/ 14412 w 27086"/>
                  <a:gd name="connsiteY1" fmla="*/ 7915 h 17635"/>
                  <a:gd name="connsiteX2" fmla="*/ 26675 w 27086"/>
                  <a:gd name="connsiteY2" fmla="*/ 17601 h 17635"/>
                  <a:gd name="connsiteX3" fmla="*/ 17167 w 27086"/>
                  <a:gd name="connsiteY3" fmla="*/ 3294 h 17635"/>
                  <a:gd name="connsiteX4" fmla="*/ 16 w 27086"/>
                  <a:gd name="connsiteY4" fmla="*/ 1873 h 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6" h="17635">
                    <a:moveTo>
                      <a:pt x="16" y="1873"/>
                    </a:moveTo>
                    <a:cubicBezTo>
                      <a:pt x="16" y="3383"/>
                      <a:pt x="7303" y="3561"/>
                      <a:pt x="14412" y="7915"/>
                    </a:cubicBezTo>
                    <a:cubicBezTo>
                      <a:pt x="21521" y="12269"/>
                      <a:pt x="25253" y="18134"/>
                      <a:pt x="26675" y="17601"/>
                    </a:cubicBezTo>
                    <a:cubicBezTo>
                      <a:pt x="28097" y="17068"/>
                      <a:pt x="26053" y="8715"/>
                      <a:pt x="17167" y="3294"/>
                    </a:cubicBezTo>
                    <a:cubicBezTo>
                      <a:pt x="8281" y="-2126"/>
                      <a:pt x="-428" y="451"/>
                      <a:pt x="16" y="1873"/>
                    </a:cubicBezTo>
                    <a:close/>
                  </a:path>
                </a:pathLst>
              </a:custGeom>
              <a:solidFill>
                <a:srgbClr val="263238"/>
              </a:solidFill>
              <a:ln w="8886" cap="flat">
                <a:noFill/>
                <a:prstDash val="solid"/>
                <a:miter/>
              </a:ln>
            </p:spPr>
            <p:txBody>
              <a:bodyPr rtlCol="1" anchor="ctr"/>
              <a:lstStyle/>
              <a:p>
                <a:endParaRPr lang="ar-SA"/>
              </a:p>
            </p:txBody>
          </p:sp>
          <p:sp>
            <p:nvSpPr>
              <p:cNvPr id="766" name="Freeform: Shape 765">
                <a:extLst>
                  <a:ext uri="{FF2B5EF4-FFF2-40B4-BE49-F238E27FC236}">
                    <a16:creationId xmlns:a16="http://schemas.microsoft.com/office/drawing/2014/main" id="{D97101ED-A40E-43A1-AED9-F42AD3D39F46}"/>
                  </a:ext>
                </a:extLst>
              </p:cNvPr>
              <p:cNvSpPr/>
              <p:nvPr/>
            </p:nvSpPr>
            <p:spPr>
              <a:xfrm>
                <a:off x="5064582" y="5348134"/>
                <a:ext cx="20909" cy="21081"/>
              </a:xfrm>
              <a:custGeom>
                <a:avLst/>
                <a:gdLst>
                  <a:gd name="connsiteX0" fmla="*/ 20265 w 20909"/>
                  <a:gd name="connsiteY0" fmla="*/ 21066 h 21081"/>
                  <a:gd name="connsiteX1" fmla="*/ 14577 w 20909"/>
                  <a:gd name="connsiteY1" fmla="*/ 6404 h 21081"/>
                  <a:gd name="connsiteX2" fmla="*/ 4 w 20909"/>
                  <a:gd name="connsiteY2" fmla="*/ 628 h 21081"/>
                  <a:gd name="connsiteX3" fmla="*/ 10756 w 20909"/>
                  <a:gd name="connsiteY3" fmla="*/ 10225 h 21081"/>
                  <a:gd name="connsiteX4" fmla="*/ 20265 w 20909"/>
                  <a:gd name="connsiteY4" fmla="*/ 21066 h 21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9" h="21081">
                    <a:moveTo>
                      <a:pt x="20265" y="21066"/>
                    </a:moveTo>
                    <a:cubicBezTo>
                      <a:pt x="21686" y="21066"/>
                      <a:pt x="21153" y="12980"/>
                      <a:pt x="14577" y="6404"/>
                    </a:cubicBezTo>
                    <a:cubicBezTo>
                      <a:pt x="8002" y="-172"/>
                      <a:pt x="182" y="-794"/>
                      <a:pt x="4" y="628"/>
                    </a:cubicBezTo>
                    <a:cubicBezTo>
                      <a:pt x="-173" y="2050"/>
                      <a:pt x="5514" y="4716"/>
                      <a:pt x="10756" y="10225"/>
                    </a:cubicBezTo>
                    <a:cubicBezTo>
                      <a:pt x="16000" y="15734"/>
                      <a:pt x="18843" y="21422"/>
                      <a:pt x="20265" y="21066"/>
                    </a:cubicBezTo>
                    <a:close/>
                  </a:path>
                </a:pathLst>
              </a:custGeom>
              <a:solidFill>
                <a:srgbClr val="263238"/>
              </a:solidFill>
              <a:ln w="8886" cap="flat">
                <a:noFill/>
                <a:prstDash val="solid"/>
                <a:miter/>
              </a:ln>
            </p:spPr>
            <p:txBody>
              <a:bodyPr rtlCol="1" anchor="ctr"/>
              <a:lstStyle/>
              <a:p>
                <a:endParaRPr lang="ar-SA"/>
              </a:p>
            </p:txBody>
          </p:sp>
          <p:sp>
            <p:nvSpPr>
              <p:cNvPr id="767" name="Freeform: Shape 766">
                <a:extLst>
                  <a:ext uri="{FF2B5EF4-FFF2-40B4-BE49-F238E27FC236}">
                    <a16:creationId xmlns:a16="http://schemas.microsoft.com/office/drawing/2014/main" id="{86AD5830-55EA-4B94-A8F2-0EF680545E1F}"/>
                  </a:ext>
                </a:extLst>
              </p:cNvPr>
              <p:cNvSpPr/>
              <p:nvPr/>
            </p:nvSpPr>
            <p:spPr>
              <a:xfrm>
                <a:off x="5105216" y="5254115"/>
                <a:ext cx="31353" cy="12259"/>
              </a:xfrm>
              <a:custGeom>
                <a:avLst/>
                <a:gdLst>
                  <a:gd name="connsiteX0" fmla="*/ 157 w 31353"/>
                  <a:gd name="connsiteY0" fmla="*/ 12094 h 12259"/>
                  <a:gd name="connsiteX1" fmla="*/ 15441 w 31353"/>
                  <a:gd name="connsiteY1" fmla="*/ 6407 h 12259"/>
                  <a:gd name="connsiteX2" fmla="*/ 31347 w 31353"/>
                  <a:gd name="connsiteY2" fmla="*/ 2764 h 12259"/>
                  <a:gd name="connsiteX3" fmla="*/ 13575 w 31353"/>
                  <a:gd name="connsiteY3" fmla="*/ 1253 h 12259"/>
                  <a:gd name="connsiteX4" fmla="*/ 157 w 31353"/>
                  <a:gd name="connsiteY4" fmla="*/ 12094 h 1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3" h="12259">
                    <a:moveTo>
                      <a:pt x="157" y="12094"/>
                    </a:moveTo>
                    <a:cubicBezTo>
                      <a:pt x="1223" y="13161"/>
                      <a:pt x="7088" y="8807"/>
                      <a:pt x="15441" y="6407"/>
                    </a:cubicBezTo>
                    <a:cubicBezTo>
                      <a:pt x="23794" y="4008"/>
                      <a:pt x="31081" y="4275"/>
                      <a:pt x="31347" y="2764"/>
                    </a:cubicBezTo>
                    <a:cubicBezTo>
                      <a:pt x="31614" y="1253"/>
                      <a:pt x="23705" y="-1679"/>
                      <a:pt x="13575" y="1253"/>
                    </a:cubicBezTo>
                    <a:cubicBezTo>
                      <a:pt x="3445" y="4186"/>
                      <a:pt x="-909" y="11206"/>
                      <a:pt x="157" y="12094"/>
                    </a:cubicBezTo>
                    <a:close/>
                  </a:path>
                </a:pathLst>
              </a:custGeom>
              <a:solidFill>
                <a:srgbClr val="263238"/>
              </a:solidFill>
              <a:ln w="8886" cap="flat">
                <a:noFill/>
                <a:prstDash val="solid"/>
                <a:miter/>
              </a:ln>
            </p:spPr>
            <p:txBody>
              <a:bodyPr rtlCol="1" anchor="ctr"/>
              <a:lstStyle/>
              <a:p>
                <a:endParaRPr lang="ar-SA"/>
              </a:p>
            </p:txBody>
          </p:sp>
          <p:sp>
            <p:nvSpPr>
              <p:cNvPr id="768" name="Freeform: Shape 767">
                <a:extLst>
                  <a:ext uri="{FF2B5EF4-FFF2-40B4-BE49-F238E27FC236}">
                    <a16:creationId xmlns:a16="http://schemas.microsoft.com/office/drawing/2014/main" id="{BA6244A9-CD6A-4DC2-8E2F-F8DF0E5947CB}"/>
                  </a:ext>
                </a:extLst>
              </p:cNvPr>
              <p:cNvSpPr/>
              <p:nvPr/>
            </p:nvSpPr>
            <p:spPr>
              <a:xfrm>
                <a:off x="5093732" y="5197993"/>
                <a:ext cx="39069" cy="38626"/>
              </a:xfrm>
              <a:custGeom>
                <a:avLst/>
                <a:gdLst>
                  <a:gd name="connsiteX0" fmla="*/ 1 w 39069"/>
                  <a:gd name="connsiteY0" fmla="*/ 37738 h 38626"/>
                  <a:gd name="connsiteX1" fmla="*/ 14751 w 39069"/>
                  <a:gd name="connsiteY1" fmla="*/ 32317 h 38626"/>
                  <a:gd name="connsiteX2" fmla="*/ 28525 w 39069"/>
                  <a:gd name="connsiteY2" fmla="*/ 22009 h 38626"/>
                  <a:gd name="connsiteX3" fmla="*/ 35367 w 39069"/>
                  <a:gd name="connsiteY3" fmla="*/ 14367 h 38626"/>
                  <a:gd name="connsiteX4" fmla="*/ 38566 w 39069"/>
                  <a:gd name="connsiteY4" fmla="*/ 9302 h 38626"/>
                  <a:gd name="connsiteX5" fmla="*/ 36434 w 39069"/>
                  <a:gd name="connsiteY5" fmla="*/ 1394 h 38626"/>
                  <a:gd name="connsiteX6" fmla="*/ 28969 w 39069"/>
                  <a:gd name="connsiteY6" fmla="*/ 416 h 38626"/>
                  <a:gd name="connsiteX7" fmla="*/ 23726 w 39069"/>
                  <a:gd name="connsiteY7" fmla="*/ 3171 h 38626"/>
                  <a:gd name="connsiteX8" fmla="*/ 15640 w 39069"/>
                  <a:gd name="connsiteY8" fmla="*/ 9658 h 38626"/>
                  <a:gd name="connsiteX9" fmla="*/ 5243 w 39069"/>
                  <a:gd name="connsiteY9" fmla="*/ 23520 h 38626"/>
                  <a:gd name="connsiteX10" fmla="*/ 889 w 39069"/>
                  <a:gd name="connsiteY10" fmla="*/ 38627 h 38626"/>
                  <a:gd name="connsiteX11" fmla="*/ 8531 w 39069"/>
                  <a:gd name="connsiteY11" fmla="*/ 25386 h 38626"/>
                  <a:gd name="connsiteX12" fmla="*/ 19017 w 39069"/>
                  <a:gd name="connsiteY12" fmla="*/ 13212 h 38626"/>
                  <a:gd name="connsiteX13" fmla="*/ 26570 w 39069"/>
                  <a:gd name="connsiteY13" fmla="*/ 7525 h 38626"/>
                  <a:gd name="connsiteX14" fmla="*/ 33324 w 39069"/>
                  <a:gd name="connsiteY14" fmla="*/ 5748 h 38626"/>
                  <a:gd name="connsiteX15" fmla="*/ 33324 w 39069"/>
                  <a:gd name="connsiteY15" fmla="*/ 7525 h 38626"/>
                  <a:gd name="connsiteX16" fmla="*/ 30924 w 39069"/>
                  <a:gd name="connsiteY16" fmla="*/ 11257 h 38626"/>
                  <a:gd name="connsiteX17" fmla="*/ 12441 w 39069"/>
                  <a:gd name="connsiteY17" fmla="*/ 29030 h 38626"/>
                  <a:gd name="connsiteX18" fmla="*/ 0 w 39069"/>
                  <a:gd name="connsiteY18" fmla="*/ 37738 h 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69" h="38626">
                    <a:moveTo>
                      <a:pt x="1" y="37738"/>
                    </a:moveTo>
                    <a:cubicBezTo>
                      <a:pt x="5315" y="37289"/>
                      <a:pt x="10411" y="35417"/>
                      <a:pt x="14751" y="32317"/>
                    </a:cubicBezTo>
                    <a:cubicBezTo>
                      <a:pt x="19738" y="29445"/>
                      <a:pt x="24363" y="25984"/>
                      <a:pt x="28525" y="22009"/>
                    </a:cubicBezTo>
                    <a:cubicBezTo>
                      <a:pt x="30960" y="19605"/>
                      <a:pt x="33245" y="17053"/>
                      <a:pt x="35367" y="14367"/>
                    </a:cubicBezTo>
                    <a:cubicBezTo>
                      <a:pt x="36712" y="12872"/>
                      <a:pt x="37794" y="11160"/>
                      <a:pt x="38566" y="9302"/>
                    </a:cubicBezTo>
                    <a:cubicBezTo>
                      <a:pt x="39718" y="6487"/>
                      <a:pt x="38844" y="3249"/>
                      <a:pt x="36434" y="1394"/>
                    </a:cubicBezTo>
                    <a:cubicBezTo>
                      <a:pt x="34213" y="-22"/>
                      <a:pt x="31479" y="-380"/>
                      <a:pt x="28969" y="416"/>
                    </a:cubicBezTo>
                    <a:cubicBezTo>
                      <a:pt x="27090" y="1059"/>
                      <a:pt x="25322" y="1988"/>
                      <a:pt x="23726" y="3171"/>
                    </a:cubicBezTo>
                    <a:cubicBezTo>
                      <a:pt x="20828" y="5068"/>
                      <a:pt x="18120" y="7241"/>
                      <a:pt x="15640" y="9658"/>
                    </a:cubicBezTo>
                    <a:cubicBezTo>
                      <a:pt x="11487" y="13721"/>
                      <a:pt x="7981" y="18396"/>
                      <a:pt x="5243" y="23520"/>
                    </a:cubicBezTo>
                    <a:cubicBezTo>
                      <a:pt x="2306" y="28003"/>
                      <a:pt x="789" y="33268"/>
                      <a:pt x="889" y="38627"/>
                    </a:cubicBezTo>
                    <a:cubicBezTo>
                      <a:pt x="1778" y="38626"/>
                      <a:pt x="3466" y="33206"/>
                      <a:pt x="8531" y="25386"/>
                    </a:cubicBezTo>
                    <a:cubicBezTo>
                      <a:pt x="11486" y="20892"/>
                      <a:pt x="15010" y="16799"/>
                      <a:pt x="19017" y="13212"/>
                    </a:cubicBezTo>
                    <a:cubicBezTo>
                      <a:pt x="21375" y="11113"/>
                      <a:pt x="23902" y="9211"/>
                      <a:pt x="26570" y="7525"/>
                    </a:cubicBezTo>
                    <a:cubicBezTo>
                      <a:pt x="29325" y="5570"/>
                      <a:pt x="31990" y="4592"/>
                      <a:pt x="33324" y="5748"/>
                    </a:cubicBezTo>
                    <a:cubicBezTo>
                      <a:pt x="34657" y="6903"/>
                      <a:pt x="33946" y="6370"/>
                      <a:pt x="33324" y="7525"/>
                    </a:cubicBezTo>
                    <a:cubicBezTo>
                      <a:pt x="32701" y="8874"/>
                      <a:pt x="31893" y="10131"/>
                      <a:pt x="30924" y="11257"/>
                    </a:cubicBezTo>
                    <a:cubicBezTo>
                      <a:pt x="25705" y="18089"/>
                      <a:pt x="19472" y="24082"/>
                      <a:pt x="12441" y="29030"/>
                    </a:cubicBezTo>
                    <a:cubicBezTo>
                      <a:pt x="8101" y="31647"/>
                      <a:pt x="3945" y="34557"/>
                      <a:pt x="0" y="37738"/>
                    </a:cubicBezTo>
                    <a:close/>
                  </a:path>
                </a:pathLst>
              </a:custGeom>
              <a:solidFill>
                <a:srgbClr val="263238"/>
              </a:solidFill>
              <a:ln w="8886" cap="flat">
                <a:noFill/>
                <a:prstDash val="solid"/>
                <a:miter/>
              </a:ln>
            </p:spPr>
            <p:txBody>
              <a:bodyPr rtlCol="1" anchor="ctr"/>
              <a:lstStyle/>
              <a:p>
                <a:endParaRPr lang="ar-SA"/>
              </a:p>
            </p:txBody>
          </p:sp>
          <p:sp>
            <p:nvSpPr>
              <p:cNvPr id="769" name="Freeform: Shape 768">
                <a:extLst>
                  <a:ext uri="{FF2B5EF4-FFF2-40B4-BE49-F238E27FC236}">
                    <a16:creationId xmlns:a16="http://schemas.microsoft.com/office/drawing/2014/main" id="{4C77AC90-5226-490F-AF95-64E44D7C9509}"/>
                  </a:ext>
                </a:extLst>
              </p:cNvPr>
              <p:cNvSpPr/>
              <p:nvPr/>
            </p:nvSpPr>
            <p:spPr>
              <a:xfrm>
                <a:off x="5063761" y="5194359"/>
                <a:ext cx="33425" cy="42705"/>
              </a:xfrm>
              <a:custGeom>
                <a:avLst/>
                <a:gdLst>
                  <a:gd name="connsiteX0" fmla="*/ 32727 w 33425"/>
                  <a:gd name="connsiteY0" fmla="*/ 42704 h 42705"/>
                  <a:gd name="connsiteX1" fmla="*/ 31482 w 33425"/>
                  <a:gd name="connsiteY1" fmla="*/ 27065 h 42705"/>
                  <a:gd name="connsiteX2" fmla="*/ 23840 w 33425"/>
                  <a:gd name="connsiteY2" fmla="*/ 11869 h 42705"/>
                  <a:gd name="connsiteX3" fmla="*/ 16821 w 33425"/>
                  <a:gd name="connsiteY3" fmla="*/ 4316 h 42705"/>
                  <a:gd name="connsiteX4" fmla="*/ 4736 w 33425"/>
                  <a:gd name="connsiteY4" fmla="*/ 229 h 42705"/>
                  <a:gd name="connsiteX5" fmla="*/ 26 w 33425"/>
                  <a:gd name="connsiteY5" fmla="*/ 6627 h 42705"/>
                  <a:gd name="connsiteX6" fmla="*/ 470 w 33425"/>
                  <a:gd name="connsiteY6" fmla="*/ 12580 h 42705"/>
                  <a:gd name="connsiteX7" fmla="*/ 4113 w 33425"/>
                  <a:gd name="connsiteY7" fmla="*/ 22533 h 42705"/>
                  <a:gd name="connsiteX8" fmla="*/ 15932 w 33425"/>
                  <a:gd name="connsiteY8" fmla="*/ 35507 h 42705"/>
                  <a:gd name="connsiteX9" fmla="*/ 31038 w 33425"/>
                  <a:gd name="connsiteY9" fmla="*/ 40039 h 42705"/>
                  <a:gd name="connsiteX10" fmla="*/ 18153 w 33425"/>
                  <a:gd name="connsiteY10" fmla="*/ 32397 h 42705"/>
                  <a:gd name="connsiteX11" fmla="*/ 8467 w 33425"/>
                  <a:gd name="connsiteY11" fmla="*/ 20223 h 42705"/>
                  <a:gd name="connsiteX12" fmla="*/ 5623 w 33425"/>
                  <a:gd name="connsiteY12" fmla="*/ 11336 h 42705"/>
                  <a:gd name="connsiteX13" fmla="*/ 6512 w 33425"/>
                  <a:gd name="connsiteY13" fmla="*/ 5027 h 42705"/>
                  <a:gd name="connsiteX14" fmla="*/ 13444 w 33425"/>
                  <a:gd name="connsiteY14" fmla="*/ 7959 h 42705"/>
                  <a:gd name="connsiteX15" fmla="*/ 20020 w 33425"/>
                  <a:gd name="connsiteY15" fmla="*/ 14624 h 42705"/>
                  <a:gd name="connsiteX16" fmla="*/ 28195 w 33425"/>
                  <a:gd name="connsiteY16" fmla="*/ 28309 h 42705"/>
                  <a:gd name="connsiteX17" fmla="*/ 32727 w 33425"/>
                  <a:gd name="connsiteY17" fmla="*/ 42704 h 4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425" h="42705">
                    <a:moveTo>
                      <a:pt x="32727" y="42704"/>
                    </a:moveTo>
                    <a:cubicBezTo>
                      <a:pt x="33978" y="37491"/>
                      <a:pt x="33542" y="32015"/>
                      <a:pt x="31482" y="27065"/>
                    </a:cubicBezTo>
                    <a:cubicBezTo>
                      <a:pt x="29784" y="21615"/>
                      <a:pt x="27202" y="16482"/>
                      <a:pt x="23840" y="11869"/>
                    </a:cubicBezTo>
                    <a:cubicBezTo>
                      <a:pt x="21766" y="9117"/>
                      <a:pt x="19414" y="6586"/>
                      <a:pt x="16821" y="4316"/>
                    </a:cubicBezTo>
                    <a:cubicBezTo>
                      <a:pt x="13787" y="930"/>
                      <a:pt x="9202" y="-621"/>
                      <a:pt x="4736" y="229"/>
                    </a:cubicBezTo>
                    <a:cubicBezTo>
                      <a:pt x="2080" y="1297"/>
                      <a:pt x="257" y="3774"/>
                      <a:pt x="26" y="6627"/>
                    </a:cubicBezTo>
                    <a:cubicBezTo>
                      <a:pt x="-65" y="8622"/>
                      <a:pt x="84" y="10621"/>
                      <a:pt x="470" y="12580"/>
                    </a:cubicBezTo>
                    <a:cubicBezTo>
                      <a:pt x="1180" y="16061"/>
                      <a:pt x="2408" y="19416"/>
                      <a:pt x="4113" y="22533"/>
                    </a:cubicBezTo>
                    <a:cubicBezTo>
                      <a:pt x="6948" y="27747"/>
                      <a:pt x="11003" y="32199"/>
                      <a:pt x="15932" y="35507"/>
                    </a:cubicBezTo>
                    <a:cubicBezTo>
                      <a:pt x="24818" y="41016"/>
                      <a:pt x="31038" y="40572"/>
                      <a:pt x="31038" y="40039"/>
                    </a:cubicBezTo>
                    <a:cubicBezTo>
                      <a:pt x="26581" y="37776"/>
                      <a:pt x="22276" y="35223"/>
                      <a:pt x="18153" y="32397"/>
                    </a:cubicBezTo>
                    <a:cubicBezTo>
                      <a:pt x="14065" y="29104"/>
                      <a:pt x="10758" y="24946"/>
                      <a:pt x="8467" y="20223"/>
                    </a:cubicBezTo>
                    <a:cubicBezTo>
                      <a:pt x="7058" y="17428"/>
                      <a:pt x="6099" y="14430"/>
                      <a:pt x="5623" y="11336"/>
                    </a:cubicBezTo>
                    <a:cubicBezTo>
                      <a:pt x="5002" y="8048"/>
                      <a:pt x="5624" y="5116"/>
                      <a:pt x="6512" y="5027"/>
                    </a:cubicBezTo>
                    <a:cubicBezTo>
                      <a:pt x="7401" y="4938"/>
                      <a:pt x="11311" y="5916"/>
                      <a:pt x="13444" y="7959"/>
                    </a:cubicBezTo>
                    <a:cubicBezTo>
                      <a:pt x="15812" y="10000"/>
                      <a:pt x="18011" y="12229"/>
                      <a:pt x="20020" y="14624"/>
                    </a:cubicBezTo>
                    <a:cubicBezTo>
                      <a:pt x="23339" y="18803"/>
                      <a:pt x="26088" y="23405"/>
                      <a:pt x="28195" y="28309"/>
                    </a:cubicBezTo>
                    <a:cubicBezTo>
                      <a:pt x="31394" y="36839"/>
                      <a:pt x="31749" y="42793"/>
                      <a:pt x="32727" y="42704"/>
                    </a:cubicBezTo>
                    <a:close/>
                  </a:path>
                </a:pathLst>
              </a:custGeom>
              <a:solidFill>
                <a:srgbClr val="263238"/>
              </a:solidFill>
              <a:ln w="8886" cap="flat">
                <a:noFill/>
                <a:prstDash val="solid"/>
                <a:miter/>
              </a:ln>
            </p:spPr>
            <p:txBody>
              <a:bodyPr rtlCol="1" anchor="ctr"/>
              <a:lstStyle/>
              <a:p>
                <a:endParaRPr lang="ar-SA"/>
              </a:p>
            </p:txBody>
          </p:sp>
          <p:sp>
            <p:nvSpPr>
              <p:cNvPr id="770" name="Freeform: Shape 769">
                <a:extLst>
                  <a:ext uri="{FF2B5EF4-FFF2-40B4-BE49-F238E27FC236}">
                    <a16:creationId xmlns:a16="http://schemas.microsoft.com/office/drawing/2014/main" id="{FB1E9937-09FC-4530-B38F-B6050628B00D}"/>
                  </a:ext>
                </a:extLst>
              </p:cNvPr>
              <p:cNvSpPr/>
              <p:nvPr/>
            </p:nvSpPr>
            <p:spPr>
              <a:xfrm>
                <a:off x="5273855" y="5070715"/>
                <a:ext cx="295197" cy="343982"/>
              </a:xfrm>
              <a:custGeom>
                <a:avLst/>
                <a:gdLst>
                  <a:gd name="connsiteX0" fmla="*/ 63980 w 295197"/>
                  <a:gd name="connsiteY0" fmla="*/ 53583 h 343982"/>
                  <a:gd name="connsiteX1" fmla="*/ 124762 w 295197"/>
                  <a:gd name="connsiteY1" fmla="*/ 203493 h 343982"/>
                  <a:gd name="connsiteX2" fmla="*/ 356 w 295197"/>
                  <a:gd name="connsiteY2" fmla="*/ 343983 h 343982"/>
                  <a:gd name="connsiteX3" fmla="*/ 295198 w 295197"/>
                  <a:gd name="connsiteY3" fmla="*/ 237349 h 343982"/>
                  <a:gd name="connsiteX4" fmla="*/ 210691 w 295197"/>
                  <a:gd name="connsiteY4" fmla="*/ 0 h 34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197" h="343982">
                    <a:moveTo>
                      <a:pt x="63980" y="53583"/>
                    </a:moveTo>
                    <a:lnTo>
                      <a:pt x="124762" y="203493"/>
                    </a:lnTo>
                    <a:cubicBezTo>
                      <a:pt x="124762" y="203493"/>
                      <a:pt x="-7731" y="315192"/>
                      <a:pt x="356" y="343983"/>
                    </a:cubicBezTo>
                    <a:lnTo>
                      <a:pt x="295198" y="237349"/>
                    </a:lnTo>
                    <a:lnTo>
                      <a:pt x="210691" y="0"/>
                    </a:lnTo>
                    <a:close/>
                  </a:path>
                </a:pathLst>
              </a:custGeom>
              <a:solidFill>
                <a:srgbClr val="E8505B"/>
              </a:solidFill>
              <a:ln w="8886" cap="flat">
                <a:noFill/>
                <a:prstDash val="solid"/>
                <a:miter/>
              </a:ln>
            </p:spPr>
            <p:txBody>
              <a:bodyPr rtlCol="1" anchor="ctr"/>
              <a:lstStyle/>
              <a:p>
                <a:endParaRPr lang="ar-SA"/>
              </a:p>
            </p:txBody>
          </p:sp>
          <p:sp>
            <p:nvSpPr>
              <p:cNvPr id="771" name="Freeform: Shape 770">
                <a:extLst>
                  <a:ext uri="{FF2B5EF4-FFF2-40B4-BE49-F238E27FC236}">
                    <a16:creationId xmlns:a16="http://schemas.microsoft.com/office/drawing/2014/main" id="{17F6A599-E155-40BA-9A03-0E25C150D3EC}"/>
                  </a:ext>
                </a:extLst>
              </p:cNvPr>
              <p:cNvSpPr/>
              <p:nvPr/>
            </p:nvSpPr>
            <p:spPr>
              <a:xfrm>
                <a:off x="5473526" y="5228369"/>
                <a:ext cx="24567" cy="24085"/>
              </a:xfrm>
              <a:custGeom>
                <a:avLst/>
                <a:gdLst>
                  <a:gd name="connsiteX0" fmla="*/ 11197 w 24567"/>
                  <a:gd name="connsiteY0" fmla="*/ 75 h 24085"/>
                  <a:gd name="connsiteX1" fmla="*/ 24526 w 24567"/>
                  <a:gd name="connsiteY1" fmla="*/ 10827 h 24085"/>
                  <a:gd name="connsiteX2" fmla="*/ 13951 w 24567"/>
                  <a:gd name="connsiteY2" fmla="*/ 24067 h 24085"/>
                  <a:gd name="connsiteX3" fmla="*/ 0 w 24567"/>
                  <a:gd name="connsiteY3" fmla="*/ 12693 h 24085"/>
                  <a:gd name="connsiteX4" fmla="*/ 12441 w 24567"/>
                  <a:gd name="connsiteY4" fmla="*/ 75 h 24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7" h="24085">
                    <a:moveTo>
                      <a:pt x="11197" y="75"/>
                    </a:moveTo>
                    <a:cubicBezTo>
                      <a:pt x="17723" y="-239"/>
                      <a:pt x="23452" y="4382"/>
                      <a:pt x="24526" y="10827"/>
                    </a:cubicBezTo>
                    <a:cubicBezTo>
                      <a:pt x="25061" y="17344"/>
                      <a:pt x="20425" y="23148"/>
                      <a:pt x="13951" y="24067"/>
                    </a:cubicBezTo>
                    <a:cubicBezTo>
                      <a:pt x="7070" y="24420"/>
                      <a:pt x="1040" y="19504"/>
                      <a:pt x="0" y="12693"/>
                    </a:cubicBezTo>
                    <a:cubicBezTo>
                      <a:pt x="0" y="6384"/>
                      <a:pt x="6220" y="-814"/>
                      <a:pt x="12441" y="75"/>
                    </a:cubicBezTo>
                  </a:path>
                </a:pathLst>
              </a:custGeom>
              <a:solidFill>
                <a:srgbClr val="E0E0E0"/>
              </a:solidFill>
              <a:ln w="8886" cap="flat">
                <a:noFill/>
                <a:prstDash val="solid"/>
                <a:miter/>
              </a:ln>
            </p:spPr>
            <p:txBody>
              <a:bodyPr rtlCol="1" anchor="ctr"/>
              <a:lstStyle/>
              <a:p>
                <a:endParaRPr lang="ar-SA"/>
              </a:p>
            </p:txBody>
          </p:sp>
          <p:sp>
            <p:nvSpPr>
              <p:cNvPr id="772" name="Freeform: Shape 771">
                <a:extLst>
                  <a:ext uri="{FF2B5EF4-FFF2-40B4-BE49-F238E27FC236}">
                    <a16:creationId xmlns:a16="http://schemas.microsoft.com/office/drawing/2014/main" id="{8437C229-E42E-496F-956B-9A8742FA57C3}"/>
                  </a:ext>
                </a:extLst>
              </p:cNvPr>
              <p:cNvSpPr/>
              <p:nvPr/>
            </p:nvSpPr>
            <p:spPr>
              <a:xfrm>
                <a:off x="5273355" y="5284515"/>
                <a:ext cx="296052" cy="130181"/>
              </a:xfrm>
              <a:custGeom>
                <a:avLst/>
                <a:gdLst>
                  <a:gd name="connsiteX0" fmla="*/ 296052 w 296052"/>
                  <a:gd name="connsiteY0" fmla="*/ 23548 h 130181"/>
                  <a:gd name="connsiteX1" fmla="*/ 286633 w 296052"/>
                  <a:gd name="connsiteY1" fmla="*/ 0 h 130181"/>
                  <a:gd name="connsiteX2" fmla="*/ 7431 w 296052"/>
                  <a:gd name="connsiteY2" fmla="*/ 110988 h 130181"/>
                  <a:gd name="connsiteX3" fmla="*/ 1210 w 296052"/>
                  <a:gd name="connsiteY3" fmla="*/ 130182 h 130181"/>
                </a:gdLst>
                <a:ahLst/>
                <a:cxnLst>
                  <a:cxn ang="0">
                    <a:pos x="connsiteX0" y="connsiteY0"/>
                  </a:cxn>
                  <a:cxn ang="0">
                    <a:pos x="connsiteX1" y="connsiteY1"/>
                  </a:cxn>
                  <a:cxn ang="0">
                    <a:pos x="connsiteX2" y="connsiteY2"/>
                  </a:cxn>
                  <a:cxn ang="0">
                    <a:pos x="connsiteX3" y="connsiteY3"/>
                  </a:cxn>
                </a:cxnLst>
                <a:rect l="l" t="t" r="r" b="b"/>
                <a:pathLst>
                  <a:path w="296052" h="130181">
                    <a:moveTo>
                      <a:pt x="296052" y="23548"/>
                    </a:moveTo>
                    <a:lnTo>
                      <a:pt x="286633" y="0"/>
                    </a:lnTo>
                    <a:lnTo>
                      <a:pt x="7431" y="110988"/>
                    </a:lnTo>
                    <a:cubicBezTo>
                      <a:pt x="7431" y="110988"/>
                      <a:pt x="-3588" y="121474"/>
                      <a:pt x="1210" y="130182"/>
                    </a:cubicBezTo>
                    <a:close/>
                  </a:path>
                </a:pathLst>
              </a:custGeom>
              <a:solidFill>
                <a:srgbClr val="FFFFFF"/>
              </a:solidFill>
              <a:ln w="8886" cap="flat">
                <a:noFill/>
                <a:prstDash val="solid"/>
                <a:miter/>
              </a:ln>
            </p:spPr>
            <p:txBody>
              <a:bodyPr rtlCol="1" anchor="ctr"/>
              <a:lstStyle/>
              <a:p>
                <a:endParaRPr lang="ar-SA"/>
              </a:p>
            </p:txBody>
          </p:sp>
          <p:sp>
            <p:nvSpPr>
              <p:cNvPr id="773" name="Freeform: Shape 772">
                <a:extLst>
                  <a:ext uri="{FF2B5EF4-FFF2-40B4-BE49-F238E27FC236}">
                    <a16:creationId xmlns:a16="http://schemas.microsoft.com/office/drawing/2014/main" id="{B4CAA9EF-9AF3-47F1-8A80-4333850DD2DB}"/>
                  </a:ext>
                </a:extLst>
              </p:cNvPr>
              <p:cNvSpPr/>
              <p:nvPr/>
            </p:nvSpPr>
            <p:spPr>
              <a:xfrm>
                <a:off x="5392796" y="5270220"/>
                <a:ext cx="32795" cy="11606"/>
              </a:xfrm>
              <a:custGeom>
                <a:avLst/>
                <a:gdLst>
                  <a:gd name="connsiteX0" fmla="*/ 44 w 32795"/>
                  <a:gd name="connsiteY0" fmla="*/ 4254 h 11606"/>
                  <a:gd name="connsiteX1" fmla="*/ 16839 w 32795"/>
                  <a:gd name="connsiteY1" fmla="*/ 5765 h 11606"/>
                  <a:gd name="connsiteX2" fmla="*/ 32656 w 32795"/>
                  <a:gd name="connsiteY2" fmla="*/ 11452 h 11606"/>
                  <a:gd name="connsiteX3" fmla="*/ 17994 w 32795"/>
                  <a:gd name="connsiteY3" fmla="*/ 522 h 11606"/>
                  <a:gd name="connsiteX4" fmla="*/ 44 w 32795"/>
                  <a:gd name="connsiteY4" fmla="*/ 4254 h 1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5" h="11606">
                    <a:moveTo>
                      <a:pt x="44" y="4254"/>
                    </a:moveTo>
                    <a:cubicBezTo>
                      <a:pt x="666" y="5676"/>
                      <a:pt x="8042" y="3721"/>
                      <a:pt x="16839" y="5765"/>
                    </a:cubicBezTo>
                    <a:cubicBezTo>
                      <a:pt x="25636" y="7808"/>
                      <a:pt x="31590" y="12518"/>
                      <a:pt x="32656" y="11452"/>
                    </a:cubicBezTo>
                    <a:cubicBezTo>
                      <a:pt x="33723" y="10386"/>
                      <a:pt x="28658" y="2566"/>
                      <a:pt x="17994" y="522"/>
                    </a:cubicBezTo>
                    <a:cubicBezTo>
                      <a:pt x="7331" y="-1522"/>
                      <a:pt x="-667" y="3010"/>
                      <a:pt x="44" y="4254"/>
                    </a:cubicBezTo>
                    <a:close/>
                  </a:path>
                </a:pathLst>
              </a:custGeom>
              <a:solidFill>
                <a:srgbClr val="263238"/>
              </a:solidFill>
              <a:ln w="8886" cap="flat">
                <a:noFill/>
                <a:prstDash val="solid"/>
                <a:miter/>
              </a:ln>
            </p:spPr>
            <p:txBody>
              <a:bodyPr rtlCol="1" anchor="ctr"/>
              <a:lstStyle/>
              <a:p>
                <a:endParaRPr lang="ar-SA"/>
              </a:p>
            </p:txBody>
          </p:sp>
          <p:sp>
            <p:nvSpPr>
              <p:cNvPr id="774" name="Freeform: Shape 773">
                <a:extLst>
                  <a:ext uri="{FF2B5EF4-FFF2-40B4-BE49-F238E27FC236}">
                    <a16:creationId xmlns:a16="http://schemas.microsoft.com/office/drawing/2014/main" id="{97BB8D70-85AE-492B-86B8-8FA9F6F56F8B}"/>
                  </a:ext>
                </a:extLst>
              </p:cNvPr>
              <p:cNvSpPr/>
              <p:nvPr/>
            </p:nvSpPr>
            <p:spPr>
              <a:xfrm>
                <a:off x="5366521" y="5296621"/>
                <a:ext cx="27086" cy="17529"/>
              </a:xfrm>
              <a:custGeom>
                <a:avLst/>
                <a:gdLst>
                  <a:gd name="connsiteX0" fmla="*/ 16 w 27086"/>
                  <a:gd name="connsiteY0" fmla="*/ 1757 h 17529"/>
                  <a:gd name="connsiteX1" fmla="*/ 14412 w 27086"/>
                  <a:gd name="connsiteY1" fmla="*/ 7799 h 17529"/>
                  <a:gd name="connsiteX2" fmla="*/ 26675 w 27086"/>
                  <a:gd name="connsiteY2" fmla="*/ 17486 h 17529"/>
                  <a:gd name="connsiteX3" fmla="*/ 17166 w 27086"/>
                  <a:gd name="connsiteY3" fmla="*/ 3268 h 17529"/>
                  <a:gd name="connsiteX4" fmla="*/ 16 w 27086"/>
                  <a:gd name="connsiteY4" fmla="*/ 1757 h 1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6" h="17529">
                    <a:moveTo>
                      <a:pt x="16" y="1757"/>
                    </a:moveTo>
                    <a:cubicBezTo>
                      <a:pt x="16" y="3268"/>
                      <a:pt x="7391" y="3534"/>
                      <a:pt x="14412" y="7799"/>
                    </a:cubicBezTo>
                    <a:cubicBezTo>
                      <a:pt x="21432" y="12065"/>
                      <a:pt x="25253" y="18107"/>
                      <a:pt x="26675" y="17486"/>
                    </a:cubicBezTo>
                    <a:cubicBezTo>
                      <a:pt x="28096" y="16863"/>
                      <a:pt x="26053" y="8599"/>
                      <a:pt x="17166" y="3268"/>
                    </a:cubicBezTo>
                    <a:cubicBezTo>
                      <a:pt x="8280" y="-2064"/>
                      <a:pt x="-428" y="424"/>
                      <a:pt x="16" y="1757"/>
                    </a:cubicBezTo>
                    <a:close/>
                  </a:path>
                </a:pathLst>
              </a:custGeom>
              <a:solidFill>
                <a:srgbClr val="263238"/>
              </a:solidFill>
              <a:ln w="8886" cap="flat">
                <a:noFill/>
                <a:prstDash val="solid"/>
                <a:miter/>
              </a:ln>
            </p:spPr>
            <p:txBody>
              <a:bodyPr rtlCol="1" anchor="ctr"/>
              <a:lstStyle/>
              <a:p>
                <a:endParaRPr lang="ar-SA"/>
              </a:p>
            </p:txBody>
          </p:sp>
          <p:sp>
            <p:nvSpPr>
              <p:cNvPr id="775" name="Freeform: Shape 774">
                <a:extLst>
                  <a:ext uri="{FF2B5EF4-FFF2-40B4-BE49-F238E27FC236}">
                    <a16:creationId xmlns:a16="http://schemas.microsoft.com/office/drawing/2014/main" id="{C0BBA9AF-DA62-4A39-B865-4CA9B94C96F6}"/>
                  </a:ext>
                </a:extLst>
              </p:cNvPr>
              <p:cNvSpPr/>
              <p:nvPr/>
            </p:nvSpPr>
            <p:spPr>
              <a:xfrm>
                <a:off x="5342096" y="5320706"/>
                <a:ext cx="20909" cy="21059"/>
              </a:xfrm>
              <a:custGeom>
                <a:avLst/>
                <a:gdLst>
                  <a:gd name="connsiteX0" fmla="*/ 20264 w 20909"/>
                  <a:gd name="connsiteY0" fmla="*/ 21036 h 21059"/>
                  <a:gd name="connsiteX1" fmla="*/ 14577 w 20909"/>
                  <a:gd name="connsiteY1" fmla="*/ 6462 h 21059"/>
                  <a:gd name="connsiteX2" fmla="*/ 4 w 20909"/>
                  <a:gd name="connsiteY2" fmla="*/ 598 h 21059"/>
                  <a:gd name="connsiteX3" fmla="*/ 10756 w 20909"/>
                  <a:gd name="connsiteY3" fmla="*/ 10195 h 21059"/>
                  <a:gd name="connsiteX4" fmla="*/ 20264 w 20909"/>
                  <a:gd name="connsiteY4" fmla="*/ 21036 h 21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9" h="21059">
                    <a:moveTo>
                      <a:pt x="20264" y="21036"/>
                    </a:moveTo>
                    <a:cubicBezTo>
                      <a:pt x="21686" y="21036"/>
                      <a:pt x="21153" y="12949"/>
                      <a:pt x="14577" y="6462"/>
                    </a:cubicBezTo>
                    <a:cubicBezTo>
                      <a:pt x="8001" y="-24"/>
                      <a:pt x="181" y="-824"/>
                      <a:pt x="4" y="598"/>
                    </a:cubicBezTo>
                    <a:cubicBezTo>
                      <a:pt x="-174" y="2019"/>
                      <a:pt x="5513" y="4774"/>
                      <a:pt x="10756" y="10195"/>
                    </a:cubicBezTo>
                    <a:cubicBezTo>
                      <a:pt x="15999" y="15615"/>
                      <a:pt x="18843" y="21480"/>
                      <a:pt x="20264" y="21036"/>
                    </a:cubicBezTo>
                    <a:close/>
                  </a:path>
                </a:pathLst>
              </a:custGeom>
              <a:solidFill>
                <a:srgbClr val="263238"/>
              </a:solidFill>
              <a:ln w="8886" cap="flat">
                <a:noFill/>
                <a:prstDash val="solid"/>
                <a:miter/>
              </a:ln>
            </p:spPr>
            <p:txBody>
              <a:bodyPr rtlCol="1" anchor="ctr"/>
              <a:lstStyle/>
              <a:p>
                <a:endParaRPr lang="ar-SA"/>
              </a:p>
            </p:txBody>
          </p:sp>
          <p:sp>
            <p:nvSpPr>
              <p:cNvPr id="776" name="Freeform: Shape 775">
                <a:extLst>
                  <a:ext uri="{FF2B5EF4-FFF2-40B4-BE49-F238E27FC236}">
                    <a16:creationId xmlns:a16="http://schemas.microsoft.com/office/drawing/2014/main" id="{B7CFA915-69AA-4865-900D-3A15A5960DF4}"/>
                  </a:ext>
                </a:extLst>
              </p:cNvPr>
              <p:cNvSpPr/>
              <p:nvPr/>
            </p:nvSpPr>
            <p:spPr>
              <a:xfrm>
                <a:off x="5382735" y="5226686"/>
                <a:ext cx="31443" cy="12230"/>
              </a:xfrm>
              <a:custGeom>
                <a:avLst/>
                <a:gdLst>
                  <a:gd name="connsiteX0" fmla="*/ 152 w 31443"/>
                  <a:gd name="connsiteY0" fmla="*/ 12066 h 12230"/>
                  <a:gd name="connsiteX1" fmla="*/ 15437 w 31443"/>
                  <a:gd name="connsiteY1" fmla="*/ 6378 h 12230"/>
                  <a:gd name="connsiteX2" fmla="*/ 31432 w 31443"/>
                  <a:gd name="connsiteY2" fmla="*/ 2735 h 12230"/>
                  <a:gd name="connsiteX3" fmla="*/ 13660 w 31443"/>
                  <a:gd name="connsiteY3" fmla="*/ 1314 h 12230"/>
                  <a:gd name="connsiteX4" fmla="*/ 152 w 31443"/>
                  <a:gd name="connsiteY4" fmla="*/ 12066 h 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3" h="12230">
                    <a:moveTo>
                      <a:pt x="152" y="12066"/>
                    </a:moveTo>
                    <a:cubicBezTo>
                      <a:pt x="1219" y="13132"/>
                      <a:pt x="7173" y="8778"/>
                      <a:pt x="15437" y="6378"/>
                    </a:cubicBezTo>
                    <a:cubicBezTo>
                      <a:pt x="23701" y="3979"/>
                      <a:pt x="31077" y="4246"/>
                      <a:pt x="31432" y="2735"/>
                    </a:cubicBezTo>
                    <a:cubicBezTo>
                      <a:pt x="31787" y="1225"/>
                      <a:pt x="23701" y="-1708"/>
                      <a:pt x="13660" y="1314"/>
                    </a:cubicBezTo>
                    <a:cubicBezTo>
                      <a:pt x="3618" y="4335"/>
                      <a:pt x="-914" y="11177"/>
                      <a:pt x="152" y="12066"/>
                    </a:cubicBezTo>
                    <a:close/>
                  </a:path>
                </a:pathLst>
              </a:custGeom>
              <a:solidFill>
                <a:srgbClr val="263238"/>
              </a:solidFill>
              <a:ln w="8886" cap="flat">
                <a:noFill/>
                <a:prstDash val="solid"/>
                <a:miter/>
              </a:ln>
            </p:spPr>
            <p:txBody>
              <a:bodyPr rtlCol="1" anchor="ctr"/>
              <a:lstStyle/>
              <a:p>
                <a:endParaRPr lang="ar-SA"/>
              </a:p>
            </p:txBody>
          </p:sp>
          <p:sp>
            <p:nvSpPr>
              <p:cNvPr id="777" name="Freeform: Shape 776">
                <a:extLst>
                  <a:ext uri="{FF2B5EF4-FFF2-40B4-BE49-F238E27FC236}">
                    <a16:creationId xmlns:a16="http://schemas.microsoft.com/office/drawing/2014/main" id="{41374545-1A64-4131-8F8C-3E9B89590D5C}"/>
                  </a:ext>
                </a:extLst>
              </p:cNvPr>
              <p:cNvSpPr/>
              <p:nvPr/>
            </p:nvSpPr>
            <p:spPr>
              <a:xfrm>
                <a:off x="5371246" y="5170489"/>
                <a:ext cx="39108" cy="38760"/>
              </a:xfrm>
              <a:custGeom>
                <a:avLst/>
                <a:gdLst>
                  <a:gd name="connsiteX0" fmla="*/ 1 w 39108"/>
                  <a:gd name="connsiteY0" fmla="*/ 37783 h 38760"/>
                  <a:gd name="connsiteX1" fmla="*/ 14751 w 39108"/>
                  <a:gd name="connsiteY1" fmla="*/ 32362 h 38760"/>
                  <a:gd name="connsiteX2" fmla="*/ 28525 w 39108"/>
                  <a:gd name="connsiteY2" fmla="*/ 22054 h 38760"/>
                  <a:gd name="connsiteX3" fmla="*/ 35367 w 39108"/>
                  <a:gd name="connsiteY3" fmla="*/ 14501 h 38760"/>
                  <a:gd name="connsiteX4" fmla="*/ 38566 w 39108"/>
                  <a:gd name="connsiteY4" fmla="*/ 9436 h 38760"/>
                  <a:gd name="connsiteX5" fmla="*/ 36434 w 39108"/>
                  <a:gd name="connsiteY5" fmla="*/ 1527 h 38760"/>
                  <a:gd name="connsiteX6" fmla="*/ 28969 w 39108"/>
                  <a:gd name="connsiteY6" fmla="*/ 461 h 38760"/>
                  <a:gd name="connsiteX7" fmla="*/ 23726 w 39108"/>
                  <a:gd name="connsiteY7" fmla="*/ 3216 h 38760"/>
                  <a:gd name="connsiteX8" fmla="*/ 15640 w 39108"/>
                  <a:gd name="connsiteY8" fmla="*/ 9703 h 38760"/>
                  <a:gd name="connsiteX9" fmla="*/ 5243 w 39108"/>
                  <a:gd name="connsiteY9" fmla="*/ 23565 h 38760"/>
                  <a:gd name="connsiteX10" fmla="*/ 889 w 39108"/>
                  <a:gd name="connsiteY10" fmla="*/ 38760 h 38760"/>
                  <a:gd name="connsiteX11" fmla="*/ 8531 w 39108"/>
                  <a:gd name="connsiteY11" fmla="*/ 25520 h 38760"/>
                  <a:gd name="connsiteX12" fmla="*/ 19017 w 39108"/>
                  <a:gd name="connsiteY12" fmla="*/ 13346 h 38760"/>
                  <a:gd name="connsiteX13" fmla="*/ 26570 w 39108"/>
                  <a:gd name="connsiteY13" fmla="*/ 7659 h 38760"/>
                  <a:gd name="connsiteX14" fmla="*/ 33324 w 39108"/>
                  <a:gd name="connsiteY14" fmla="*/ 5793 h 38760"/>
                  <a:gd name="connsiteX15" fmla="*/ 33324 w 39108"/>
                  <a:gd name="connsiteY15" fmla="*/ 7570 h 38760"/>
                  <a:gd name="connsiteX16" fmla="*/ 30924 w 39108"/>
                  <a:gd name="connsiteY16" fmla="*/ 11302 h 38760"/>
                  <a:gd name="connsiteX17" fmla="*/ 24793 w 39108"/>
                  <a:gd name="connsiteY17" fmla="*/ 18589 h 38760"/>
                  <a:gd name="connsiteX18" fmla="*/ 12441 w 39108"/>
                  <a:gd name="connsiteY18" fmla="*/ 29252 h 38760"/>
                  <a:gd name="connsiteX19" fmla="*/ 0 w 39108"/>
                  <a:gd name="connsiteY19" fmla="*/ 37783 h 3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8" h="38760">
                    <a:moveTo>
                      <a:pt x="1" y="37783"/>
                    </a:moveTo>
                    <a:cubicBezTo>
                      <a:pt x="5327" y="37388"/>
                      <a:pt x="10437" y="35511"/>
                      <a:pt x="14751" y="32362"/>
                    </a:cubicBezTo>
                    <a:cubicBezTo>
                      <a:pt x="19758" y="29520"/>
                      <a:pt x="24386" y="26057"/>
                      <a:pt x="28525" y="22054"/>
                    </a:cubicBezTo>
                    <a:cubicBezTo>
                      <a:pt x="30960" y="19682"/>
                      <a:pt x="33245" y="17159"/>
                      <a:pt x="35367" y="14501"/>
                    </a:cubicBezTo>
                    <a:cubicBezTo>
                      <a:pt x="36673" y="12977"/>
                      <a:pt x="37751" y="11271"/>
                      <a:pt x="38566" y="9436"/>
                    </a:cubicBezTo>
                    <a:cubicBezTo>
                      <a:pt x="39784" y="6625"/>
                      <a:pt x="38900" y="3345"/>
                      <a:pt x="36434" y="1527"/>
                    </a:cubicBezTo>
                    <a:cubicBezTo>
                      <a:pt x="34268" y="-23"/>
                      <a:pt x="31482" y="-421"/>
                      <a:pt x="28969" y="461"/>
                    </a:cubicBezTo>
                    <a:cubicBezTo>
                      <a:pt x="27090" y="1104"/>
                      <a:pt x="25322" y="2033"/>
                      <a:pt x="23726" y="3216"/>
                    </a:cubicBezTo>
                    <a:cubicBezTo>
                      <a:pt x="20869" y="5169"/>
                      <a:pt x="18166" y="7337"/>
                      <a:pt x="15640" y="9703"/>
                    </a:cubicBezTo>
                    <a:cubicBezTo>
                      <a:pt x="11487" y="13766"/>
                      <a:pt x="7981" y="18441"/>
                      <a:pt x="5243" y="23565"/>
                    </a:cubicBezTo>
                    <a:cubicBezTo>
                      <a:pt x="2289" y="28073"/>
                      <a:pt x="771" y="33372"/>
                      <a:pt x="889" y="38760"/>
                    </a:cubicBezTo>
                    <a:cubicBezTo>
                      <a:pt x="1778" y="38760"/>
                      <a:pt x="3466" y="33251"/>
                      <a:pt x="8531" y="25520"/>
                    </a:cubicBezTo>
                    <a:cubicBezTo>
                      <a:pt x="11442" y="20993"/>
                      <a:pt x="14972" y="16895"/>
                      <a:pt x="19017" y="13346"/>
                    </a:cubicBezTo>
                    <a:cubicBezTo>
                      <a:pt x="21347" y="11213"/>
                      <a:pt x="23877" y="9309"/>
                      <a:pt x="26570" y="7659"/>
                    </a:cubicBezTo>
                    <a:cubicBezTo>
                      <a:pt x="29325" y="5704"/>
                      <a:pt x="31991" y="4726"/>
                      <a:pt x="33324" y="5793"/>
                    </a:cubicBezTo>
                    <a:cubicBezTo>
                      <a:pt x="34657" y="6859"/>
                      <a:pt x="33946" y="6415"/>
                      <a:pt x="33324" y="7570"/>
                    </a:cubicBezTo>
                    <a:cubicBezTo>
                      <a:pt x="32722" y="8930"/>
                      <a:pt x="31912" y="10189"/>
                      <a:pt x="30924" y="11302"/>
                    </a:cubicBezTo>
                    <a:cubicBezTo>
                      <a:pt x="29018" y="13843"/>
                      <a:pt x="26970" y="16276"/>
                      <a:pt x="24793" y="18589"/>
                    </a:cubicBezTo>
                    <a:cubicBezTo>
                      <a:pt x="20985" y="22486"/>
                      <a:pt x="16852" y="26054"/>
                      <a:pt x="12441" y="29252"/>
                    </a:cubicBezTo>
                    <a:cubicBezTo>
                      <a:pt x="8096" y="31795"/>
                      <a:pt x="3938" y="34646"/>
                      <a:pt x="0" y="37783"/>
                    </a:cubicBezTo>
                    <a:close/>
                  </a:path>
                </a:pathLst>
              </a:custGeom>
              <a:solidFill>
                <a:srgbClr val="263238"/>
              </a:solidFill>
              <a:ln w="8886" cap="flat">
                <a:noFill/>
                <a:prstDash val="solid"/>
                <a:miter/>
              </a:ln>
            </p:spPr>
            <p:txBody>
              <a:bodyPr rtlCol="1" anchor="ctr"/>
              <a:lstStyle/>
              <a:p>
                <a:endParaRPr lang="ar-SA"/>
              </a:p>
            </p:txBody>
          </p:sp>
          <p:sp>
            <p:nvSpPr>
              <p:cNvPr id="778" name="Freeform: Shape 777">
                <a:extLst>
                  <a:ext uri="{FF2B5EF4-FFF2-40B4-BE49-F238E27FC236}">
                    <a16:creationId xmlns:a16="http://schemas.microsoft.com/office/drawing/2014/main" id="{4D5651B9-CED4-4306-82BB-3CF5EF7ED264}"/>
                  </a:ext>
                </a:extLst>
              </p:cNvPr>
              <p:cNvSpPr/>
              <p:nvPr/>
            </p:nvSpPr>
            <p:spPr>
              <a:xfrm>
                <a:off x="5340767" y="5166685"/>
                <a:ext cx="33881" cy="43008"/>
              </a:xfrm>
              <a:custGeom>
                <a:avLst/>
                <a:gdLst>
                  <a:gd name="connsiteX0" fmla="*/ 33146 w 33881"/>
                  <a:gd name="connsiteY0" fmla="*/ 43009 h 43008"/>
                  <a:gd name="connsiteX1" fmla="*/ 31902 w 33881"/>
                  <a:gd name="connsiteY1" fmla="*/ 27281 h 43008"/>
                  <a:gd name="connsiteX2" fmla="*/ 23993 w 33881"/>
                  <a:gd name="connsiteY2" fmla="*/ 11907 h 43008"/>
                  <a:gd name="connsiteX3" fmla="*/ 16973 w 33881"/>
                  <a:gd name="connsiteY3" fmla="*/ 4265 h 43008"/>
                  <a:gd name="connsiteX4" fmla="*/ 4888 w 33881"/>
                  <a:gd name="connsiteY4" fmla="*/ 267 h 43008"/>
                  <a:gd name="connsiteX5" fmla="*/ 178 w 33881"/>
                  <a:gd name="connsiteY5" fmla="*/ 6576 h 43008"/>
                  <a:gd name="connsiteX6" fmla="*/ 178 w 33881"/>
                  <a:gd name="connsiteY6" fmla="*/ 12529 h 43008"/>
                  <a:gd name="connsiteX7" fmla="*/ 3821 w 33881"/>
                  <a:gd name="connsiteY7" fmla="*/ 22482 h 43008"/>
                  <a:gd name="connsiteX8" fmla="*/ 15640 w 33881"/>
                  <a:gd name="connsiteY8" fmla="*/ 35456 h 43008"/>
                  <a:gd name="connsiteX9" fmla="*/ 30747 w 33881"/>
                  <a:gd name="connsiteY9" fmla="*/ 39987 h 43008"/>
                  <a:gd name="connsiteX10" fmla="*/ 17862 w 33881"/>
                  <a:gd name="connsiteY10" fmla="*/ 32434 h 43008"/>
                  <a:gd name="connsiteX11" fmla="*/ 8176 w 33881"/>
                  <a:gd name="connsiteY11" fmla="*/ 20260 h 43008"/>
                  <a:gd name="connsiteX12" fmla="*/ 5332 w 33881"/>
                  <a:gd name="connsiteY12" fmla="*/ 11374 h 43008"/>
                  <a:gd name="connsiteX13" fmla="*/ 6221 w 33881"/>
                  <a:gd name="connsiteY13" fmla="*/ 4976 h 43008"/>
                  <a:gd name="connsiteX14" fmla="*/ 13153 w 33881"/>
                  <a:gd name="connsiteY14" fmla="*/ 7908 h 43008"/>
                  <a:gd name="connsiteX15" fmla="*/ 19728 w 33881"/>
                  <a:gd name="connsiteY15" fmla="*/ 14662 h 43008"/>
                  <a:gd name="connsiteX16" fmla="*/ 27903 w 33881"/>
                  <a:gd name="connsiteY16" fmla="*/ 28347 h 43008"/>
                  <a:gd name="connsiteX17" fmla="*/ 33146 w 33881"/>
                  <a:gd name="connsiteY17" fmla="*/ 43009 h 4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81" h="43008">
                    <a:moveTo>
                      <a:pt x="33146" y="43009"/>
                    </a:moveTo>
                    <a:cubicBezTo>
                      <a:pt x="34449" y="37770"/>
                      <a:pt x="34012" y="32249"/>
                      <a:pt x="31902" y="27281"/>
                    </a:cubicBezTo>
                    <a:cubicBezTo>
                      <a:pt x="30165" y="21742"/>
                      <a:pt x="27489" y="16542"/>
                      <a:pt x="23993" y="11907"/>
                    </a:cubicBezTo>
                    <a:cubicBezTo>
                      <a:pt x="21944" y="9107"/>
                      <a:pt x="19589" y="6544"/>
                      <a:pt x="16973" y="4265"/>
                    </a:cubicBezTo>
                    <a:cubicBezTo>
                      <a:pt x="13951" y="865"/>
                      <a:pt x="9341" y="-660"/>
                      <a:pt x="4888" y="267"/>
                    </a:cubicBezTo>
                    <a:cubicBezTo>
                      <a:pt x="2247" y="1303"/>
                      <a:pt x="421" y="3748"/>
                      <a:pt x="178" y="6576"/>
                    </a:cubicBezTo>
                    <a:cubicBezTo>
                      <a:pt x="-59" y="8553"/>
                      <a:pt x="-59" y="10552"/>
                      <a:pt x="178" y="12529"/>
                    </a:cubicBezTo>
                    <a:cubicBezTo>
                      <a:pt x="879" y="16013"/>
                      <a:pt x="2108" y="19369"/>
                      <a:pt x="3821" y="22482"/>
                    </a:cubicBezTo>
                    <a:cubicBezTo>
                      <a:pt x="6633" y="27713"/>
                      <a:pt x="10693" y="32170"/>
                      <a:pt x="15640" y="35456"/>
                    </a:cubicBezTo>
                    <a:cubicBezTo>
                      <a:pt x="24527" y="41054"/>
                      <a:pt x="30747" y="40521"/>
                      <a:pt x="30747" y="39987"/>
                    </a:cubicBezTo>
                    <a:cubicBezTo>
                      <a:pt x="26278" y="37780"/>
                      <a:pt x="21972" y="35255"/>
                      <a:pt x="17862" y="32434"/>
                    </a:cubicBezTo>
                    <a:cubicBezTo>
                      <a:pt x="13810" y="29105"/>
                      <a:pt x="10509" y="24956"/>
                      <a:pt x="8176" y="20260"/>
                    </a:cubicBezTo>
                    <a:cubicBezTo>
                      <a:pt x="6842" y="17436"/>
                      <a:pt x="5885" y="14448"/>
                      <a:pt x="5332" y="11374"/>
                    </a:cubicBezTo>
                    <a:cubicBezTo>
                      <a:pt x="4711" y="7997"/>
                      <a:pt x="5333" y="5065"/>
                      <a:pt x="6221" y="4976"/>
                    </a:cubicBezTo>
                    <a:cubicBezTo>
                      <a:pt x="8852" y="4879"/>
                      <a:pt x="11391" y="5952"/>
                      <a:pt x="13153" y="7908"/>
                    </a:cubicBezTo>
                    <a:cubicBezTo>
                      <a:pt x="15522" y="9979"/>
                      <a:pt x="17721" y="12238"/>
                      <a:pt x="19728" y="14662"/>
                    </a:cubicBezTo>
                    <a:cubicBezTo>
                      <a:pt x="23085" y="18816"/>
                      <a:pt x="25836" y="23423"/>
                      <a:pt x="27903" y="28347"/>
                    </a:cubicBezTo>
                    <a:cubicBezTo>
                      <a:pt x="31902" y="37144"/>
                      <a:pt x="32258" y="43009"/>
                      <a:pt x="33146" y="43009"/>
                    </a:cubicBezTo>
                    <a:close/>
                  </a:path>
                </a:pathLst>
              </a:custGeom>
              <a:solidFill>
                <a:srgbClr val="263238"/>
              </a:solidFill>
              <a:ln w="8886" cap="flat">
                <a:noFill/>
                <a:prstDash val="solid"/>
                <a:miter/>
              </a:ln>
            </p:spPr>
            <p:txBody>
              <a:bodyPr rtlCol="1" anchor="ctr"/>
              <a:lstStyle/>
              <a:p>
                <a:endParaRPr lang="ar-SA"/>
              </a:p>
            </p:txBody>
          </p:sp>
          <p:sp>
            <p:nvSpPr>
              <p:cNvPr id="779" name="Freeform: Shape 778">
                <a:extLst>
                  <a:ext uri="{FF2B5EF4-FFF2-40B4-BE49-F238E27FC236}">
                    <a16:creationId xmlns:a16="http://schemas.microsoft.com/office/drawing/2014/main" id="{25279710-0B20-47BA-B44B-37660A81A0C2}"/>
                  </a:ext>
                </a:extLst>
              </p:cNvPr>
              <p:cNvSpPr/>
              <p:nvPr/>
            </p:nvSpPr>
            <p:spPr>
              <a:xfrm>
                <a:off x="5258685" y="3086794"/>
                <a:ext cx="297749" cy="438620"/>
              </a:xfrm>
              <a:custGeom>
                <a:avLst/>
                <a:gdLst>
                  <a:gd name="connsiteX0" fmla="*/ 282110 w 297749"/>
                  <a:gd name="connsiteY0" fmla="*/ 95348 h 438620"/>
                  <a:gd name="connsiteX1" fmla="*/ 253941 w 297749"/>
                  <a:gd name="connsiteY1" fmla="*/ 325855 h 438620"/>
                  <a:gd name="connsiteX2" fmla="*/ 297750 w 297749"/>
                  <a:gd name="connsiteY2" fmla="*/ 432489 h 438620"/>
                  <a:gd name="connsiteX3" fmla="*/ 124470 w 297749"/>
                  <a:gd name="connsiteY3" fmla="*/ 438620 h 438620"/>
                  <a:gd name="connsiteX4" fmla="*/ 88925 w 297749"/>
                  <a:gd name="connsiteY4" fmla="*/ 355535 h 438620"/>
                  <a:gd name="connsiteX5" fmla="*/ 64 w 297749"/>
                  <a:gd name="connsiteY5" fmla="*/ 290843 h 438620"/>
                  <a:gd name="connsiteX6" fmla="*/ 54447 w 297749"/>
                  <a:gd name="connsiteY6" fmla="*/ 0 h 4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749" h="438620">
                    <a:moveTo>
                      <a:pt x="282110" y="95348"/>
                    </a:moveTo>
                    <a:lnTo>
                      <a:pt x="253941" y="325855"/>
                    </a:lnTo>
                    <a:lnTo>
                      <a:pt x="297750" y="432489"/>
                    </a:lnTo>
                    <a:lnTo>
                      <a:pt x="124470" y="438620"/>
                    </a:lnTo>
                    <a:lnTo>
                      <a:pt x="88925" y="355535"/>
                    </a:lnTo>
                    <a:cubicBezTo>
                      <a:pt x="88925" y="355535"/>
                      <a:pt x="3085" y="345849"/>
                      <a:pt x="64" y="290843"/>
                    </a:cubicBezTo>
                    <a:cubicBezTo>
                      <a:pt x="-2158" y="255743"/>
                      <a:pt x="54447" y="0"/>
                      <a:pt x="54447" y="0"/>
                    </a:cubicBezTo>
                    <a:close/>
                  </a:path>
                </a:pathLst>
              </a:custGeom>
              <a:solidFill>
                <a:srgbClr val="FFBE9D"/>
              </a:solidFill>
              <a:ln w="8886" cap="flat">
                <a:noFill/>
                <a:prstDash val="solid"/>
                <a:miter/>
              </a:ln>
            </p:spPr>
            <p:txBody>
              <a:bodyPr rtlCol="1" anchor="ctr"/>
              <a:lstStyle/>
              <a:p>
                <a:endParaRPr lang="ar-SA"/>
              </a:p>
            </p:txBody>
          </p:sp>
          <p:sp>
            <p:nvSpPr>
              <p:cNvPr id="780" name="Freeform: Shape 779">
                <a:extLst>
                  <a:ext uri="{FF2B5EF4-FFF2-40B4-BE49-F238E27FC236}">
                    <a16:creationId xmlns:a16="http://schemas.microsoft.com/office/drawing/2014/main" id="{CA453156-3CDD-4804-BF95-BB4E2F406601}"/>
                  </a:ext>
                </a:extLst>
              </p:cNvPr>
              <p:cNvSpPr/>
              <p:nvPr/>
            </p:nvSpPr>
            <p:spPr>
              <a:xfrm>
                <a:off x="5256456" y="3032321"/>
                <a:ext cx="341840" cy="426590"/>
              </a:xfrm>
              <a:custGeom>
                <a:avLst/>
                <a:gdLst>
                  <a:gd name="connsiteX0" fmla="*/ 229155 w 341840"/>
                  <a:gd name="connsiteY0" fmla="*/ 424315 h 426590"/>
                  <a:gd name="connsiteX1" fmla="*/ 268876 w 341840"/>
                  <a:gd name="connsiteY1" fmla="*/ 378196 h 426590"/>
                  <a:gd name="connsiteX2" fmla="*/ 293846 w 341840"/>
                  <a:gd name="connsiteY2" fmla="*/ 308439 h 426590"/>
                  <a:gd name="connsiteX3" fmla="*/ 330635 w 341840"/>
                  <a:gd name="connsiteY3" fmla="*/ 239927 h 426590"/>
                  <a:gd name="connsiteX4" fmla="*/ 336322 w 341840"/>
                  <a:gd name="connsiteY4" fmla="*/ 164573 h 426590"/>
                  <a:gd name="connsiteX5" fmla="*/ 291891 w 341840"/>
                  <a:gd name="connsiteY5" fmla="*/ 123074 h 426590"/>
                  <a:gd name="connsiteX6" fmla="*/ 215559 w 341840"/>
                  <a:gd name="connsiteY6" fmla="*/ 51985 h 426590"/>
                  <a:gd name="connsiteX7" fmla="*/ 98529 w 341840"/>
                  <a:gd name="connsiteY7" fmla="*/ 4444 h 426590"/>
                  <a:gd name="connsiteX8" fmla="*/ 37440 w 341840"/>
                  <a:gd name="connsiteY8" fmla="*/ 26193 h 426590"/>
                  <a:gd name="connsiteX9" fmla="*/ 37303 w 341840"/>
                  <a:gd name="connsiteY9" fmla="*/ 26482 h 426590"/>
                  <a:gd name="connsiteX10" fmla="*/ 1759 w 341840"/>
                  <a:gd name="connsiteY10" fmla="*/ 66381 h 426590"/>
                  <a:gd name="connsiteX11" fmla="*/ 1759 w 341840"/>
                  <a:gd name="connsiteY11" fmla="*/ 67092 h 426590"/>
                  <a:gd name="connsiteX12" fmla="*/ 31261 w 341840"/>
                  <a:gd name="connsiteY12" fmla="*/ 136581 h 426590"/>
                  <a:gd name="connsiteX13" fmla="*/ 40147 w 341840"/>
                  <a:gd name="connsiteY13" fmla="*/ 141646 h 426590"/>
                  <a:gd name="connsiteX14" fmla="*/ 62362 w 341840"/>
                  <a:gd name="connsiteY14" fmla="*/ 159419 h 426590"/>
                  <a:gd name="connsiteX15" fmla="*/ 65117 w 341840"/>
                  <a:gd name="connsiteY15" fmla="*/ 200828 h 426590"/>
                  <a:gd name="connsiteX16" fmla="*/ 58541 w 341840"/>
                  <a:gd name="connsiteY16" fmla="*/ 242771 h 426590"/>
                  <a:gd name="connsiteX17" fmla="*/ 66805 w 341840"/>
                  <a:gd name="connsiteY17" fmla="*/ 253079 h 426590"/>
                  <a:gd name="connsiteX18" fmla="*/ 75692 w 341840"/>
                  <a:gd name="connsiteY18" fmla="*/ 239572 h 426590"/>
                  <a:gd name="connsiteX19" fmla="*/ 116746 w 341840"/>
                  <a:gd name="connsiteY19" fmla="*/ 230686 h 426590"/>
                  <a:gd name="connsiteX20" fmla="*/ 117812 w 341840"/>
                  <a:gd name="connsiteY20" fmla="*/ 262853 h 426590"/>
                  <a:gd name="connsiteX21" fmla="*/ 91153 w 341840"/>
                  <a:gd name="connsiteY21" fmla="*/ 292000 h 426590"/>
                  <a:gd name="connsiteX22" fmla="*/ 111147 w 341840"/>
                  <a:gd name="connsiteY22" fmla="*/ 350737 h 426590"/>
                  <a:gd name="connsiteX23" fmla="*/ 120033 w 341840"/>
                  <a:gd name="connsiteY23" fmla="*/ 364689 h 426590"/>
                  <a:gd name="connsiteX24" fmla="*/ 180548 w 341840"/>
                  <a:gd name="connsiteY24" fmla="*/ 417295 h 426590"/>
                  <a:gd name="connsiteX25" fmla="*/ 237242 w 341840"/>
                  <a:gd name="connsiteY25" fmla="*/ 420138 h 42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1840" h="426590">
                    <a:moveTo>
                      <a:pt x="229155" y="424315"/>
                    </a:moveTo>
                    <a:cubicBezTo>
                      <a:pt x="249594" y="410452"/>
                      <a:pt x="259901" y="401211"/>
                      <a:pt x="268876" y="378196"/>
                    </a:cubicBezTo>
                    <a:cubicBezTo>
                      <a:pt x="277851" y="355181"/>
                      <a:pt x="283627" y="330921"/>
                      <a:pt x="293846" y="308439"/>
                    </a:cubicBezTo>
                    <a:cubicBezTo>
                      <a:pt x="304065" y="285957"/>
                      <a:pt x="320061" y="264009"/>
                      <a:pt x="330635" y="239927"/>
                    </a:cubicBezTo>
                    <a:cubicBezTo>
                      <a:pt x="341210" y="215846"/>
                      <a:pt x="346630" y="188388"/>
                      <a:pt x="336322" y="164573"/>
                    </a:cubicBezTo>
                    <a:cubicBezTo>
                      <a:pt x="336322" y="164573"/>
                      <a:pt x="332590" y="134182"/>
                      <a:pt x="291891" y="123074"/>
                    </a:cubicBezTo>
                    <a:cubicBezTo>
                      <a:pt x="291891" y="123074"/>
                      <a:pt x="268698" y="58383"/>
                      <a:pt x="215559" y="51985"/>
                    </a:cubicBezTo>
                    <a:cubicBezTo>
                      <a:pt x="143226" y="43810"/>
                      <a:pt x="145714" y="22483"/>
                      <a:pt x="98529" y="4444"/>
                    </a:cubicBezTo>
                    <a:cubicBezTo>
                      <a:pt x="75654" y="-6419"/>
                      <a:pt x="48303" y="3318"/>
                      <a:pt x="37440" y="26193"/>
                    </a:cubicBezTo>
                    <a:cubicBezTo>
                      <a:pt x="37394" y="26289"/>
                      <a:pt x="37348" y="26385"/>
                      <a:pt x="37303" y="26482"/>
                    </a:cubicBezTo>
                    <a:cubicBezTo>
                      <a:pt x="37303" y="26482"/>
                      <a:pt x="8246" y="39811"/>
                      <a:pt x="1759" y="66381"/>
                    </a:cubicBezTo>
                    <a:lnTo>
                      <a:pt x="1759" y="67092"/>
                    </a:lnTo>
                    <a:cubicBezTo>
                      <a:pt x="-4757" y="94222"/>
                      <a:pt x="7217" y="122425"/>
                      <a:pt x="31261" y="136581"/>
                    </a:cubicBezTo>
                    <a:lnTo>
                      <a:pt x="40147" y="141646"/>
                    </a:lnTo>
                    <a:cubicBezTo>
                      <a:pt x="48838" y="145755"/>
                      <a:pt x="56446" y="151842"/>
                      <a:pt x="62362" y="159419"/>
                    </a:cubicBezTo>
                    <a:cubicBezTo>
                      <a:pt x="70182" y="171415"/>
                      <a:pt x="68494" y="187055"/>
                      <a:pt x="65117" y="200828"/>
                    </a:cubicBezTo>
                    <a:cubicBezTo>
                      <a:pt x="60279" y="214264"/>
                      <a:pt x="58047" y="228499"/>
                      <a:pt x="58541" y="242771"/>
                    </a:cubicBezTo>
                    <a:cubicBezTo>
                      <a:pt x="59163" y="247569"/>
                      <a:pt x="62007" y="253256"/>
                      <a:pt x="66805" y="253079"/>
                    </a:cubicBezTo>
                    <a:cubicBezTo>
                      <a:pt x="71604" y="252901"/>
                      <a:pt x="74003" y="245081"/>
                      <a:pt x="75692" y="239572"/>
                    </a:cubicBezTo>
                    <a:cubicBezTo>
                      <a:pt x="80757" y="223488"/>
                      <a:pt x="104483" y="215490"/>
                      <a:pt x="116746" y="230686"/>
                    </a:cubicBezTo>
                    <a:cubicBezTo>
                      <a:pt x="124643" y="239815"/>
                      <a:pt x="125087" y="253221"/>
                      <a:pt x="117812" y="262853"/>
                    </a:cubicBezTo>
                    <a:cubicBezTo>
                      <a:pt x="109903" y="273250"/>
                      <a:pt x="95952" y="279737"/>
                      <a:pt x="91153" y="292000"/>
                    </a:cubicBezTo>
                    <a:cubicBezTo>
                      <a:pt x="82267" y="312794"/>
                      <a:pt x="103949" y="336964"/>
                      <a:pt x="111147" y="350737"/>
                    </a:cubicBezTo>
                    <a:cubicBezTo>
                      <a:pt x="113655" y="355662"/>
                      <a:pt x="116631" y="360334"/>
                      <a:pt x="120033" y="364689"/>
                    </a:cubicBezTo>
                    <a:cubicBezTo>
                      <a:pt x="136561" y="386022"/>
                      <a:pt x="157123" y="403897"/>
                      <a:pt x="180548" y="417295"/>
                    </a:cubicBezTo>
                    <a:cubicBezTo>
                      <a:pt x="197492" y="428577"/>
                      <a:pt x="219255" y="429669"/>
                      <a:pt x="237242" y="420138"/>
                    </a:cubicBezTo>
                  </a:path>
                </a:pathLst>
              </a:custGeom>
              <a:solidFill>
                <a:srgbClr val="263238"/>
              </a:solidFill>
              <a:ln w="8886" cap="flat">
                <a:noFill/>
                <a:prstDash val="solid"/>
                <a:miter/>
              </a:ln>
            </p:spPr>
            <p:txBody>
              <a:bodyPr rtlCol="1" anchor="ctr"/>
              <a:lstStyle/>
              <a:p>
                <a:endParaRPr lang="ar-SA"/>
              </a:p>
            </p:txBody>
          </p:sp>
          <p:sp>
            <p:nvSpPr>
              <p:cNvPr id="781" name="Freeform: Shape 780">
                <a:extLst>
                  <a:ext uri="{FF2B5EF4-FFF2-40B4-BE49-F238E27FC236}">
                    <a16:creationId xmlns:a16="http://schemas.microsoft.com/office/drawing/2014/main" id="{DAE7C818-2E9F-4DC8-8C06-FED19F84A309}"/>
                  </a:ext>
                </a:extLst>
              </p:cNvPr>
              <p:cNvSpPr/>
              <p:nvPr/>
            </p:nvSpPr>
            <p:spPr>
              <a:xfrm>
                <a:off x="4665070" y="3561662"/>
                <a:ext cx="276887" cy="288985"/>
              </a:xfrm>
              <a:custGeom>
                <a:avLst/>
                <a:gdLst>
                  <a:gd name="connsiteX0" fmla="*/ 107606 w 276887"/>
                  <a:gd name="connsiteY0" fmla="*/ 173643 h 288985"/>
                  <a:gd name="connsiteX1" fmla="*/ 107606 w 276887"/>
                  <a:gd name="connsiteY1" fmla="*/ 173643 h 288985"/>
                  <a:gd name="connsiteX2" fmla="*/ 37228 w 276887"/>
                  <a:gd name="connsiteY2" fmla="*/ 141564 h 288985"/>
                  <a:gd name="connsiteX3" fmla="*/ 4438 w 276887"/>
                  <a:gd name="connsiteY3" fmla="*/ 122370 h 288985"/>
                  <a:gd name="connsiteX4" fmla="*/ 53845 w 276887"/>
                  <a:gd name="connsiteY4" fmla="*/ 128590 h 288985"/>
                  <a:gd name="connsiteX5" fmla="*/ 2839 w 276887"/>
                  <a:gd name="connsiteY5" fmla="*/ 105131 h 288985"/>
                  <a:gd name="connsiteX6" fmla="*/ 67441 w 276887"/>
                  <a:gd name="connsiteY6" fmla="*/ 113306 h 288985"/>
                  <a:gd name="connsiteX7" fmla="*/ 5238 w 276887"/>
                  <a:gd name="connsiteY7" fmla="*/ 91624 h 288985"/>
                  <a:gd name="connsiteX8" fmla="*/ 76327 w 276887"/>
                  <a:gd name="connsiteY8" fmla="*/ 96422 h 288985"/>
                  <a:gd name="connsiteX9" fmla="*/ 14746 w 276887"/>
                  <a:gd name="connsiteY9" fmla="*/ 81316 h 288985"/>
                  <a:gd name="connsiteX10" fmla="*/ 27364 w 276887"/>
                  <a:gd name="connsiteY10" fmla="*/ 71097 h 288985"/>
                  <a:gd name="connsiteX11" fmla="*/ 125912 w 276887"/>
                  <a:gd name="connsiteY11" fmla="*/ 71896 h 288985"/>
                  <a:gd name="connsiteX12" fmla="*/ 138498 w 276887"/>
                  <a:gd name="connsiteY12" fmla="*/ 61482 h 288985"/>
                  <a:gd name="connsiteX13" fmla="*/ 138530 w 276887"/>
                  <a:gd name="connsiteY13" fmla="*/ 59723 h 288985"/>
                  <a:gd name="connsiteX14" fmla="*/ 149193 w 276887"/>
                  <a:gd name="connsiteY14" fmla="*/ 1963 h 288985"/>
                  <a:gd name="connsiteX15" fmla="*/ 162523 w 276887"/>
                  <a:gd name="connsiteY15" fmla="*/ 11560 h 288985"/>
                  <a:gd name="connsiteX16" fmla="*/ 162967 w 276887"/>
                  <a:gd name="connsiteY16" fmla="*/ 40351 h 288985"/>
                  <a:gd name="connsiteX17" fmla="*/ 169276 w 276887"/>
                  <a:gd name="connsiteY17" fmla="*/ 62300 h 288985"/>
                  <a:gd name="connsiteX18" fmla="*/ 180028 w 276887"/>
                  <a:gd name="connsiteY18" fmla="*/ 82471 h 288985"/>
                  <a:gd name="connsiteX19" fmla="*/ 276887 w 276887"/>
                  <a:gd name="connsiteY19" fmla="*/ 188483 h 288985"/>
                  <a:gd name="connsiteX20" fmla="*/ 235123 w 276887"/>
                  <a:gd name="connsiteY20" fmla="*/ 288985 h 28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887" h="288985">
                    <a:moveTo>
                      <a:pt x="107606" y="173643"/>
                    </a:moveTo>
                    <a:lnTo>
                      <a:pt x="107606" y="173643"/>
                    </a:lnTo>
                    <a:cubicBezTo>
                      <a:pt x="77216" y="160758"/>
                      <a:pt x="57666" y="149028"/>
                      <a:pt x="37228" y="141564"/>
                    </a:cubicBezTo>
                    <a:cubicBezTo>
                      <a:pt x="12169" y="132678"/>
                      <a:pt x="2483" y="126902"/>
                      <a:pt x="4438" y="122370"/>
                    </a:cubicBezTo>
                    <a:cubicBezTo>
                      <a:pt x="7104" y="116239"/>
                      <a:pt x="5860" y="118460"/>
                      <a:pt x="53845" y="128590"/>
                    </a:cubicBezTo>
                    <a:cubicBezTo>
                      <a:pt x="53845" y="128590"/>
                      <a:pt x="-14578" y="113573"/>
                      <a:pt x="2839" y="105131"/>
                    </a:cubicBezTo>
                    <a:cubicBezTo>
                      <a:pt x="10481" y="101399"/>
                      <a:pt x="67441" y="113306"/>
                      <a:pt x="67441" y="113306"/>
                    </a:cubicBezTo>
                    <a:cubicBezTo>
                      <a:pt x="20789" y="107974"/>
                      <a:pt x="4083" y="98555"/>
                      <a:pt x="5238" y="91624"/>
                    </a:cubicBezTo>
                    <a:cubicBezTo>
                      <a:pt x="6926" y="81405"/>
                      <a:pt x="76327" y="96422"/>
                      <a:pt x="76327" y="96422"/>
                    </a:cubicBezTo>
                    <a:cubicBezTo>
                      <a:pt x="55517" y="92621"/>
                      <a:pt x="34953" y="87576"/>
                      <a:pt x="14746" y="81316"/>
                    </a:cubicBezTo>
                    <a:cubicBezTo>
                      <a:pt x="5860" y="76606"/>
                      <a:pt x="17145" y="72430"/>
                      <a:pt x="27364" y="71097"/>
                    </a:cubicBezTo>
                    <a:cubicBezTo>
                      <a:pt x="37583" y="69764"/>
                      <a:pt x="106362" y="72163"/>
                      <a:pt x="125912" y="71896"/>
                    </a:cubicBezTo>
                    <a:cubicBezTo>
                      <a:pt x="132263" y="72496"/>
                      <a:pt x="137899" y="67833"/>
                      <a:pt x="138498" y="61482"/>
                    </a:cubicBezTo>
                    <a:cubicBezTo>
                      <a:pt x="138554" y="60897"/>
                      <a:pt x="138564" y="60309"/>
                      <a:pt x="138530" y="59723"/>
                    </a:cubicBezTo>
                    <a:cubicBezTo>
                      <a:pt x="132843" y="31998"/>
                      <a:pt x="143240" y="7294"/>
                      <a:pt x="149193" y="1963"/>
                    </a:cubicBezTo>
                    <a:cubicBezTo>
                      <a:pt x="155147" y="-3369"/>
                      <a:pt x="164478" y="2940"/>
                      <a:pt x="162523" y="11560"/>
                    </a:cubicBezTo>
                    <a:cubicBezTo>
                      <a:pt x="161395" y="21134"/>
                      <a:pt x="161544" y="30816"/>
                      <a:pt x="162967" y="40351"/>
                    </a:cubicBezTo>
                    <a:cubicBezTo>
                      <a:pt x="163798" y="47974"/>
                      <a:pt x="165933" y="55398"/>
                      <a:pt x="169276" y="62300"/>
                    </a:cubicBezTo>
                    <a:cubicBezTo>
                      <a:pt x="173186" y="70297"/>
                      <a:pt x="176829" y="76962"/>
                      <a:pt x="180028" y="82471"/>
                    </a:cubicBezTo>
                    <a:lnTo>
                      <a:pt x="276887" y="188483"/>
                    </a:lnTo>
                    <a:lnTo>
                      <a:pt x="235123" y="288985"/>
                    </a:lnTo>
                    <a:close/>
                  </a:path>
                </a:pathLst>
              </a:custGeom>
              <a:solidFill>
                <a:srgbClr val="FFBE9D"/>
              </a:solidFill>
              <a:ln w="8886" cap="flat">
                <a:noFill/>
                <a:prstDash val="solid"/>
                <a:miter/>
              </a:ln>
            </p:spPr>
            <p:txBody>
              <a:bodyPr rtlCol="1" anchor="ctr"/>
              <a:lstStyle/>
              <a:p>
                <a:endParaRPr lang="ar-SA"/>
              </a:p>
            </p:txBody>
          </p:sp>
          <p:sp>
            <p:nvSpPr>
              <p:cNvPr id="782" name="Freeform: Shape 781">
                <a:extLst>
                  <a:ext uri="{FF2B5EF4-FFF2-40B4-BE49-F238E27FC236}">
                    <a16:creationId xmlns:a16="http://schemas.microsoft.com/office/drawing/2014/main" id="{F483C359-FB77-4C5C-ADB6-2E62B1603CC1}"/>
                  </a:ext>
                </a:extLst>
              </p:cNvPr>
              <p:cNvSpPr/>
              <p:nvPr/>
            </p:nvSpPr>
            <p:spPr>
              <a:xfrm>
                <a:off x="4682304" y="3681544"/>
                <a:ext cx="65313" cy="15372"/>
              </a:xfrm>
              <a:custGeom>
                <a:avLst/>
                <a:gdLst>
                  <a:gd name="connsiteX0" fmla="*/ 65313 w 65313"/>
                  <a:gd name="connsiteY0" fmla="*/ 15373 h 15372"/>
                  <a:gd name="connsiteX1" fmla="*/ 32168 w 65313"/>
                  <a:gd name="connsiteY1" fmla="*/ 9863 h 15372"/>
                  <a:gd name="connsiteX2" fmla="*/ 0 w 65313"/>
                  <a:gd name="connsiteY2" fmla="*/ 0 h 15372"/>
                  <a:gd name="connsiteX3" fmla="*/ 33234 w 65313"/>
                  <a:gd name="connsiteY3" fmla="*/ 5509 h 15372"/>
                  <a:gd name="connsiteX4" fmla="*/ 65313 w 65313"/>
                  <a:gd name="connsiteY4" fmla="*/ 15373 h 1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13" h="15372">
                    <a:moveTo>
                      <a:pt x="65313" y="15373"/>
                    </a:moveTo>
                    <a:cubicBezTo>
                      <a:pt x="54068" y="15028"/>
                      <a:pt x="42920" y="13175"/>
                      <a:pt x="32168" y="9863"/>
                    </a:cubicBezTo>
                    <a:cubicBezTo>
                      <a:pt x="21059" y="8000"/>
                      <a:pt x="10244" y="4683"/>
                      <a:pt x="0" y="0"/>
                    </a:cubicBezTo>
                    <a:cubicBezTo>
                      <a:pt x="11277" y="321"/>
                      <a:pt x="22457" y="2175"/>
                      <a:pt x="33234" y="5509"/>
                    </a:cubicBezTo>
                    <a:cubicBezTo>
                      <a:pt x="44304" y="7418"/>
                      <a:pt x="55084" y="10732"/>
                      <a:pt x="65313" y="15373"/>
                    </a:cubicBezTo>
                    <a:close/>
                  </a:path>
                </a:pathLst>
              </a:custGeom>
              <a:solidFill>
                <a:srgbClr val="EB996E"/>
              </a:solidFill>
              <a:ln w="8886" cap="flat">
                <a:noFill/>
                <a:prstDash val="solid"/>
                <a:miter/>
              </a:ln>
            </p:spPr>
            <p:txBody>
              <a:bodyPr rtlCol="1" anchor="ctr"/>
              <a:lstStyle/>
              <a:p>
                <a:endParaRPr lang="ar-SA"/>
              </a:p>
            </p:txBody>
          </p:sp>
          <p:sp>
            <p:nvSpPr>
              <p:cNvPr id="783" name="Freeform: Shape 782">
                <a:extLst>
                  <a:ext uri="{FF2B5EF4-FFF2-40B4-BE49-F238E27FC236}">
                    <a16:creationId xmlns:a16="http://schemas.microsoft.com/office/drawing/2014/main" id="{3FC926BF-E561-40CF-B717-0494BB7BC4BC}"/>
                  </a:ext>
                </a:extLst>
              </p:cNvPr>
              <p:cNvSpPr/>
              <p:nvPr/>
            </p:nvSpPr>
            <p:spPr>
              <a:xfrm>
                <a:off x="4682837" y="3666704"/>
                <a:ext cx="70644" cy="12262"/>
              </a:xfrm>
              <a:custGeom>
                <a:avLst/>
                <a:gdLst>
                  <a:gd name="connsiteX0" fmla="*/ 70645 w 70644"/>
                  <a:gd name="connsiteY0" fmla="*/ 12263 h 12262"/>
                  <a:gd name="connsiteX1" fmla="*/ 0 w 70644"/>
                  <a:gd name="connsiteY1" fmla="*/ 0 h 12262"/>
                  <a:gd name="connsiteX2" fmla="*/ 70645 w 70644"/>
                  <a:gd name="connsiteY2" fmla="*/ 12263 h 12262"/>
                </a:gdLst>
                <a:ahLst/>
                <a:cxnLst>
                  <a:cxn ang="0">
                    <a:pos x="connsiteX0" y="connsiteY0"/>
                  </a:cxn>
                  <a:cxn ang="0">
                    <a:pos x="connsiteX1" y="connsiteY1"/>
                  </a:cxn>
                  <a:cxn ang="0">
                    <a:pos x="connsiteX2" y="connsiteY2"/>
                  </a:cxn>
                </a:cxnLst>
                <a:rect l="l" t="t" r="r" b="b"/>
                <a:pathLst>
                  <a:path w="70644" h="12262">
                    <a:moveTo>
                      <a:pt x="70645" y="12263"/>
                    </a:moveTo>
                    <a:cubicBezTo>
                      <a:pt x="46688" y="11041"/>
                      <a:pt x="22967" y="6923"/>
                      <a:pt x="0" y="0"/>
                    </a:cubicBezTo>
                    <a:cubicBezTo>
                      <a:pt x="23970" y="1106"/>
                      <a:pt x="47704" y="5227"/>
                      <a:pt x="70645" y="12263"/>
                    </a:cubicBezTo>
                    <a:close/>
                  </a:path>
                </a:pathLst>
              </a:custGeom>
              <a:solidFill>
                <a:srgbClr val="EB996E"/>
              </a:solidFill>
              <a:ln w="8886" cap="flat">
                <a:noFill/>
                <a:prstDash val="solid"/>
                <a:miter/>
              </a:ln>
            </p:spPr>
            <p:txBody>
              <a:bodyPr rtlCol="1" anchor="ctr"/>
              <a:lstStyle/>
              <a:p>
                <a:endParaRPr lang="ar-SA"/>
              </a:p>
            </p:txBody>
          </p:sp>
          <p:sp>
            <p:nvSpPr>
              <p:cNvPr id="784" name="Freeform: Shape 783">
                <a:extLst>
                  <a:ext uri="{FF2B5EF4-FFF2-40B4-BE49-F238E27FC236}">
                    <a16:creationId xmlns:a16="http://schemas.microsoft.com/office/drawing/2014/main" id="{E4529AF9-39C1-4A5A-B75B-31A95F1B866A}"/>
                  </a:ext>
                </a:extLst>
              </p:cNvPr>
              <p:cNvSpPr/>
              <p:nvPr/>
            </p:nvSpPr>
            <p:spPr>
              <a:xfrm>
                <a:off x="4692434" y="3649287"/>
                <a:ext cx="67001" cy="10814"/>
              </a:xfrm>
              <a:custGeom>
                <a:avLst/>
                <a:gdLst>
                  <a:gd name="connsiteX0" fmla="*/ 67002 w 67001"/>
                  <a:gd name="connsiteY0" fmla="*/ 10752 h 10814"/>
                  <a:gd name="connsiteX1" fmla="*/ 33145 w 67001"/>
                  <a:gd name="connsiteY1" fmla="*/ 7553 h 10814"/>
                  <a:gd name="connsiteX2" fmla="*/ 0 w 67001"/>
                  <a:gd name="connsiteY2" fmla="*/ 0 h 10814"/>
                  <a:gd name="connsiteX3" fmla="*/ 67002 w 67001"/>
                  <a:gd name="connsiteY3" fmla="*/ 10752 h 10814"/>
                </a:gdLst>
                <a:ahLst/>
                <a:cxnLst>
                  <a:cxn ang="0">
                    <a:pos x="connsiteX0" y="connsiteY0"/>
                  </a:cxn>
                  <a:cxn ang="0">
                    <a:pos x="connsiteX1" y="connsiteY1"/>
                  </a:cxn>
                  <a:cxn ang="0">
                    <a:pos x="connsiteX2" y="connsiteY2"/>
                  </a:cxn>
                  <a:cxn ang="0">
                    <a:pos x="connsiteX3" y="connsiteY3"/>
                  </a:cxn>
                </a:cxnLst>
                <a:rect l="l" t="t" r="r" b="b"/>
                <a:pathLst>
                  <a:path w="67001" h="10814">
                    <a:moveTo>
                      <a:pt x="67002" y="10752"/>
                    </a:moveTo>
                    <a:cubicBezTo>
                      <a:pt x="55627" y="11097"/>
                      <a:pt x="44254" y="10022"/>
                      <a:pt x="33145" y="7553"/>
                    </a:cubicBezTo>
                    <a:cubicBezTo>
                      <a:pt x="21812" y="6511"/>
                      <a:pt x="10666" y="3971"/>
                      <a:pt x="0" y="0"/>
                    </a:cubicBezTo>
                    <a:cubicBezTo>
                      <a:pt x="22705" y="665"/>
                      <a:pt x="45228" y="4279"/>
                      <a:pt x="67002" y="10752"/>
                    </a:cubicBezTo>
                    <a:close/>
                  </a:path>
                </a:pathLst>
              </a:custGeom>
              <a:solidFill>
                <a:srgbClr val="EB996E"/>
              </a:solidFill>
              <a:ln w="8886" cap="flat">
                <a:noFill/>
                <a:prstDash val="solid"/>
                <a:miter/>
              </a:ln>
            </p:spPr>
            <p:txBody>
              <a:bodyPr rtlCol="1" anchor="ctr"/>
              <a:lstStyle/>
              <a:p>
                <a:endParaRPr lang="ar-SA"/>
              </a:p>
            </p:txBody>
          </p:sp>
          <p:sp>
            <p:nvSpPr>
              <p:cNvPr id="785" name="Freeform: Shape 784">
                <a:extLst>
                  <a:ext uri="{FF2B5EF4-FFF2-40B4-BE49-F238E27FC236}">
                    <a16:creationId xmlns:a16="http://schemas.microsoft.com/office/drawing/2014/main" id="{E3D72582-35A4-41AB-80BB-5ACD93DE5462}"/>
                  </a:ext>
                </a:extLst>
              </p:cNvPr>
              <p:cNvSpPr/>
              <p:nvPr/>
            </p:nvSpPr>
            <p:spPr>
              <a:xfrm>
                <a:off x="4821699" y="4174014"/>
                <a:ext cx="943292" cy="1028038"/>
              </a:xfrm>
              <a:custGeom>
                <a:avLst/>
                <a:gdLst>
                  <a:gd name="connsiteX0" fmla="*/ 585803 w 943292"/>
                  <a:gd name="connsiteY0" fmla="*/ 12885 h 1028038"/>
                  <a:gd name="connsiteX1" fmla="*/ 171620 w 943292"/>
                  <a:gd name="connsiteY1" fmla="*/ 75088 h 1028038"/>
                  <a:gd name="connsiteX2" fmla="*/ 32819 w 943292"/>
                  <a:gd name="connsiteY2" fmla="*/ 163949 h 1028038"/>
                  <a:gd name="connsiteX3" fmla="*/ 32818 w 943292"/>
                  <a:gd name="connsiteY3" fmla="*/ 163949 h 1028038"/>
                  <a:gd name="connsiteX4" fmla="*/ 8026 w 943292"/>
                  <a:gd name="connsiteY4" fmla="*/ 330565 h 1028038"/>
                  <a:gd name="connsiteX5" fmla="*/ 226714 w 943292"/>
                  <a:gd name="connsiteY5" fmla="*/ 1028038 h 1028038"/>
                  <a:gd name="connsiteX6" fmla="*/ 424253 w 943292"/>
                  <a:gd name="connsiteY6" fmla="*/ 953217 h 1028038"/>
                  <a:gd name="connsiteX7" fmla="*/ 302957 w 943292"/>
                  <a:gd name="connsiteY7" fmla="*/ 336607 h 1028038"/>
                  <a:gd name="connsiteX8" fmla="*/ 943293 w 943292"/>
                  <a:gd name="connsiteY8" fmla="*/ 294665 h 1028038"/>
                  <a:gd name="connsiteX9" fmla="*/ 943293 w 943292"/>
                  <a:gd name="connsiteY9" fmla="*/ 12885 h 1028038"/>
                  <a:gd name="connsiteX10" fmla="*/ 585803 w 943292"/>
                  <a:gd name="connsiteY10" fmla="*/ 0 h 102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3292" h="1028038">
                    <a:moveTo>
                      <a:pt x="585803" y="12885"/>
                    </a:moveTo>
                    <a:lnTo>
                      <a:pt x="171620" y="75088"/>
                    </a:lnTo>
                    <a:cubicBezTo>
                      <a:pt x="114799" y="83561"/>
                      <a:pt x="64298" y="115892"/>
                      <a:pt x="32819" y="163949"/>
                    </a:cubicBezTo>
                    <a:lnTo>
                      <a:pt x="32818" y="163949"/>
                    </a:lnTo>
                    <a:cubicBezTo>
                      <a:pt x="650" y="213214"/>
                      <a:pt x="-8405" y="274068"/>
                      <a:pt x="8026" y="330565"/>
                    </a:cubicBezTo>
                    <a:lnTo>
                      <a:pt x="226714" y="1028038"/>
                    </a:lnTo>
                    <a:lnTo>
                      <a:pt x="424253" y="953217"/>
                    </a:lnTo>
                    <a:lnTo>
                      <a:pt x="302957" y="336607"/>
                    </a:lnTo>
                    <a:lnTo>
                      <a:pt x="943293" y="294665"/>
                    </a:lnTo>
                    <a:lnTo>
                      <a:pt x="943293" y="12885"/>
                    </a:lnTo>
                    <a:lnTo>
                      <a:pt x="585803" y="0"/>
                    </a:lnTo>
                  </a:path>
                </a:pathLst>
              </a:custGeom>
              <a:solidFill>
                <a:srgbClr val="263238"/>
              </a:solidFill>
              <a:ln w="8886" cap="flat">
                <a:noFill/>
                <a:prstDash val="solid"/>
                <a:miter/>
              </a:ln>
            </p:spPr>
            <p:txBody>
              <a:bodyPr rtlCol="1" anchor="ctr"/>
              <a:lstStyle/>
              <a:p>
                <a:endParaRPr lang="ar-SA"/>
              </a:p>
            </p:txBody>
          </p:sp>
          <p:sp>
            <p:nvSpPr>
              <p:cNvPr id="786" name="Freeform: Shape 785">
                <a:extLst>
                  <a:ext uri="{FF2B5EF4-FFF2-40B4-BE49-F238E27FC236}">
                    <a16:creationId xmlns:a16="http://schemas.microsoft.com/office/drawing/2014/main" id="{CF056E39-B93C-4477-A58D-E896AE9B210E}"/>
                  </a:ext>
                </a:extLst>
              </p:cNvPr>
              <p:cNvSpPr/>
              <p:nvPr/>
            </p:nvSpPr>
            <p:spPr>
              <a:xfrm>
                <a:off x="5112987" y="4174014"/>
                <a:ext cx="731447" cy="986539"/>
              </a:xfrm>
              <a:custGeom>
                <a:avLst/>
                <a:gdLst>
                  <a:gd name="connsiteX0" fmla="*/ 585804 w 731447"/>
                  <a:gd name="connsiteY0" fmla="*/ 12885 h 986539"/>
                  <a:gd name="connsiteX1" fmla="*/ 171620 w 731447"/>
                  <a:gd name="connsiteY1" fmla="*/ 75088 h 986539"/>
                  <a:gd name="connsiteX2" fmla="*/ 32818 w 731447"/>
                  <a:gd name="connsiteY2" fmla="*/ 163949 h 986539"/>
                  <a:gd name="connsiteX3" fmla="*/ 32818 w 731447"/>
                  <a:gd name="connsiteY3" fmla="*/ 163949 h 986539"/>
                  <a:gd name="connsiteX4" fmla="*/ 8026 w 731447"/>
                  <a:gd name="connsiteY4" fmla="*/ 330565 h 986539"/>
                  <a:gd name="connsiteX5" fmla="*/ 198722 w 731447"/>
                  <a:gd name="connsiteY5" fmla="*/ 986540 h 986539"/>
                  <a:gd name="connsiteX6" fmla="*/ 419366 w 731447"/>
                  <a:gd name="connsiteY6" fmla="*/ 928336 h 986539"/>
                  <a:gd name="connsiteX7" fmla="*/ 303402 w 731447"/>
                  <a:gd name="connsiteY7" fmla="*/ 337229 h 986539"/>
                  <a:gd name="connsiteX8" fmla="*/ 731447 w 731447"/>
                  <a:gd name="connsiteY8" fmla="*/ 308527 h 986539"/>
                  <a:gd name="connsiteX9" fmla="*/ 731447 w 731447"/>
                  <a:gd name="connsiteY9" fmla="*/ 27192 h 986539"/>
                  <a:gd name="connsiteX10" fmla="*/ 586248 w 731447"/>
                  <a:gd name="connsiteY10" fmla="*/ 0 h 98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447" h="986539">
                    <a:moveTo>
                      <a:pt x="585804" y="12885"/>
                    </a:moveTo>
                    <a:lnTo>
                      <a:pt x="171620" y="75088"/>
                    </a:lnTo>
                    <a:cubicBezTo>
                      <a:pt x="114798" y="83561"/>
                      <a:pt x="64298" y="115892"/>
                      <a:pt x="32818" y="163949"/>
                    </a:cubicBezTo>
                    <a:lnTo>
                      <a:pt x="32818" y="163949"/>
                    </a:lnTo>
                    <a:cubicBezTo>
                      <a:pt x="650" y="213214"/>
                      <a:pt x="-8405" y="274068"/>
                      <a:pt x="8026" y="330565"/>
                    </a:cubicBezTo>
                    <a:lnTo>
                      <a:pt x="198722" y="986540"/>
                    </a:lnTo>
                    <a:lnTo>
                      <a:pt x="419366" y="928336"/>
                    </a:lnTo>
                    <a:lnTo>
                      <a:pt x="303402" y="337229"/>
                    </a:lnTo>
                    <a:lnTo>
                      <a:pt x="731447" y="308527"/>
                    </a:lnTo>
                    <a:lnTo>
                      <a:pt x="731447" y="27192"/>
                    </a:lnTo>
                    <a:lnTo>
                      <a:pt x="586248" y="0"/>
                    </a:lnTo>
                  </a:path>
                </a:pathLst>
              </a:custGeom>
              <a:solidFill>
                <a:srgbClr val="263238"/>
              </a:solidFill>
              <a:ln w="8886" cap="flat">
                <a:noFill/>
                <a:prstDash val="solid"/>
                <a:miter/>
              </a:ln>
            </p:spPr>
            <p:txBody>
              <a:bodyPr rtlCol="1" anchor="ctr"/>
              <a:lstStyle/>
              <a:p>
                <a:endParaRPr lang="ar-SA"/>
              </a:p>
            </p:txBody>
          </p:sp>
          <p:sp>
            <p:nvSpPr>
              <p:cNvPr id="787" name="Freeform: Shape 786">
                <a:extLst>
                  <a:ext uri="{FF2B5EF4-FFF2-40B4-BE49-F238E27FC236}">
                    <a16:creationId xmlns:a16="http://schemas.microsoft.com/office/drawing/2014/main" id="{78219EBD-882A-441D-86D6-DB0A869DCF6C}"/>
                  </a:ext>
                </a:extLst>
              </p:cNvPr>
              <p:cNvSpPr/>
              <p:nvPr/>
            </p:nvSpPr>
            <p:spPr>
              <a:xfrm>
                <a:off x="4803410" y="3670254"/>
                <a:ext cx="362211" cy="289692"/>
              </a:xfrm>
              <a:custGeom>
                <a:avLst/>
                <a:gdLst>
                  <a:gd name="connsiteX0" fmla="*/ 72256 w 362211"/>
                  <a:gd name="connsiteY0" fmla="*/ 5 h 289692"/>
                  <a:gd name="connsiteX1" fmla="*/ 362212 w 362211"/>
                  <a:gd name="connsiteY1" fmla="*/ 218160 h 289692"/>
                  <a:gd name="connsiteX2" fmla="*/ 182622 w 362211"/>
                  <a:gd name="connsiteY2" fmla="*/ 289693 h 289692"/>
                  <a:gd name="connsiteX3" fmla="*/ 545 w 362211"/>
                  <a:gd name="connsiteY3" fmla="*/ 109038 h 289692"/>
                  <a:gd name="connsiteX4" fmla="*/ 72256 w 362211"/>
                  <a:gd name="connsiteY4" fmla="*/ 5 h 28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11" h="289692">
                    <a:moveTo>
                      <a:pt x="72256" y="5"/>
                    </a:moveTo>
                    <a:cubicBezTo>
                      <a:pt x="81142" y="-1151"/>
                      <a:pt x="362212" y="218160"/>
                      <a:pt x="362212" y="218160"/>
                    </a:cubicBezTo>
                    <a:lnTo>
                      <a:pt x="182622" y="289693"/>
                    </a:lnTo>
                    <a:lnTo>
                      <a:pt x="545" y="109038"/>
                    </a:lnTo>
                    <a:cubicBezTo>
                      <a:pt x="545" y="109038"/>
                      <a:pt x="-11007" y="11468"/>
                      <a:pt x="72256" y="5"/>
                    </a:cubicBezTo>
                    <a:close/>
                  </a:path>
                </a:pathLst>
              </a:custGeom>
              <a:solidFill>
                <a:srgbClr val="E8505B"/>
              </a:solidFill>
              <a:ln w="8886" cap="flat">
                <a:noFill/>
                <a:prstDash val="solid"/>
                <a:miter/>
              </a:ln>
            </p:spPr>
            <p:txBody>
              <a:bodyPr rtlCol="1" anchor="ctr"/>
              <a:lstStyle/>
              <a:p>
                <a:endParaRPr lang="ar-SA"/>
              </a:p>
            </p:txBody>
          </p:sp>
          <p:sp>
            <p:nvSpPr>
              <p:cNvPr id="788" name="Freeform: Shape 787">
                <a:extLst>
                  <a:ext uri="{FF2B5EF4-FFF2-40B4-BE49-F238E27FC236}">
                    <a16:creationId xmlns:a16="http://schemas.microsoft.com/office/drawing/2014/main" id="{4A684670-982A-4EDC-91C1-106555D9145E}"/>
                  </a:ext>
                </a:extLst>
              </p:cNvPr>
              <p:cNvSpPr/>
              <p:nvPr/>
            </p:nvSpPr>
            <p:spPr>
              <a:xfrm>
                <a:off x="4970926" y="3484448"/>
                <a:ext cx="976207" cy="824280"/>
              </a:xfrm>
              <a:custGeom>
                <a:avLst/>
                <a:gdLst>
                  <a:gd name="connsiteX0" fmla="*/ 814682 w 976207"/>
                  <a:gd name="connsiteY0" fmla="*/ 99704 h 824280"/>
                  <a:gd name="connsiteX1" fmla="*/ 660329 w 976207"/>
                  <a:gd name="connsiteY1" fmla="*/ 1956 h 824280"/>
                  <a:gd name="connsiteX2" fmla="*/ 642557 w 976207"/>
                  <a:gd name="connsiteY2" fmla="*/ 1 h 824280"/>
                  <a:gd name="connsiteX3" fmla="*/ 402986 w 976207"/>
                  <a:gd name="connsiteY3" fmla="*/ 1 h 824280"/>
                  <a:gd name="connsiteX4" fmla="*/ 286667 w 976207"/>
                  <a:gd name="connsiteY4" fmla="*/ 46209 h 824280"/>
                  <a:gd name="connsiteX5" fmla="*/ 194695 w 976207"/>
                  <a:gd name="connsiteY5" fmla="*/ 164662 h 824280"/>
                  <a:gd name="connsiteX6" fmla="*/ 74111 w 976207"/>
                  <a:gd name="connsiteY6" fmla="*/ 332254 h 824280"/>
                  <a:gd name="connsiteX7" fmla="*/ 0 w 976207"/>
                  <a:gd name="connsiteY7" fmla="*/ 456660 h 824280"/>
                  <a:gd name="connsiteX8" fmla="*/ 15107 w 976207"/>
                  <a:gd name="connsiteY8" fmla="*/ 475677 h 824280"/>
                  <a:gd name="connsiteX9" fmla="*/ 163949 w 976207"/>
                  <a:gd name="connsiteY9" fmla="*/ 513265 h 824280"/>
                  <a:gd name="connsiteX10" fmla="*/ 222865 w 976207"/>
                  <a:gd name="connsiteY10" fmla="*/ 456216 h 824280"/>
                  <a:gd name="connsiteX11" fmla="*/ 305684 w 976207"/>
                  <a:gd name="connsiteY11" fmla="*/ 326923 h 824280"/>
                  <a:gd name="connsiteX12" fmla="*/ 426624 w 976207"/>
                  <a:gd name="connsiteY12" fmla="*/ 672505 h 824280"/>
                  <a:gd name="connsiteX13" fmla="*/ 361933 w 976207"/>
                  <a:gd name="connsiteY13" fmla="*/ 713559 h 824280"/>
                  <a:gd name="connsiteX14" fmla="*/ 634382 w 976207"/>
                  <a:gd name="connsiteY14" fmla="*/ 824280 h 824280"/>
                  <a:gd name="connsiteX15" fmla="*/ 918028 w 976207"/>
                  <a:gd name="connsiteY15" fmla="*/ 702895 h 824280"/>
                  <a:gd name="connsiteX16" fmla="*/ 839741 w 976207"/>
                  <a:gd name="connsiteY16" fmla="*/ 423782 h 824280"/>
                  <a:gd name="connsiteX17" fmla="*/ 839741 w 976207"/>
                  <a:gd name="connsiteY17" fmla="*/ 423782 h 824280"/>
                  <a:gd name="connsiteX18" fmla="*/ 975432 w 976207"/>
                  <a:gd name="connsiteY18" fmla="*/ 387082 h 824280"/>
                  <a:gd name="connsiteX19" fmla="*/ 814682 w 976207"/>
                  <a:gd name="connsiteY19" fmla="*/ 99704 h 82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6207" h="824280">
                    <a:moveTo>
                      <a:pt x="814682" y="99704"/>
                    </a:moveTo>
                    <a:cubicBezTo>
                      <a:pt x="767852" y="31725"/>
                      <a:pt x="687965" y="8177"/>
                      <a:pt x="660329" y="1956"/>
                    </a:cubicBezTo>
                    <a:cubicBezTo>
                      <a:pt x="654495" y="652"/>
                      <a:pt x="648535" y="-4"/>
                      <a:pt x="642557" y="1"/>
                    </a:cubicBezTo>
                    <a:lnTo>
                      <a:pt x="402986" y="1"/>
                    </a:lnTo>
                    <a:cubicBezTo>
                      <a:pt x="359705" y="-177"/>
                      <a:pt x="318028" y="16379"/>
                      <a:pt x="286667" y="46209"/>
                    </a:cubicBezTo>
                    <a:cubicBezTo>
                      <a:pt x="250954" y="81496"/>
                      <a:pt x="220033" y="121321"/>
                      <a:pt x="194695" y="164662"/>
                    </a:cubicBezTo>
                    <a:lnTo>
                      <a:pt x="74111" y="332254"/>
                    </a:lnTo>
                    <a:lnTo>
                      <a:pt x="0" y="456660"/>
                    </a:lnTo>
                    <a:lnTo>
                      <a:pt x="15107" y="475677"/>
                    </a:lnTo>
                    <a:cubicBezTo>
                      <a:pt x="50154" y="520974"/>
                      <a:pt x="111597" y="536490"/>
                      <a:pt x="163949" y="513265"/>
                    </a:cubicBezTo>
                    <a:cubicBezTo>
                      <a:pt x="188386" y="501891"/>
                      <a:pt x="206248" y="480653"/>
                      <a:pt x="222865" y="456216"/>
                    </a:cubicBezTo>
                    <a:cubicBezTo>
                      <a:pt x="253166" y="411785"/>
                      <a:pt x="285068" y="363622"/>
                      <a:pt x="305684" y="326923"/>
                    </a:cubicBezTo>
                    <a:lnTo>
                      <a:pt x="426624" y="672505"/>
                    </a:lnTo>
                    <a:lnTo>
                      <a:pt x="361933" y="713559"/>
                    </a:lnTo>
                    <a:lnTo>
                      <a:pt x="634382" y="824280"/>
                    </a:lnTo>
                    <a:lnTo>
                      <a:pt x="918028" y="702895"/>
                    </a:lnTo>
                    <a:lnTo>
                      <a:pt x="839741" y="423782"/>
                    </a:lnTo>
                    <a:lnTo>
                      <a:pt x="839741" y="423782"/>
                    </a:lnTo>
                    <a:cubicBezTo>
                      <a:pt x="839741" y="423782"/>
                      <a:pt x="964147" y="435867"/>
                      <a:pt x="975432" y="387082"/>
                    </a:cubicBezTo>
                    <a:cubicBezTo>
                      <a:pt x="986717" y="338297"/>
                      <a:pt x="871998" y="182967"/>
                      <a:pt x="814682" y="99704"/>
                    </a:cubicBezTo>
                    <a:close/>
                  </a:path>
                </a:pathLst>
              </a:custGeom>
              <a:solidFill>
                <a:srgbClr val="E8505B"/>
              </a:solidFill>
              <a:ln w="8886" cap="flat">
                <a:noFill/>
                <a:prstDash val="solid"/>
                <a:miter/>
              </a:ln>
            </p:spPr>
            <p:txBody>
              <a:bodyPr rtlCol="1" anchor="ctr"/>
              <a:lstStyle/>
              <a:p>
                <a:endParaRPr lang="ar-SA"/>
              </a:p>
            </p:txBody>
          </p:sp>
          <p:sp>
            <p:nvSpPr>
              <p:cNvPr id="789" name="Freeform: Shape 788">
                <a:extLst>
                  <a:ext uri="{FF2B5EF4-FFF2-40B4-BE49-F238E27FC236}">
                    <a16:creationId xmlns:a16="http://schemas.microsoft.com/office/drawing/2014/main" id="{6CCC90CB-F6F4-4F5A-958E-15DB91853F19}"/>
                  </a:ext>
                </a:extLst>
              </p:cNvPr>
              <p:cNvSpPr/>
              <p:nvPr/>
            </p:nvSpPr>
            <p:spPr>
              <a:xfrm>
                <a:off x="5757122" y="3706929"/>
                <a:ext cx="64299" cy="110559"/>
              </a:xfrm>
              <a:custGeom>
                <a:avLst/>
                <a:gdLst>
                  <a:gd name="connsiteX0" fmla="*/ 406 w 64299"/>
                  <a:gd name="connsiteY0" fmla="*/ 3762 h 110559"/>
                  <a:gd name="connsiteX1" fmla="*/ 57010 w 64299"/>
                  <a:gd name="connsiteY1" fmla="*/ 108529 h 110559"/>
                  <a:gd name="connsiteX2" fmla="*/ 63941 w 64299"/>
                  <a:gd name="connsiteY2" fmla="*/ 104442 h 110559"/>
                  <a:gd name="connsiteX3" fmla="*/ 4937 w 64299"/>
                  <a:gd name="connsiteY3" fmla="*/ 1185 h 110559"/>
                  <a:gd name="connsiteX4" fmla="*/ 406 w 64299"/>
                  <a:gd name="connsiteY4" fmla="*/ 3762 h 11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9" h="110559">
                    <a:moveTo>
                      <a:pt x="406" y="3762"/>
                    </a:moveTo>
                    <a:cubicBezTo>
                      <a:pt x="21080" y="37678"/>
                      <a:pt x="39974" y="72648"/>
                      <a:pt x="57010" y="108529"/>
                    </a:cubicBezTo>
                    <a:cubicBezTo>
                      <a:pt x="59321" y="113150"/>
                      <a:pt x="65897" y="109062"/>
                      <a:pt x="63941" y="104442"/>
                    </a:cubicBezTo>
                    <a:cubicBezTo>
                      <a:pt x="46612" y="68738"/>
                      <a:pt x="26899" y="34241"/>
                      <a:pt x="4937" y="1185"/>
                    </a:cubicBezTo>
                    <a:cubicBezTo>
                      <a:pt x="3160" y="-1659"/>
                      <a:pt x="-1372" y="1185"/>
                      <a:pt x="406" y="3762"/>
                    </a:cubicBezTo>
                    <a:close/>
                  </a:path>
                </a:pathLst>
              </a:custGeom>
              <a:solidFill>
                <a:srgbClr val="FAFAFA"/>
              </a:solidFill>
              <a:ln w="8886" cap="flat">
                <a:noFill/>
                <a:prstDash val="solid"/>
                <a:miter/>
              </a:ln>
            </p:spPr>
            <p:txBody>
              <a:bodyPr rtlCol="1" anchor="ctr"/>
              <a:lstStyle/>
              <a:p>
                <a:endParaRPr lang="ar-SA"/>
              </a:p>
            </p:txBody>
          </p:sp>
          <p:sp>
            <p:nvSpPr>
              <p:cNvPr id="790" name="Freeform: Shape 789">
                <a:extLst>
                  <a:ext uri="{FF2B5EF4-FFF2-40B4-BE49-F238E27FC236}">
                    <a16:creationId xmlns:a16="http://schemas.microsoft.com/office/drawing/2014/main" id="{6DC62CC2-F5E9-4723-A644-0354C189326D}"/>
                  </a:ext>
                </a:extLst>
              </p:cNvPr>
              <p:cNvSpPr/>
              <p:nvPr/>
            </p:nvSpPr>
            <p:spPr>
              <a:xfrm>
                <a:off x="5813460" y="3686757"/>
                <a:ext cx="64299" cy="110559"/>
              </a:xfrm>
              <a:custGeom>
                <a:avLst/>
                <a:gdLst>
                  <a:gd name="connsiteX0" fmla="*/ 406 w 64299"/>
                  <a:gd name="connsiteY0" fmla="*/ 3761 h 110559"/>
                  <a:gd name="connsiteX1" fmla="*/ 57010 w 64299"/>
                  <a:gd name="connsiteY1" fmla="*/ 108529 h 110559"/>
                  <a:gd name="connsiteX2" fmla="*/ 63942 w 64299"/>
                  <a:gd name="connsiteY2" fmla="*/ 104442 h 110559"/>
                  <a:gd name="connsiteX3" fmla="*/ 4938 w 64299"/>
                  <a:gd name="connsiteY3" fmla="*/ 1185 h 110559"/>
                  <a:gd name="connsiteX4" fmla="*/ 406 w 64299"/>
                  <a:gd name="connsiteY4" fmla="*/ 3761 h 11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9" h="110559">
                    <a:moveTo>
                      <a:pt x="406" y="3761"/>
                    </a:moveTo>
                    <a:cubicBezTo>
                      <a:pt x="21080" y="37678"/>
                      <a:pt x="39973" y="72648"/>
                      <a:pt x="57010" y="108529"/>
                    </a:cubicBezTo>
                    <a:cubicBezTo>
                      <a:pt x="59321" y="113150"/>
                      <a:pt x="65896" y="109062"/>
                      <a:pt x="63942" y="104442"/>
                    </a:cubicBezTo>
                    <a:cubicBezTo>
                      <a:pt x="46612" y="68738"/>
                      <a:pt x="26899" y="34241"/>
                      <a:pt x="4938" y="1185"/>
                    </a:cubicBezTo>
                    <a:cubicBezTo>
                      <a:pt x="3160" y="-1659"/>
                      <a:pt x="-1371" y="1185"/>
                      <a:pt x="406" y="3761"/>
                    </a:cubicBezTo>
                    <a:close/>
                  </a:path>
                </a:pathLst>
              </a:custGeom>
              <a:solidFill>
                <a:srgbClr val="FAFAFA"/>
              </a:solidFill>
              <a:ln w="8886" cap="flat">
                <a:noFill/>
                <a:prstDash val="solid"/>
                <a:miter/>
              </a:ln>
            </p:spPr>
            <p:txBody>
              <a:bodyPr rtlCol="1" anchor="ctr"/>
              <a:lstStyle/>
              <a:p>
                <a:endParaRPr lang="ar-SA"/>
              </a:p>
            </p:txBody>
          </p:sp>
          <p:sp>
            <p:nvSpPr>
              <p:cNvPr id="791" name="Freeform: Shape 790">
                <a:extLst>
                  <a:ext uri="{FF2B5EF4-FFF2-40B4-BE49-F238E27FC236}">
                    <a16:creationId xmlns:a16="http://schemas.microsoft.com/office/drawing/2014/main" id="{623DCE21-ECA8-49ED-A240-D4B4FAEC4B90}"/>
                  </a:ext>
                </a:extLst>
              </p:cNvPr>
              <p:cNvSpPr/>
              <p:nvPr/>
            </p:nvSpPr>
            <p:spPr>
              <a:xfrm>
                <a:off x="5703026" y="3716111"/>
                <a:ext cx="39219" cy="147187"/>
              </a:xfrm>
              <a:custGeom>
                <a:avLst/>
                <a:gdLst>
                  <a:gd name="connsiteX0" fmla="*/ 29 w 39219"/>
                  <a:gd name="connsiteY0" fmla="*/ 2577 h 147187"/>
                  <a:gd name="connsiteX1" fmla="*/ 29087 w 39219"/>
                  <a:gd name="connsiteY1" fmla="*/ 143422 h 147187"/>
                  <a:gd name="connsiteX2" fmla="*/ 39128 w 39219"/>
                  <a:gd name="connsiteY2" fmla="*/ 140668 h 147187"/>
                  <a:gd name="connsiteX3" fmla="*/ 4294 w 39219"/>
                  <a:gd name="connsiteY3" fmla="*/ 1422 h 147187"/>
                  <a:gd name="connsiteX4" fmla="*/ 1421 w 39219"/>
                  <a:gd name="connsiteY4" fmla="*/ 150 h 147187"/>
                  <a:gd name="connsiteX5" fmla="*/ 29 w 39219"/>
                  <a:gd name="connsiteY5" fmla="*/ 2577 h 14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19" h="147187">
                    <a:moveTo>
                      <a:pt x="29" y="2577"/>
                    </a:moveTo>
                    <a:cubicBezTo>
                      <a:pt x="12025" y="49051"/>
                      <a:pt x="21445" y="96148"/>
                      <a:pt x="29087" y="143422"/>
                    </a:cubicBezTo>
                    <a:cubicBezTo>
                      <a:pt x="30153" y="149998"/>
                      <a:pt x="40283" y="147243"/>
                      <a:pt x="39128" y="140668"/>
                    </a:cubicBezTo>
                    <a:cubicBezTo>
                      <a:pt x="31140" y="93420"/>
                      <a:pt x="19494" y="46865"/>
                      <a:pt x="4294" y="1422"/>
                    </a:cubicBezTo>
                    <a:cubicBezTo>
                      <a:pt x="3852" y="277"/>
                      <a:pt x="2566" y="-292"/>
                      <a:pt x="1421" y="150"/>
                    </a:cubicBezTo>
                    <a:cubicBezTo>
                      <a:pt x="442" y="528"/>
                      <a:pt x="-139" y="1540"/>
                      <a:pt x="29" y="2577"/>
                    </a:cubicBezTo>
                    <a:close/>
                  </a:path>
                </a:pathLst>
              </a:custGeom>
              <a:solidFill>
                <a:srgbClr val="FAFAFA"/>
              </a:solidFill>
              <a:ln w="8886" cap="flat">
                <a:noFill/>
                <a:prstDash val="solid"/>
                <a:miter/>
              </a:ln>
            </p:spPr>
            <p:txBody>
              <a:bodyPr rtlCol="1" anchor="ctr"/>
              <a:lstStyle/>
              <a:p>
                <a:endParaRPr lang="ar-SA"/>
              </a:p>
            </p:txBody>
          </p:sp>
          <p:sp>
            <p:nvSpPr>
              <p:cNvPr id="792" name="Freeform: Shape 791">
                <a:extLst>
                  <a:ext uri="{FF2B5EF4-FFF2-40B4-BE49-F238E27FC236}">
                    <a16:creationId xmlns:a16="http://schemas.microsoft.com/office/drawing/2014/main" id="{7988353E-37E0-45AC-9A55-4789E4AFCB2E}"/>
                  </a:ext>
                </a:extLst>
              </p:cNvPr>
              <p:cNvSpPr/>
              <p:nvPr/>
            </p:nvSpPr>
            <p:spPr>
              <a:xfrm>
                <a:off x="5574611" y="3728800"/>
                <a:ext cx="33722" cy="147695"/>
              </a:xfrm>
              <a:custGeom>
                <a:avLst/>
                <a:gdLst>
                  <a:gd name="connsiteX0" fmla="*/ 128 w 33722"/>
                  <a:gd name="connsiteY0" fmla="*/ 3129 h 147695"/>
                  <a:gd name="connsiteX1" fmla="*/ 23499 w 33722"/>
                  <a:gd name="connsiteY1" fmla="*/ 142730 h 147695"/>
                  <a:gd name="connsiteX2" fmla="*/ 33718 w 33722"/>
                  <a:gd name="connsiteY2" fmla="*/ 142730 h 147695"/>
                  <a:gd name="connsiteX3" fmla="*/ 5105 w 33722"/>
                  <a:gd name="connsiteY3" fmla="*/ 1796 h 147695"/>
                  <a:gd name="connsiteX4" fmla="*/ 128 w 33722"/>
                  <a:gd name="connsiteY4" fmla="*/ 3129 h 147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2" h="147695">
                    <a:moveTo>
                      <a:pt x="128" y="3129"/>
                    </a:moveTo>
                    <a:cubicBezTo>
                      <a:pt x="13752" y="48496"/>
                      <a:pt x="21604" y="95399"/>
                      <a:pt x="23499" y="142730"/>
                    </a:cubicBezTo>
                    <a:cubicBezTo>
                      <a:pt x="23499" y="149306"/>
                      <a:pt x="33985" y="149394"/>
                      <a:pt x="33718" y="142730"/>
                    </a:cubicBezTo>
                    <a:cubicBezTo>
                      <a:pt x="31565" y="94550"/>
                      <a:pt x="21911" y="47000"/>
                      <a:pt x="5105" y="1796"/>
                    </a:cubicBezTo>
                    <a:cubicBezTo>
                      <a:pt x="4038" y="-1314"/>
                      <a:pt x="-849" y="-70"/>
                      <a:pt x="128" y="3129"/>
                    </a:cubicBezTo>
                    <a:close/>
                  </a:path>
                </a:pathLst>
              </a:custGeom>
              <a:solidFill>
                <a:srgbClr val="FAFAFA"/>
              </a:solidFill>
              <a:ln w="8886" cap="flat">
                <a:noFill/>
                <a:prstDash val="solid"/>
                <a:miter/>
              </a:ln>
            </p:spPr>
            <p:txBody>
              <a:bodyPr rtlCol="1" anchor="ctr"/>
              <a:lstStyle/>
              <a:p>
                <a:endParaRPr lang="ar-SA"/>
              </a:p>
            </p:txBody>
          </p:sp>
          <p:sp>
            <p:nvSpPr>
              <p:cNvPr id="793" name="Freeform: Shape 792">
                <a:extLst>
                  <a:ext uri="{FF2B5EF4-FFF2-40B4-BE49-F238E27FC236}">
                    <a16:creationId xmlns:a16="http://schemas.microsoft.com/office/drawing/2014/main" id="{96B9A8C2-5D20-4367-A12E-F92B34986430}"/>
                  </a:ext>
                </a:extLst>
              </p:cNvPr>
              <p:cNvSpPr/>
              <p:nvPr/>
            </p:nvSpPr>
            <p:spPr>
              <a:xfrm>
                <a:off x="5638984" y="3708924"/>
                <a:ext cx="40753" cy="139276"/>
              </a:xfrm>
              <a:custGeom>
                <a:avLst/>
                <a:gdLst>
                  <a:gd name="connsiteX0" fmla="*/ 40701 w 40753"/>
                  <a:gd name="connsiteY0" fmla="*/ 136214 h 139276"/>
                  <a:gd name="connsiteX1" fmla="*/ 9689 w 40753"/>
                  <a:gd name="connsiteY1" fmla="*/ 4699 h 139276"/>
                  <a:gd name="connsiteX2" fmla="*/ 3 w 40753"/>
                  <a:gd name="connsiteY2" fmla="*/ 4699 h 139276"/>
                  <a:gd name="connsiteX3" fmla="*/ 35547 w 40753"/>
                  <a:gd name="connsiteY3" fmla="*/ 137991 h 139276"/>
                  <a:gd name="connsiteX4" fmla="*/ 40612 w 40753"/>
                  <a:gd name="connsiteY4" fmla="*/ 135859 h 139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3" h="139276">
                    <a:moveTo>
                      <a:pt x="40701" y="136214"/>
                    </a:moveTo>
                    <a:cubicBezTo>
                      <a:pt x="25665" y="93618"/>
                      <a:pt x="15267" y="49525"/>
                      <a:pt x="9689" y="4699"/>
                    </a:cubicBezTo>
                    <a:cubicBezTo>
                      <a:pt x="9067" y="-1432"/>
                      <a:pt x="-86" y="-1699"/>
                      <a:pt x="3" y="4699"/>
                    </a:cubicBezTo>
                    <a:cubicBezTo>
                      <a:pt x="-202" y="51499"/>
                      <a:pt x="12067" y="97508"/>
                      <a:pt x="35547" y="137991"/>
                    </a:cubicBezTo>
                    <a:cubicBezTo>
                      <a:pt x="37235" y="140568"/>
                      <a:pt x="41590" y="138969"/>
                      <a:pt x="40612" y="135859"/>
                    </a:cubicBezTo>
                    <a:close/>
                  </a:path>
                </a:pathLst>
              </a:custGeom>
              <a:solidFill>
                <a:srgbClr val="FAFAFA"/>
              </a:solidFill>
              <a:ln w="8886" cap="flat">
                <a:noFill/>
                <a:prstDash val="solid"/>
                <a:miter/>
              </a:ln>
            </p:spPr>
            <p:txBody>
              <a:bodyPr rtlCol="1" anchor="ctr"/>
              <a:lstStyle/>
              <a:p>
                <a:endParaRPr lang="ar-SA"/>
              </a:p>
            </p:txBody>
          </p:sp>
          <p:sp>
            <p:nvSpPr>
              <p:cNvPr id="794" name="Freeform: Shape 793">
                <a:extLst>
                  <a:ext uri="{FF2B5EF4-FFF2-40B4-BE49-F238E27FC236}">
                    <a16:creationId xmlns:a16="http://schemas.microsoft.com/office/drawing/2014/main" id="{065BFF9B-B097-4545-8881-06C6C85B86F7}"/>
                  </a:ext>
                </a:extLst>
              </p:cNvPr>
              <p:cNvSpPr/>
              <p:nvPr/>
            </p:nvSpPr>
            <p:spPr>
              <a:xfrm>
                <a:off x="5517067" y="3733155"/>
                <a:ext cx="28614" cy="137550"/>
              </a:xfrm>
              <a:custGeom>
                <a:avLst/>
                <a:gdLst>
                  <a:gd name="connsiteX0" fmla="*/ 356 w 28614"/>
                  <a:gd name="connsiteY0" fmla="*/ 2506 h 137550"/>
                  <a:gd name="connsiteX1" fmla="*/ 19728 w 28614"/>
                  <a:gd name="connsiteY1" fmla="*/ 135265 h 137550"/>
                  <a:gd name="connsiteX2" fmla="*/ 26329 w 28614"/>
                  <a:gd name="connsiteY2" fmla="*/ 136839 h 137550"/>
                  <a:gd name="connsiteX3" fmla="*/ 28614 w 28614"/>
                  <a:gd name="connsiteY3" fmla="*/ 132777 h 137550"/>
                  <a:gd name="connsiteX4" fmla="*/ 5066 w 28614"/>
                  <a:gd name="connsiteY4" fmla="*/ 1884 h 137550"/>
                  <a:gd name="connsiteX5" fmla="*/ 1 w 28614"/>
                  <a:gd name="connsiteY5" fmla="*/ 2506 h 13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14" h="137550">
                    <a:moveTo>
                      <a:pt x="356" y="2506"/>
                    </a:moveTo>
                    <a:cubicBezTo>
                      <a:pt x="1806" y="47346"/>
                      <a:pt x="8304" y="91880"/>
                      <a:pt x="19728" y="135265"/>
                    </a:cubicBezTo>
                    <a:cubicBezTo>
                      <a:pt x="21116" y="137522"/>
                      <a:pt x="24072" y="138227"/>
                      <a:pt x="26329" y="136839"/>
                    </a:cubicBezTo>
                    <a:cubicBezTo>
                      <a:pt x="27742" y="135971"/>
                      <a:pt x="28606" y="134435"/>
                      <a:pt x="28614" y="132777"/>
                    </a:cubicBezTo>
                    <a:cubicBezTo>
                      <a:pt x="20261" y="89057"/>
                      <a:pt x="12264" y="45692"/>
                      <a:pt x="5066" y="1884"/>
                    </a:cubicBezTo>
                    <a:cubicBezTo>
                      <a:pt x="4622" y="-1049"/>
                      <a:pt x="-88" y="-338"/>
                      <a:pt x="1" y="2506"/>
                    </a:cubicBezTo>
                    <a:close/>
                  </a:path>
                </a:pathLst>
              </a:custGeom>
              <a:solidFill>
                <a:srgbClr val="FAFAFA"/>
              </a:solidFill>
              <a:ln w="8886" cap="flat">
                <a:noFill/>
                <a:prstDash val="solid"/>
                <a:miter/>
              </a:ln>
            </p:spPr>
            <p:txBody>
              <a:bodyPr rtlCol="1" anchor="ctr"/>
              <a:lstStyle/>
              <a:p>
                <a:endParaRPr lang="ar-SA"/>
              </a:p>
            </p:txBody>
          </p:sp>
          <p:sp>
            <p:nvSpPr>
              <p:cNvPr id="795" name="Freeform: Shape 794">
                <a:extLst>
                  <a:ext uri="{FF2B5EF4-FFF2-40B4-BE49-F238E27FC236}">
                    <a16:creationId xmlns:a16="http://schemas.microsoft.com/office/drawing/2014/main" id="{64905649-9FB2-4180-95B4-1C077E97A81D}"/>
                  </a:ext>
                </a:extLst>
              </p:cNvPr>
              <p:cNvSpPr/>
              <p:nvPr/>
            </p:nvSpPr>
            <p:spPr>
              <a:xfrm>
                <a:off x="5448367" y="3741494"/>
                <a:ext cx="38247" cy="151962"/>
              </a:xfrm>
              <a:custGeom>
                <a:avLst/>
                <a:gdLst>
                  <a:gd name="connsiteX0" fmla="*/ 278 w 38247"/>
                  <a:gd name="connsiteY0" fmla="*/ 2075 h 151962"/>
                  <a:gd name="connsiteX1" fmla="*/ 29869 w 38247"/>
                  <a:gd name="connsiteY1" fmla="*/ 148963 h 151962"/>
                  <a:gd name="connsiteX2" fmla="*/ 38222 w 38247"/>
                  <a:gd name="connsiteY2" fmla="*/ 147807 h 151962"/>
                  <a:gd name="connsiteX3" fmla="*/ 3566 w 38247"/>
                  <a:gd name="connsiteY3" fmla="*/ 1097 h 151962"/>
                  <a:gd name="connsiteX4" fmla="*/ 1096 w 38247"/>
                  <a:gd name="connsiteY4" fmla="*/ 166 h 151962"/>
                  <a:gd name="connsiteX5" fmla="*/ 12 w 38247"/>
                  <a:gd name="connsiteY5" fmla="*/ 2074 h 15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47" h="151962">
                    <a:moveTo>
                      <a:pt x="278" y="2075"/>
                    </a:moveTo>
                    <a:cubicBezTo>
                      <a:pt x="12274" y="50682"/>
                      <a:pt x="21071" y="99822"/>
                      <a:pt x="29869" y="148963"/>
                    </a:cubicBezTo>
                    <a:cubicBezTo>
                      <a:pt x="30668" y="153583"/>
                      <a:pt x="38755" y="152606"/>
                      <a:pt x="38222" y="147807"/>
                    </a:cubicBezTo>
                    <a:cubicBezTo>
                      <a:pt x="31325" y="97920"/>
                      <a:pt x="19721" y="48797"/>
                      <a:pt x="3566" y="1097"/>
                    </a:cubicBezTo>
                    <a:cubicBezTo>
                      <a:pt x="3141" y="158"/>
                      <a:pt x="2035" y="-258"/>
                      <a:pt x="1096" y="166"/>
                    </a:cubicBezTo>
                    <a:cubicBezTo>
                      <a:pt x="359" y="500"/>
                      <a:pt x="-78" y="1270"/>
                      <a:pt x="12" y="2074"/>
                    </a:cubicBezTo>
                    <a:close/>
                  </a:path>
                </a:pathLst>
              </a:custGeom>
              <a:solidFill>
                <a:srgbClr val="FAFAFA"/>
              </a:solidFill>
              <a:ln w="8886" cap="flat">
                <a:noFill/>
                <a:prstDash val="solid"/>
                <a:miter/>
              </a:ln>
            </p:spPr>
            <p:txBody>
              <a:bodyPr rtlCol="1" anchor="ctr"/>
              <a:lstStyle/>
              <a:p>
                <a:endParaRPr lang="ar-SA"/>
              </a:p>
            </p:txBody>
          </p:sp>
          <p:sp>
            <p:nvSpPr>
              <p:cNvPr id="796" name="Freeform: Shape 795">
                <a:extLst>
                  <a:ext uri="{FF2B5EF4-FFF2-40B4-BE49-F238E27FC236}">
                    <a16:creationId xmlns:a16="http://schemas.microsoft.com/office/drawing/2014/main" id="{F29662BA-9AA5-4D69-8CEC-9932E7BBFE96}"/>
                  </a:ext>
                </a:extLst>
              </p:cNvPr>
              <p:cNvSpPr/>
              <p:nvPr/>
            </p:nvSpPr>
            <p:spPr>
              <a:xfrm>
                <a:off x="5385710" y="3752811"/>
                <a:ext cx="22200" cy="140978"/>
              </a:xfrm>
              <a:custGeom>
                <a:avLst/>
                <a:gdLst>
                  <a:gd name="connsiteX0" fmla="*/ 21 w 22200"/>
                  <a:gd name="connsiteY0" fmla="*/ 2133 h 140978"/>
                  <a:gd name="connsiteX1" fmla="*/ 14861 w 22200"/>
                  <a:gd name="connsiteY1" fmla="*/ 138268 h 140978"/>
                  <a:gd name="connsiteX2" fmla="*/ 22148 w 22200"/>
                  <a:gd name="connsiteY2" fmla="*/ 136224 h 140978"/>
                  <a:gd name="connsiteX3" fmla="*/ 5886 w 22200"/>
                  <a:gd name="connsiteY3" fmla="*/ 2932 h 140978"/>
                  <a:gd name="connsiteX4" fmla="*/ 2954 w 22200"/>
                  <a:gd name="connsiteY4" fmla="*/ 0 h 140978"/>
                  <a:gd name="connsiteX5" fmla="*/ 21 w 22200"/>
                  <a:gd name="connsiteY5" fmla="*/ 2932 h 14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00" h="140978">
                    <a:moveTo>
                      <a:pt x="21" y="2133"/>
                    </a:moveTo>
                    <a:cubicBezTo>
                      <a:pt x="-371" y="47935"/>
                      <a:pt x="4610" y="93626"/>
                      <a:pt x="14861" y="138268"/>
                    </a:cubicBezTo>
                    <a:cubicBezTo>
                      <a:pt x="16105" y="143067"/>
                      <a:pt x="22859" y="140934"/>
                      <a:pt x="22148" y="136224"/>
                    </a:cubicBezTo>
                    <a:cubicBezTo>
                      <a:pt x="14342" y="92117"/>
                      <a:pt x="8914" y="47622"/>
                      <a:pt x="5886" y="2932"/>
                    </a:cubicBezTo>
                    <a:cubicBezTo>
                      <a:pt x="5886" y="1313"/>
                      <a:pt x="4573" y="0"/>
                      <a:pt x="2954" y="0"/>
                    </a:cubicBezTo>
                    <a:cubicBezTo>
                      <a:pt x="1334" y="0"/>
                      <a:pt x="21" y="1313"/>
                      <a:pt x="21" y="2932"/>
                    </a:cubicBezTo>
                    <a:close/>
                  </a:path>
                </a:pathLst>
              </a:custGeom>
              <a:solidFill>
                <a:srgbClr val="FAFAFA"/>
              </a:solidFill>
              <a:ln w="8886" cap="flat">
                <a:noFill/>
                <a:prstDash val="solid"/>
                <a:miter/>
              </a:ln>
            </p:spPr>
            <p:txBody>
              <a:bodyPr rtlCol="1" anchor="ctr"/>
              <a:lstStyle/>
              <a:p>
                <a:endParaRPr lang="ar-SA"/>
              </a:p>
            </p:txBody>
          </p:sp>
          <p:sp>
            <p:nvSpPr>
              <p:cNvPr id="797" name="Freeform: Shape 796">
                <a:extLst>
                  <a:ext uri="{FF2B5EF4-FFF2-40B4-BE49-F238E27FC236}">
                    <a16:creationId xmlns:a16="http://schemas.microsoft.com/office/drawing/2014/main" id="{4588B8E9-E41A-4224-A76F-6E045590E63D}"/>
                  </a:ext>
                </a:extLst>
              </p:cNvPr>
              <p:cNvSpPr/>
              <p:nvPr/>
            </p:nvSpPr>
            <p:spPr>
              <a:xfrm>
                <a:off x="5182313" y="3751955"/>
                <a:ext cx="105152" cy="127521"/>
              </a:xfrm>
              <a:custGeom>
                <a:avLst/>
                <a:gdLst>
                  <a:gd name="connsiteX0" fmla="*/ 2413 w 105152"/>
                  <a:gd name="connsiteY0" fmla="*/ 127128 h 127521"/>
                  <a:gd name="connsiteX1" fmla="*/ 104426 w 105152"/>
                  <a:gd name="connsiteY1" fmla="*/ 6098 h 127521"/>
                  <a:gd name="connsiteX2" fmla="*/ 98028 w 105152"/>
                  <a:gd name="connsiteY2" fmla="*/ 1211 h 127521"/>
                  <a:gd name="connsiteX3" fmla="*/ 281 w 105152"/>
                  <a:gd name="connsiteY3" fmla="*/ 125084 h 127521"/>
                  <a:gd name="connsiteX4" fmla="*/ 2769 w 105152"/>
                  <a:gd name="connsiteY4" fmla="*/ 127128 h 12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2" h="127521">
                    <a:moveTo>
                      <a:pt x="2413" y="127128"/>
                    </a:moveTo>
                    <a:cubicBezTo>
                      <a:pt x="40090" y="91583"/>
                      <a:pt x="73502" y="47152"/>
                      <a:pt x="104426" y="6098"/>
                    </a:cubicBezTo>
                    <a:cubicBezTo>
                      <a:pt x="107270" y="2455"/>
                      <a:pt x="101050" y="-2255"/>
                      <a:pt x="98028" y="1211"/>
                    </a:cubicBezTo>
                    <a:cubicBezTo>
                      <a:pt x="64261" y="39955"/>
                      <a:pt x="26939" y="81186"/>
                      <a:pt x="281" y="125084"/>
                    </a:cubicBezTo>
                    <a:cubicBezTo>
                      <a:pt x="-786" y="126683"/>
                      <a:pt x="1436" y="128283"/>
                      <a:pt x="2769" y="127128"/>
                    </a:cubicBezTo>
                    <a:close/>
                  </a:path>
                </a:pathLst>
              </a:custGeom>
              <a:solidFill>
                <a:srgbClr val="FAFAFA"/>
              </a:solidFill>
              <a:ln w="8886" cap="flat">
                <a:noFill/>
                <a:prstDash val="solid"/>
                <a:miter/>
              </a:ln>
            </p:spPr>
            <p:txBody>
              <a:bodyPr rtlCol="1" anchor="ctr"/>
              <a:lstStyle/>
              <a:p>
                <a:endParaRPr lang="ar-SA"/>
              </a:p>
            </p:txBody>
          </p:sp>
          <p:sp>
            <p:nvSpPr>
              <p:cNvPr id="798" name="Freeform: Shape 797">
                <a:extLst>
                  <a:ext uri="{FF2B5EF4-FFF2-40B4-BE49-F238E27FC236}">
                    <a16:creationId xmlns:a16="http://schemas.microsoft.com/office/drawing/2014/main" id="{AEB32CA3-9806-4FCC-B063-04364A82DBDB}"/>
                  </a:ext>
                </a:extLst>
              </p:cNvPr>
              <p:cNvSpPr/>
              <p:nvPr/>
            </p:nvSpPr>
            <p:spPr>
              <a:xfrm>
                <a:off x="5137132" y="3725791"/>
                <a:ext cx="91859" cy="114379"/>
              </a:xfrm>
              <a:custGeom>
                <a:avLst/>
                <a:gdLst>
                  <a:gd name="connsiteX0" fmla="*/ 3786 w 91859"/>
                  <a:gd name="connsiteY0" fmla="*/ 113748 h 114379"/>
                  <a:gd name="connsiteX1" fmla="*/ 91226 w 91859"/>
                  <a:gd name="connsiteY1" fmla="*/ 6226 h 114379"/>
                  <a:gd name="connsiteX2" fmla="*/ 84116 w 91859"/>
                  <a:gd name="connsiteY2" fmla="*/ 2049 h 114379"/>
                  <a:gd name="connsiteX3" fmla="*/ 676 w 91859"/>
                  <a:gd name="connsiteY3" fmla="*/ 110549 h 114379"/>
                  <a:gd name="connsiteX4" fmla="*/ 631 w 91859"/>
                  <a:gd name="connsiteY4" fmla="*/ 113704 h 114379"/>
                  <a:gd name="connsiteX5" fmla="*/ 3786 w 91859"/>
                  <a:gd name="connsiteY5" fmla="*/ 113748 h 11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59" h="114379">
                    <a:moveTo>
                      <a:pt x="3786" y="113748"/>
                    </a:moveTo>
                    <a:cubicBezTo>
                      <a:pt x="38591" y="82906"/>
                      <a:pt x="68126" y="46587"/>
                      <a:pt x="91226" y="6226"/>
                    </a:cubicBezTo>
                    <a:cubicBezTo>
                      <a:pt x="93980" y="1605"/>
                      <a:pt x="87049" y="-2660"/>
                      <a:pt x="84116" y="2049"/>
                    </a:cubicBezTo>
                    <a:cubicBezTo>
                      <a:pt x="58080" y="39993"/>
                      <a:pt x="29023" y="74560"/>
                      <a:pt x="676" y="110549"/>
                    </a:cubicBezTo>
                    <a:cubicBezTo>
                      <a:pt x="-208" y="111408"/>
                      <a:pt x="-227" y="112820"/>
                      <a:pt x="631" y="113704"/>
                    </a:cubicBezTo>
                    <a:cubicBezTo>
                      <a:pt x="1490" y="114587"/>
                      <a:pt x="2903" y="114607"/>
                      <a:pt x="3786" y="113748"/>
                    </a:cubicBezTo>
                    <a:close/>
                  </a:path>
                </a:pathLst>
              </a:custGeom>
              <a:solidFill>
                <a:srgbClr val="FAFAFA"/>
              </a:solidFill>
              <a:ln w="8886" cap="flat">
                <a:noFill/>
                <a:prstDash val="solid"/>
                <a:miter/>
              </a:ln>
            </p:spPr>
            <p:txBody>
              <a:bodyPr rtlCol="1" anchor="ctr"/>
              <a:lstStyle/>
              <a:p>
                <a:endParaRPr lang="ar-SA"/>
              </a:p>
            </p:txBody>
          </p:sp>
          <p:sp>
            <p:nvSpPr>
              <p:cNvPr id="799" name="Freeform: Shape 798">
                <a:extLst>
                  <a:ext uri="{FF2B5EF4-FFF2-40B4-BE49-F238E27FC236}">
                    <a16:creationId xmlns:a16="http://schemas.microsoft.com/office/drawing/2014/main" id="{6755BD24-7F2C-4D94-A193-0E18959E9ED0}"/>
                  </a:ext>
                </a:extLst>
              </p:cNvPr>
              <p:cNvSpPr/>
              <p:nvPr/>
            </p:nvSpPr>
            <p:spPr>
              <a:xfrm>
                <a:off x="5091949" y="3709606"/>
                <a:ext cx="79164" cy="92516"/>
              </a:xfrm>
              <a:custGeom>
                <a:avLst/>
                <a:gdLst>
                  <a:gd name="connsiteX0" fmla="*/ 75627 w 79164"/>
                  <a:gd name="connsiteY0" fmla="*/ 728 h 92516"/>
                  <a:gd name="connsiteX1" fmla="*/ 984 w 79164"/>
                  <a:gd name="connsiteY1" fmla="*/ 85591 h 92516"/>
                  <a:gd name="connsiteX2" fmla="*/ 6582 w 79164"/>
                  <a:gd name="connsiteY2" fmla="*/ 91189 h 92516"/>
                  <a:gd name="connsiteX3" fmla="*/ 78649 w 79164"/>
                  <a:gd name="connsiteY3" fmla="*/ 3750 h 92516"/>
                  <a:gd name="connsiteX4" fmla="*/ 75627 w 79164"/>
                  <a:gd name="connsiteY4" fmla="*/ 728 h 9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64" h="92516">
                    <a:moveTo>
                      <a:pt x="75627" y="728"/>
                    </a:moveTo>
                    <a:cubicBezTo>
                      <a:pt x="50568" y="28809"/>
                      <a:pt x="24710" y="56356"/>
                      <a:pt x="984" y="85591"/>
                    </a:cubicBezTo>
                    <a:cubicBezTo>
                      <a:pt x="-2215" y="89501"/>
                      <a:pt x="3117" y="95099"/>
                      <a:pt x="6582" y="91189"/>
                    </a:cubicBezTo>
                    <a:cubicBezTo>
                      <a:pt x="31730" y="63109"/>
                      <a:pt x="54834" y="32985"/>
                      <a:pt x="78649" y="3750"/>
                    </a:cubicBezTo>
                    <a:cubicBezTo>
                      <a:pt x="80337" y="1617"/>
                      <a:pt x="77494" y="-1404"/>
                      <a:pt x="75627" y="728"/>
                    </a:cubicBezTo>
                    <a:close/>
                  </a:path>
                </a:pathLst>
              </a:custGeom>
              <a:solidFill>
                <a:srgbClr val="FAFAFA"/>
              </a:solidFill>
              <a:ln w="8886" cap="flat">
                <a:noFill/>
                <a:prstDash val="solid"/>
                <a:miter/>
              </a:ln>
            </p:spPr>
            <p:txBody>
              <a:bodyPr rtlCol="1" anchor="ctr"/>
              <a:lstStyle/>
              <a:p>
                <a:endParaRPr lang="ar-SA"/>
              </a:p>
            </p:txBody>
          </p:sp>
          <p:sp>
            <p:nvSpPr>
              <p:cNvPr id="800" name="Freeform: Shape 799">
                <a:extLst>
                  <a:ext uri="{FF2B5EF4-FFF2-40B4-BE49-F238E27FC236}">
                    <a16:creationId xmlns:a16="http://schemas.microsoft.com/office/drawing/2014/main" id="{FBA66BAE-E80D-4518-BB13-5A5D3839FA42}"/>
                  </a:ext>
                </a:extLst>
              </p:cNvPr>
              <p:cNvSpPr/>
              <p:nvPr/>
            </p:nvSpPr>
            <p:spPr>
              <a:xfrm>
                <a:off x="5321380" y="3757682"/>
                <a:ext cx="34957" cy="142835"/>
              </a:xfrm>
              <a:custGeom>
                <a:avLst/>
                <a:gdLst>
                  <a:gd name="connsiteX0" fmla="*/ 460 w 34957"/>
                  <a:gd name="connsiteY0" fmla="*/ 3926 h 142835"/>
                  <a:gd name="connsiteX1" fmla="*/ 27118 w 34957"/>
                  <a:gd name="connsiteY1" fmla="*/ 140062 h 142835"/>
                  <a:gd name="connsiteX2" fmla="*/ 34938 w 34957"/>
                  <a:gd name="connsiteY2" fmla="*/ 138995 h 142835"/>
                  <a:gd name="connsiteX3" fmla="*/ 6147 w 34957"/>
                  <a:gd name="connsiteY3" fmla="*/ 2326 h 142835"/>
                  <a:gd name="connsiteX4" fmla="*/ 2326 w 34957"/>
                  <a:gd name="connsiteY4" fmla="*/ 105 h 142835"/>
                  <a:gd name="connsiteX5" fmla="*/ 105 w 34957"/>
                  <a:gd name="connsiteY5" fmla="*/ 3926 h 14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57" h="142835">
                    <a:moveTo>
                      <a:pt x="460" y="3926"/>
                    </a:moveTo>
                    <a:cubicBezTo>
                      <a:pt x="11124" y="49068"/>
                      <a:pt x="17433" y="94831"/>
                      <a:pt x="27118" y="140062"/>
                    </a:cubicBezTo>
                    <a:cubicBezTo>
                      <a:pt x="28096" y="144327"/>
                      <a:pt x="35383" y="143438"/>
                      <a:pt x="34938" y="138995"/>
                    </a:cubicBezTo>
                    <a:cubicBezTo>
                      <a:pt x="28458" y="92838"/>
                      <a:pt x="18838" y="47176"/>
                      <a:pt x="6147" y="2326"/>
                    </a:cubicBezTo>
                    <a:cubicBezTo>
                      <a:pt x="5706" y="658"/>
                      <a:pt x="3995" y="-337"/>
                      <a:pt x="2326" y="105"/>
                    </a:cubicBezTo>
                    <a:cubicBezTo>
                      <a:pt x="657" y="547"/>
                      <a:pt x="-337" y="2257"/>
                      <a:pt x="105" y="3926"/>
                    </a:cubicBezTo>
                    <a:close/>
                  </a:path>
                </a:pathLst>
              </a:custGeom>
              <a:solidFill>
                <a:srgbClr val="FAFAFA"/>
              </a:solidFill>
              <a:ln w="8886" cap="flat">
                <a:noFill/>
                <a:prstDash val="solid"/>
                <a:miter/>
              </a:ln>
            </p:spPr>
            <p:txBody>
              <a:bodyPr rtlCol="1" anchor="ctr"/>
              <a:lstStyle/>
              <a:p>
                <a:endParaRPr lang="ar-SA"/>
              </a:p>
            </p:txBody>
          </p:sp>
          <p:sp>
            <p:nvSpPr>
              <p:cNvPr id="801" name="Freeform: Shape 800">
                <a:extLst>
                  <a:ext uri="{FF2B5EF4-FFF2-40B4-BE49-F238E27FC236}">
                    <a16:creationId xmlns:a16="http://schemas.microsoft.com/office/drawing/2014/main" id="{02363F1E-2949-4439-BB64-3EB8BD8569CD}"/>
                  </a:ext>
                </a:extLst>
              </p:cNvPr>
              <p:cNvSpPr/>
              <p:nvPr/>
            </p:nvSpPr>
            <p:spPr>
              <a:xfrm>
                <a:off x="5479826" y="3858556"/>
                <a:ext cx="205457" cy="451593"/>
              </a:xfrm>
              <a:custGeom>
                <a:avLst/>
                <a:gdLst>
                  <a:gd name="connsiteX0" fmla="*/ 205457 w 205457"/>
                  <a:gd name="connsiteY0" fmla="*/ 0 h 451593"/>
                  <a:gd name="connsiteX1" fmla="*/ 154629 w 205457"/>
                  <a:gd name="connsiteY1" fmla="*/ 25414 h 451593"/>
                  <a:gd name="connsiteX2" fmla="*/ 127970 w 205457"/>
                  <a:gd name="connsiteY2" fmla="*/ 77665 h 451593"/>
                  <a:gd name="connsiteX3" fmla="*/ 99713 w 205457"/>
                  <a:gd name="connsiteY3" fmla="*/ 262497 h 451593"/>
                  <a:gd name="connsiteX4" fmla="*/ 85850 w 205457"/>
                  <a:gd name="connsiteY4" fmla="*/ 316258 h 451593"/>
                  <a:gd name="connsiteX5" fmla="*/ 39731 w 205457"/>
                  <a:gd name="connsiteY5" fmla="*/ 332164 h 451593"/>
                  <a:gd name="connsiteX6" fmla="*/ 1431 w 205457"/>
                  <a:gd name="connsiteY6" fmla="*/ 399610 h 451593"/>
                  <a:gd name="connsiteX7" fmla="*/ 138367 w 205457"/>
                  <a:gd name="connsiteY7" fmla="*/ 451594 h 45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457" h="451593">
                    <a:moveTo>
                      <a:pt x="205457" y="0"/>
                    </a:moveTo>
                    <a:cubicBezTo>
                      <a:pt x="185546" y="361"/>
                      <a:pt x="166864" y="9702"/>
                      <a:pt x="154629" y="25414"/>
                    </a:cubicBezTo>
                    <a:cubicBezTo>
                      <a:pt x="142538" y="41001"/>
                      <a:pt x="133493" y="58727"/>
                      <a:pt x="127970" y="77665"/>
                    </a:cubicBezTo>
                    <a:cubicBezTo>
                      <a:pt x="107956" y="137183"/>
                      <a:pt x="98396" y="199717"/>
                      <a:pt x="99713" y="262497"/>
                    </a:cubicBezTo>
                    <a:cubicBezTo>
                      <a:pt x="99712" y="281602"/>
                      <a:pt x="100334" y="303728"/>
                      <a:pt x="85850" y="316258"/>
                    </a:cubicBezTo>
                    <a:cubicBezTo>
                      <a:pt x="73409" y="326921"/>
                      <a:pt x="55015" y="326122"/>
                      <a:pt x="39731" y="332164"/>
                    </a:cubicBezTo>
                    <a:cubicBezTo>
                      <a:pt x="15294" y="341672"/>
                      <a:pt x="-5766" y="374373"/>
                      <a:pt x="1431" y="399610"/>
                    </a:cubicBezTo>
                    <a:lnTo>
                      <a:pt x="138367" y="451594"/>
                    </a:lnTo>
                    <a:close/>
                  </a:path>
                </a:pathLst>
              </a:custGeom>
              <a:solidFill>
                <a:srgbClr val="000000"/>
              </a:solidFill>
              <a:ln w="8886" cap="flat">
                <a:noFill/>
                <a:prstDash val="solid"/>
                <a:miter/>
              </a:ln>
            </p:spPr>
            <p:txBody>
              <a:bodyPr rtlCol="1" anchor="ctr"/>
              <a:lstStyle/>
              <a:p>
                <a:endParaRPr lang="ar-SA"/>
              </a:p>
            </p:txBody>
          </p:sp>
          <p:sp>
            <p:nvSpPr>
              <p:cNvPr id="802" name="Freeform: Shape 801">
                <a:extLst>
                  <a:ext uri="{FF2B5EF4-FFF2-40B4-BE49-F238E27FC236}">
                    <a16:creationId xmlns:a16="http://schemas.microsoft.com/office/drawing/2014/main" id="{98E81539-89AB-4191-8E81-AF6EDBDC0548}"/>
                  </a:ext>
                </a:extLst>
              </p:cNvPr>
              <p:cNvSpPr/>
              <p:nvPr/>
            </p:nvSpPr>
            <p:spPr>
              <a:xfrm>
                <a:off x="5420032" y="4147805"/>
                <a:ext cx="111876" cy="12615"/>
              </a:xfrm>
              <a:custGeom>
                <a:avLst/>
                <a:gdLst>
                  <a:gd name="connsiteX0" fmla="*/ 111877 w 111876"/>
                  <a:gd name="connsiteY0" fmla="*/ 172 h 12615"/>
                  <a:gd name="connsiteX1" fmla="*/ 96237 w 111876"/>
                  <a:gd name="connsiteY1" fmla="*/ 6215 h 12615"/>
                  <a:gd name="connsiteX2" fmla="*/ 56338 w 111876"/>
                  <a:gd name="connsiteY2" fmla="*/ 12435 h 12615"/>
                  <a:gd name="connsiteX3" fmla="*/ 16084 w 111876"/>
                  <a:gd name="connsiteY3" fmla="*/ 9769 h 12615"/>
                  <a:gd name="connsiteX4" fmla="*/ 0 w 111876"/>
                  <a:gd name="connsiteY4" fmla="*/ 5060 h 12615"/>
                  <a:gd name="connsiteX5" fmla="*/ 56161 w 111876"/>
                  <a:gd name="connsiteY5" fmla="*/ 7814 h 12615"/>
                  <a:gd name="connsiteX6" fmla="*/ 111877 w 111876"/>
                  <a:gd name="connsiteY6" fmla="*/ 172 h 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76" h="12615">
                    <a:moveTo>
                      <a:pt x="111877" y="172"/>
                    </a:moveTo>
                    <a:cubicBezTo>
                      <a:pt x="107042" y="3055"/>
                      <a:pt x="101754" y="5098"/>
                      <a:pt x="96237" y="6215"/>
                    </a:cubicBezTo>
                    <a:cubicBezTo>
                      <a:pt x="83214" y="9784"/>
                      <a:pt x="69830" y="11871"/>
                      <a:pt x="56338" y="12435"/>
                    </a:cubicBezTo>
                    <a:cubicBezTo>
                      <a:pt x="42863" y="13035"/>
                      <a:pt x="29363" y="12141"/>
                      <a:pt x="16084" y="9769"/>
                    </a:cubicBezTo>
                    <a:cubicBezTo>
                      <a:pt x="10476" y="9215"/>
                      <a:pt x="5021" y="7618"/>
                      <a:pt x="0" y="5060"/>
                    </a:cubicBezTo>
                    <a:cubicBezTo>
                      <a:pt x="18661" y="6934"/>
                      <a:pt x="37405" y="7854"/>
                      <a:pt x="56161" y="7814"/>
                    </a:cubicBezTo>
                    <a:cubicBezTo>
                      <a:pt x="86729" y="6570"/>
                      <a:pt x="110988" y="-1250"/>
                      <a:pt x="111877" y="172"/>
                    </a:cubicBezTo>
                    <a:close/>
                  </a:path>
                </a:pathLst>
              </a:custGeom>
              <a:solidFill>
                <a:srgbClr val="263238"/>
              </a:solidFill>
              <a:ln w="8886" cap="flat">
                <a:noFill/>
                <a:prstDash val="solid"/>
                <a:miter/>
              </a:ln>
            </p:spPr>
            <p:txBody>
              <a:bodyPr rtlCol="1" anchor="ctr"/>
              <a:lstStyle/>
              <a:p>
                <a:endParaRPr lang="ar-SA"/>
              </a:p>
            </p:txBody>
          </p:sp>
          <p:sp>
            <p:nvSpPr>
              <p:cNvPr id="803" name="Freeform: Shape 802">
                <a:extLst>
                  <a:ext uri="{FF2B5EF4-FFF2-40B4-BE49-F238E27FC236}">
                    <a16:creationId xmlns:a16="http://schemas.microsoft.com/office/drawing/2014/main" id="{25DA1531-36C6-452A-8D6F-297286F0C242}"/>
                  </a:ext>
                </a:extLst>
              </p:cNvPr>
              <p:cNvSpPr/>
              <p:nvPr/>
            </p:nvSpPr>
            <p:spPr>
              <a:xfrm>
                <a:off x="4929339" y="4522706"/>
                <a:ext cx="162794" cy="914206"/>
              </a:xfrm>
              <a:custGeom>
                <a:avLst/>
                <a:gdLst>
                  <a:gd name="connsiteX0" fmla="*/ 108944 w 162794"/>
                  <a:gd name="connsiteY0" fmla="*/ 0 h 914206"/>
                  <a:gd name="connsiteX1" fmla="*/ 0 w 162794"/>
                  <a:gd name="connsiteY1" fmla="*/ 914207 h 914206"/>
                  <a:gd name="connsiteX2" fmla="*/ 47096 w 162794"/>
                  <a:gd name="connsiteY2" fmla="*/ 914207 h 914206"/>
                  <a:gd name="connsiteX3" fmla="*/ 162794 w 162794"/>
                  <a:gd name="connsiteY3" fmla="*/ 0 h 914206"/>
                  <a:gd name="connsiteX4" fmla="*/ 108944 w 162794"/>
                  <a:gd name="connsiteY4" fmla="*/ 0 h 914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94" h="914206">
                    <a:moveTo>
                      <a:pt x="108944" y="0"/>
                    </a:moveTo>
                    <a:lnTo>
                      <a:pt x="0" y="914207"/>
                    </a:lnTo>
                    <a:lnTo>
                      <a:pt x="47096" y="914207"/>
                    </a:lnTo>
                    <a:lnTo>
                      <a:pt x="162794" y="0"/>
                    </a:lnTo>
                    <a:lnTo>
                      <a:pt x="108944" y="0"/>
                    </a:lnTo>
                    <a:close/>
                  </a:path>
                </a:pathLst>
              </a:custGeom>
              <a:solidFill>
                <a:srgbClr val="455A64"/>
              </a:solidFill>
              <a:ln w="8886" cap="flat">
                <a:noFill/>
                <a:prstDash val="solid"/>
                <a:miter/>
              </a:ln>
            </p:spPr>
            <p:txBody>
              <a:bodyPr rtlCol="1" anchor="ctr"/>
              <a:lstStyle/>
              <a:p>
                <a:endParaRPr lang="ar-SA"/>
              </a:p>
            </p:txBody>
          </p:sp>
          <p:sp>
            <p:nvSpPr>
              <p:cNvPr id="804" name="Freeform: Shape 803">
                <a:extLst>
                  <a:ext uri="{FF2B5EF4-FFF2-40B4-BE49-F238E27FC236}">
                    <a16:creationId xmlns:a16="http://schemas.microsoft.com/office/drawing/2014/main" id="{D2791FF5-0448-47F1-BACC-82DBA5490C39}"/>
                  </a:ext>
                </a:extLst>
              </p:cNvPr>
              <p:cNvSpPr/>
              <p:nvPr/>
            </p:nvSpPr>
            <p:spPr>
              <a:xfrm>
                <a:off x="5472549" y="4522706"/>
                <a:ext cx="151419" cy="914206"/>
              </a:xfrm>
              <a:custGeom>
                <a:avLst/>
                <a:gdLst>
                  <a:gd name="connsiteX0" fmla="*/ 0 w 151419"/>
                  <a:gd name="connsiteY0" fmla="*/ 0 h 914206"/>
                  <a:gd name="connsiteX1" fmla="*/ 100058 w 151419"/>
                  <a:gd name="connsiteY1" fmla="*/ 914207 h 914206"/>
                  <a:gd name="connsiteX2" fmla="*/ 151420 w 151419"/>
                  <a:gd name="connsiteY2" fmla="*/ 914207 h 914206"/>
                  <a:gd name="connsiteX3" fmla="*/ 53850 w 151419"/>
                  <a:gd name="connsiteY3" fmla="*/ 0 h 914206"/>
                  <a:gd name="connsiteX4" fmla="*/ 0 w 151419"/>
                  <a:gd name="connsiteY4" fmla="*/ 0 h 914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19" h="914206">
                    <a:moveTo>
                      <a:pt x="0" y="0"/>
                    </a:moveTo>
                    <a:lnTo>
                      <a:pt x="100058" y="914207"/>
                    </a:lnTo>
                    <a:lnTo>
                      <a:pt x="151420" y="914207"/>
                    </a:lnTo>
                    <a:lnTo>
                      <a:pt x="53850" y="0"/>
                    </a:lnTo>
                    <a:lnTo>
                      <a:pt x="0" y="0"/>
                    </a:lnTo>
                    <a:close/>
                  </a:path>
                </a:pathLst>
              </a:custGeom>
              <a:solidFill>
                <a:srgbClr val="455A64"/>
              </a:solidFill>
              <a:ln w="8886" cap="flat">
                <a:noFill/>
                <a:prstDash val="solid"/>
                <a:miter/>
              </a:ln>
            </p:spPr>
            <p:txBody>
              <a:bodyPr rtlCol="1" anchor="ctr"/>
              <a:lstStyle/>
              <a:p>
                <a:endParaRPr lang="ar-SA"/>
              </a:p>
            </p:txBody>
          </p:sp>
          <p:sp>
            <p:nvSpPr>
              <p:cNvPr id="805" name="Freeform: Shape 804">
                <a:extLst>
                  <a:ext uri="{FF2B5EF4-FFF2-40B4-BE49-F238E27FC236}">
                    <a16:creationId xmlns:a16="http://schemas.microsoft.com/office/drawing/2014/main" id="{037EF7DD-37B3-4030-9D29-A836C3FC77F4}"/>
                  </a:ext>
                </a:extLst>
              </p:cNvPr>
              <p:cNvSpPr/>
              <p:nvPr/>
            </p:nvSpPr>
            <p:spPr>
              <a:xfrm>
                <a:off x="5987590" y="4522706"/>
                <a:ext cx="164215" cy="914206"/>
              </a:xfrm>
              <a:custGeom>
                <a:avLst/>
                <a:gdLst>
                  <a:gd name="connsiteX0" fmla="*/ 23637 w 164215"/>
                  <a:gd name="connsiteY0" fmla="*/ 0 h 914206"/>
                  <a:gd name="connsiteX1" fmla="*/ 106989 w 164215"/>
                  <a:gd name="connsiteY1" fmla="*/ 914207 h 914206"/>
                  <a:gd name="connsiteX2" fmla="*/ 164216 w 164215"/>
                  <a:gd name="connsiteY2" fmla="*/ 914207 h 914206"/>
                  <a:gd name="connsiteX3" fmla="*/ 69045 w 164215"/>
                  <a:gd name="connsiteY3" fmla="*/ 0 h 914206"/>
                  <a:gd name="connsiteX4" fmla="*/ 0 w 164215"/>
                  <a:gd name="connsiteY4" fmla="*/ 0 h 914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15" h="914206">
                    <a:moveTo>
                      <a:pt x="23637" y="0"/>
                    </a:moveTo>
                    <a:lnTo>
                      <a:pt x="106989" y="914207"/>
                    </a:lnTo>
                    <a:lnTo>
                      <a:pt x="164216" y="914207"/>
                    </a:lnTo>
                    <a:lnTo>
                      <a:pt x="69045" y="0"/>
                    </a:lnTo>
                    <a:lnTo>
                      <a:pt x="0" y="0"/>
                    </a:lnTo>
                  </a:path>
                </a:pathLst>
              </a:custGeom>
              <a:solidFill>
                <a:srgbClr val="455A64"/>
              </a:solidFill>
              <a:ln w="8886" cap="flat">
                <a:noFill/>
                <a:prstDash val="solid"/>
                <a:miter/>
              </a:ln>
            </p:spPr>
            <p:txBody>
              <a:bodyPr rtlCol="1" anchor="ctr"/>
              <a:lstStyle/>
              <a:p>
                <a:endParaRPr lang="ar-SA"/>
              </a:p>
            </p:txBody>
          </p:sp>
          <p:sp>
            <p:nvSpPr>
              <p:cNvPr id="806" name="Freeform: Shape 805">
                <a:extLst>
                  <a:ext uri="{FF2B5EF4-FFF2-40B4-BE49-F238E27FC236}">
                    <a16:creationId xmlns:a16="http://schemas.microsoft.com/office/drawing/2014/main" id="{37364193-23FE-49ED-A63A-FC0F4396F6D3}"/>
                  </a:ext>
                </a:extLst>
              </p:cNvPr>
              <p:cNvSpPr/>
              <p:nvPr/>
            </p:nvSpPr>
            <p:spPr>
              <a:xfrm>
                <a:off x="5526577" y="3737349"/>
                <a:ext cx="672969" cy="785357"/>
              </a:xfrm>
              <a:custGeom>
                <a:avLst/>
                <a:gdLst>
                  <a:gd name="connsiteX0" fmla="*/ 206336 w 672969"/>
                  <a:gd name="connsiteY0" fmla="*/ 0 h 785357"/>
                  <a:gd name="connsiteX1" fmla="*/ 610123 w 672969"/>
                  <a:gd name="connsiteY1" fmla="*/ 0 h 785357"/>
                  <a:gd name="connsiteX2" fmla="*/ 672970 w 672969"/>
                  <a:gd name="connsiteY2" fmla="*/ 62803 h 785357"/>
                  <a:gd name="connsiteX3" fmla="*/ 672326 w 672969"/>
                  <a:gd name="connsiteY3" fmla="*/ 71800 h 785357"/>
                  <a:gd name="connsiteX4" fmla="*/ 576711 w 672969"/>
                  <a:gd name="connsiteY4" fmla="*/ 739061 h 785357"/>
                  <a:gd name="connsiteX5" fmla="*/ 523394 w 672969"/>
                  <a:gd name="connsiteY5" fmla="*/ 785357 h 785357"/>
                  <a:gd name="connsiteX6" fmla="*/ 0 w 672969"/>
                  <a:gd name="connsiteY6" fmla="*/ 785357 h 78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69" h="785357">
                    <a:moveTo>
                      <a:pt x="206336" y="0"/>
                    </a:moveTo>
                    <a:lnTo>
                      <a:pt x="610123" y="0"/>
                    </a:lnTo>
                    <a:cubicBezTo>
                      <a:pt x="644820" y="-12"/>
                      <a:pt x="672957" y="28105"/>
                      <a:pt x="672970" y="62803"/>
                    </a:cubicBezTo>
                    <a:cubicBezTo>
                      <a:pt x="672971" y="65813"/>
                      <a:pt x="672756" y="68820"/>
                      <a:pt x="672326" y="71800"/>
                    </a:cubicBezTo>
                    <a:lnTo>
                      <a:pt x="576711" y="739061"/>
                    </a:lnTo>
                    <a:cubicBezTo>
                      <a:pt x="572877" y="765578"/>
                      <a:pt x="550187" y="785281"/>
                      <a:pt x="523394" y="785357"/>
                    </a:cubicBezTo>
                    <a:lnTo>
                      <a:pt x="0" y="785357"/>
                    </a:lnTo>
                    <a:close/>
                  </a:path>
                </a:pathLst>
              </a:custGeom>
              <a:solidFill>
                <a:srgbClr val="455A64"/>
              </a:solidFill>
              <a:ln w="8886" cap="flat">
                <a:noFill/>
                <a:prstDash val="solid"/>
                <a:miter/>
              </a:ln>
            </p:spPr>
            <p:txBody>
              <a:bodyPr rtlCol="1" anchor="ctr"/>
              <a:lstStyle/>
              <a:p>
                <a:endParaRPr lang="ar-SA"/>
              </a:p>
            </p:txBody>
          </p:sp>
          <p:sp>
            <p:nvSpPr>
              <p:cNvPr id="807" name="Freeform: Shape 806">
                <a:extLst>
                  <a:ext uri="{FF2B5EF4-FFF2-40B4-BE49-F238E27FC236}">
                    <a16:creationId xmlns:a16="http://schemas.microsoft.com/office/drawing/2014/main" id="{9076756D-1E80-4BD4-AB29-7B406FDDD087}"/>
                  </a:ext>
                </a:extLst>
              </p:cNvPr>
              <p:cNvSpPr/>
              <p:nvPr/>
            </p:nvSpPr>
            <p:spPr>
              <a:xfrm>
                <a:off x="4984522" y="3737348"/>
                <a:ext cx="748390" cy="785535"/>
              </a:xfrm>
              <a:custGeom>
                <a:avLst/>
                <a:gdLst>
                  <a:gd name="connsiteX0" fmla="*/ 0 w 748390"/>
                  <a:gd name="connsiteY0" fmla="*/ 785358 h 785535"/>
                  <a:gd name="connsiteX1" fmla="*/ 0 w 748390"/>
                  <a:gd name="connsiteY1" fmla="*/ 724755 h 785535"/>
                  <a:gd name="connsiteX2" fmla="*/ 500823 w 748390"/>
                  <a:gd name="connsiteY2" fmla="*/ 734174 h 785535"/>
                  <a:gd name="connsiteX3" fmla="*/ 578133 w 748390"/>
                  <a:gd name="connsiteY3" fmla="*/ 669750 h 785535"/>
                  <a:gd name="connsiteX4" fmla="*/ 677924 w 748390"/>
                  <a:gd name="connsiteY4" fmla="*/ 59804 h 785535"/>
                  <a:gd name="connsiteX5" fmla="*/ 748391 w 748390"/>
                  <a:gd name="connsiteY5" fmla="*/ 1 h 785535"/>
                  <a:gd name="connsiteX6" fmla="*/ 748391 w 748390"/>
                  <a:gd name="connsiteY6" fmla="*/ 1 h 785535"/>
                  <a:gd name="connsiteX7" fmla="*/ 639447 w 748390"/>
                  <a:gd name="connsiteY7" fmla="*/ 686900 h 785535"/>
                  <a:gd name="connsiteX8" fmla="*/ 523927 w 748390"/>
                  <a:gd name="connsiteY8" fmla="*/ 785536 h 78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390" h="785535">
                    <a:moveTo>
                      <a:pt x="0" y="785358"/>
                    </a:moveTo>
                    <a:cubicBezTo>
                      <a:pt x="977" y="775317"/>
                      <a:pt x="0" y="724755"/>
                      <a:pt x="0" y="724755"/>
                    </a:cubicBezTo>
                    <a:lnTo>
                      <a:pt x="500823" y="734174"/>
                    </a:lnTo>
                    <a:cubicBezTo>
                      <a:pt x="539010" y="734859"/>
                      <a:pt x="571920" y="707433"/>
                      <a:pt x="578133" y="669750"/>
                    </a:cubicBezTo>
                    <a:lnTo>
                      <a:pt x="677924" y="59804"/>
                    </a:lnTo>
                    <a:cubicBezTo>
                      <a:pt x="683482" y="25237"/>
                      <a:pt x="713380" y="-137"/>
                      <a:pt x="748391" y="1"/>
                    </a:cubicBezTo>
                    <a:lnTo>
                      <a:pt x="748391" y="1"/>
                    </a:lnTo>
                    <a:lnTo>
                      <a:pt x="639447" y="686900"/>
                    </a:lnTo>
                    <a:cubicBezTo>
                      <a:pt x="630373" y="743677"/>
                      <a:pt x="581425" y="785471"/>
                      <a:pt x="523927" y="785536"/>
                    </a:cubicBezTo>
                    <a:close/>
                  </a:path>
                </a:pathLst>
              </a:custGeom>
              <a:solidFill>
                <a:srgbClr val="455A64"/>
              </a:solidFill>
              <a:ln w="8886" cap="flat">
                <a:noFill/>
                <a:prstDash val="solid"/>
                <a:miter/>
              </a:ln>
            </p:spPr>
            <p:txBody>
              <a:bodyPr rtlCol="1" anchor="ctr"/>
              <a:lstStyle/>
              <a:p>
                <a:endParaRPr lang="ar-SA"/>
              </a:p>
            </p:txBody>
          </p:sp>
          <p:sp>
            <p:nvSpPr>
              <p:cNvPr id="808" name="Freeform: Shape 807">
                <a:extLst>
                  <a:ext uri="{FF2B5EF4-FFF2-40B4-BE49-F238E27FC236}">
                    <a16:creationId xmlns:a16="http://schemas.microsoft.com/office/drawing/2014/main" id="{704F68A6-2CC3-44CF-8DA9-D56A065EC0ED}"/>
                  </a:ext>
                </a:extLst>
              </p:cNvPr>
              <p:cNvSpPr/>
              <p:nvPr/>
            </p:nvSpPr>
            <p:spPr>
              <a:xfrm>
                <a:off x="5547459" y="3737349"/>
                <a:ext cx="185488" cy="778426"/>
              </a:xfrm>
              <a:custGeom>
                <a:avLst/>
                <a:gdLst>
                  <a:gd name="connsiteX0" fmla="*/ 185454 w 185488"/>
                  <a:gd name="connsiteY0" fmla="*/ 0 h 778426"/>
                  <a:gd name="connsiteX1" fmla="*/ 185454 w 185488"/>
                  <a:gd name="connsiteY1" fmla="*/ 2133 h 778426"/>
                  <a:gd name="connsiteX2" fmla="*/ 184743 w 185488"/>
                  <a:gd name="connsiteY2" fmla="*/ 8353 h 778426"/>
                  <a:gd name="connsiteX3" fmla="*/ 181455 w 185488"/>
                  <a:gd name="connsiteY3" fmla="*/ 31990 h 778426"/>
                  <a:gd name="connsiteX4" fmla="*/ 168393 w 185488"/>
                  <a:gd name="connsiteY4" fmla="*/ 118808 h 778426"/>
                  <a:gd name="connsiteX5" fmla="*/ 123962 w 185488"/>
                  <a:gd name="connsiteY5" fmla="*/ 404941 h 778426"/>
                  <a:gd name="connsiteX6" fmla="*/ 98725 w 185488"/>
                  <a:gd name="connsiteY6" fmla="*/ 562404 h 778426"/>
                  <a:gd name="connsiteX7" fmla="*/ 87529 w 185488"/>
                  <a:gd name="connsiteY7" fmla="*/ 631094 h 778426"/>
                  <a:gd name="connsiteX8" fmla="*/ 75444 w 185488"/>
                  <a:gd name="connsiteY8" fmla="*/ 690720 h 778426"/>
                  <a:gd name="connsiteX9" fmla="*/ 54739 w 185488"/>
                  <a:gd name="connsiteY9" fmla="*/ 736572 h 778426"/>
                  <a:gd name="connsiteX10" fmla="*/ 28969 w 185488"/>
                  <a:gd name="connsiteY10" fmla="*/ 764297 h 778426"/>
                  <a:gd name="connsiteX11" fmla="*/ 7998 w 185488"/>
                  <a:gd name="connsiteY11" fmla="*/ 776027 h 778426"/>
                  <a:gd name="connsiteX12" fmla="*/ 0 w 185488"/>
                  <a:gd name="connsiteY12" fmla="*/ 778426 h 778426"/>
                  <a:gd name="connsiteX13" fmla="*/ 27814 w 185488"/>
                  <a:gd name="connsiteY13" fmla="*/ 762875 h 778426"/>
                  <a:gd name="connsiteX14" fmla="*/ 72244 w 185488"/>
                  <a:gd name="connsiteY14" fmla="*/ 689831 h 778426"/>
                  <a:gd name="connsiteX15" fmla="*/ 83796 w 185488"/>
                  <a:gd name="connsiteY15" fmla="*/ 630561 h 778426"/>
                  <a:gd name="connsiteX16" fmla="*/ 94460 w 185488"/>
                  <a:gd name="connsiteY16" fmla="*/ 561782 h 778426"/>
                  <a:gd name="connsiteX17" fmla="*/ 119341 w 185488"/>
                  <a:gd name="connsiteY17" fmla="*/ 404231 h 778426"/>
                  <a:gd name="connsiteX18" fmla="*/ 165461 w 185488"/>
                  <a:gd name="connsiteY18" fmla="*/ 118275 h 778426"/>
                  <a:gd name="connsiteX19" fmla="*/ 180034 w 185488"/>
                  <a:gd name="connsiteY19" fmla="*/ 31723 h 778426"/>
                  <a:gd name="connsiteX20" fmla="*/ 184210 w 185488"/>
                  <a:gd name="connsiteY20" fmla="*/ 8175 h 778426"/>
                  <a:gd name="connsiteX21" fmla="*/ 185365 w 185488"/>
                  <a:gd name="connsiteY21" fmla="*/ 2133 h 778426"/>
                  <a:gd name="connsiteX22" fmla="*/ 185454 w 185488"/>
                  <a:gd name="connsiteY22" fmla="*/ 0 h 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5488" h="778426">
                    <a:moveTo>
                      <a:pt x="185454" y="0"/>
                    </a:moveTo>
                    <a:cubicBezTo>
                      <a:pt x="185500" y="710"/>
                      <a:pt x="185500" y="1423"/>
                      <a:pt x="185454" y="2133"/>
                    </a:cubicBezTo>
                    <a:lnTo>
                      <a:pt x="184743" y="8353"/>
                    </a:lnTo>
                    <a:cubicBezTo>
                      <a:pt x="183944" y="14129"/>
                      <a:pt x="182789" y="22037"/>
                      <a:pt x="181455" y="31990"/>
                    </a:cubicBezTo>
                    <a:cubicBezTo>
                      <a:pt x="178257" y="52872"/>
                      <a:pt x="173814" y="82463"/>
                      <a:pt x="168393" y="118808"/>
                    </a:cubicBezTo>
                    <a:cubicBezTo>
                      <a:pt x="156841" y="192385"/>
                      <a:pt x="141024" y="293420"/>
                      <a:pt x="123962" y="404941"/>
                    </a:cubicBezTo>
                    <a:cubicBezTo>
                      <a:pt x="115076" y="460835"/>
                      <a:pt x="106190" y="513975"/>
                      <a:pt x="98725" y="562404"/>
                    </a:cubicBezTo>
                    <a:cubicBezTo>
                      <a:pt x="94816" y="586574"/>
                      <a:pt x="91084" y="609589"/>
                      <a:pt x="87529" y="631094"/>
                    </a:cubicBezTo>
                    <a:cubicBezTo>
                      <a:pt x="84757" y="651204"/>
                      <a:pt x="80721" y="671118"/>
                      <a:pt x="75444" y="690720"/>
                    </a:cubicBezTo>
                    <a:cubicBezTo>
                      <a:pt x="70932" y="706974"/>
                      <a:pt x="63949" y="722439"/>
                      <a:pt x="54739" y="736572"/>
                    </a:cubicBezTo>
                    <a:cubicBezTo>
                      <a:pt x="47775" y="747202"/>
                      <a:pt x="39062" y="756576"/>
                      <a:pt x="28969" y="764297"/>
                    </a:cubicBezTo>
                    <a:cubicBezTo>
                      <a:pt x="22585" y="769204"/>
                      <a:pt x="15520" y="773155"/>
                      <a:pt x="7998" y="776027"/>
                    </a:cubicBezTo>
                    <a:cubicBezTo>
                      <a:pt x="5412" y="777073"/>
                      <a:pt x="2735" y="777876"/>
                      <a:pt x="0" y="778426"/>
                    </a:cubicBezTo>
                    <a:cubicBezTo>
                      <a:pt x="10014" y="774700"/>
                      <a:pt x="19395" y="769455"/>
                      <a:pt x="27814" y="762875"/>
                    </a:cubicBezTo>
                    <a:cubicBezTo>
                      <a:pt x="50035" y="743889"/>
                      <a:pt x="65604" y="718295"/>
                      <a:pt x="72244" y="689831"/>
                    </a:cubicBezTo>
                    <a:cubicBezTo>
                      <a:pt x="77300" y="670329"/>
                      <a:pt x="81158" y="650535"/>
                      <a:pt x="83796" y="630561"/>
                    </a:cubicBezTo>
                    <a:cubicBezTo>
                      <a:pt x="87174" y="608968"/>
                      <a:pt x="90728" y="586130"/>
                      <a:pt x="94460" y="561782"/>
                    </a:cubicBezTo>
                    <a:cubicBezTo>
                      <a:pt x="102102" y="513352"/>
                      <a:pt x="110544" y="460125"/>
                      <a:pt x="119341" y="404231"/>
                    </a:cubicBezTo>
                    <a:cubicBezTo>
                      <a:pt x="137114" y="292798"/>
                      <a:pt x="153642" y="191852"/>
                      <a:pt x="165461" y="118275"/>
                    </a:cubicBezTo>
                    <a:cubicBezTo>
                      <a:pt x="171592" y="82019"/>
                      <a:pt x="176479" y="52517"/>
                      <a:pt x="180034" y="31723"/>
                    </a:cubicBezTo>
                    <a:cubicBezTo>
                      <a:pt x="181722" y="21771"/>
                      <a:pt x="183144" y="13951"/>
                      <a:pt x="184210" y="8175"/>
                    </a:cubicBezTo>
                    <a:cubicBezTo>
                      <a:pt x="184655" y="5776"/>
                      <a:pt x="185099" y="3732"/>
                      <a:pt x="185365" y="2133"/>
                    </a:cubicBezTo>
                    <a:cubicBezTo>
                      <a:pt x="185260" y="1422"/>
                      <a:pt x="185291" y="699"/>
                      <a:pt x="185454" y="0"/>
                    </a:cubicBezTo>
                    <a:close/>
                  </a:path>
                </a:pathLst>
              </a:custGeom>
              <a:solidFill>
                <a:srgbClr val="263238"/>
              </a:solidFill>
              <a:ln w="8886" cap="flat">
                <a:noFill/>
                <a:prstDash val="solid"/>
                <a:miter/>
              </a:ln>
            </p:spPr>
            <p:txBody>
              <a:bodyPr rtlCol="1" anchor="ctr"/>
              <a:lstStyle/>
              <a:p>
                <a:endParaRPr lang="ar-SA"/>
              </a:p>
            </p:txBody>
          </p:sp>
          <p:sp>
            <p:nvSpPr>
              <p:cNvPr id="809" name="Freeform: Shape 808">
                <a:extLst>
                  <a:ext uri="{FF2B5EF4-FFF2-40B4-BE49-F238E27FC236}">
                    <a16:creationId xmlns:a16="http://schemas.microsoft.com/office/drawing/2014/main" id="{B74FD72F-3E04-4183-94D9-FDAC1303068F}"/>
                  </a:ext>
                </a:extLst>
              </p:cNvPr>
              <p:cNvSpPr/>
              <p:nvPr/>
            </p:nvSpPr>
            <p:spPr>
              <a:xfrm>
                <a:off x="5710520" y="3670436"/>
                <a:ext cx="44697" cy="71355"/>
              </a:xfrm>
              <a:custGeom>
                <a:avLst/>
                <a:gdLst>
                  <a:gd name="connsiteX0" fmla="*/ 44697 w 44697"/>
                  <a:gd name="connsiteY0" fmla="*/ 71356 h 71355"/>
                  <a:gd name="connsiteX1" fmla="*/ 20349 w 44697"/>
                  <a:gd name="connsiteY1" fmla="*/ 36966 h 71355"/>
                  <a:gd name="connsiteX2" fmla="*/ 0 w 44697"/>
                  <a:gd name="connsiteY2" fmla="*/ 0 h 71355"/>
                  <a:gd name="connsiteX3" fmla="*/ 24348 w 44697"/>
                  <a:gd name="connsiteY3" fmla="*/ 34478 h 71355"/>
                  <a:gd name="connsiteX4" fmla="*/ 44697 w 44697"/>
                  <a:gd name="connsiteY4" fmla="*/ 71356 h 7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97" h="71355">
                    <a:moveTo>
                      <a:pt x="44697" y="71356"/>
                    </a:moveTo>
                    <a:cubicBezTo>
                      <a:pt x="35387" y="60786"/>
                      <a:pt x="27225" y="49259"/>
                      <a:pt x="20349" y="36966"/>
                    </a:cubicBezTo>
                    <a:cubicBezTo>
                      <a:pt x="12225" y="25432"/>
                      <a:pt x="5400" y="13034"/>
                      <a:pt x="0" y="0"/>
                    </a:cubicBezTo>
                    <a:cubicBezTo>
                      <a:pt x="9356" y="10565"/>
                      <a:pt x="17521" y="22127"/>
                      <a:pt x="24348" y="34478"/>
                    </a:cubicBezTo>
                    <a:cubicBezTo>
                      <a:pt x="32440" y="46002"/>
                      <a:pt x="39262" y="58366"/>
                      <a:pt x="44697" y="71356"/>
                    </a:cubicBezTo>
                    <a:close/>
                  </a:path>
                </a:pathLst>
              </a:custGeom>
              <a:solidFill>
                <a:srgbClr val="263238"/>
              </a:solidFill>
              <a:ln w="8886" cap="flat">
                <a:noFill/>
                <a:prstDash val="solid"/>
                <a:miter/>
              </a:ln>
            </p:spPr>
            <p:txBody>
              <a:bodyPr rtlCol="1" anchor="ctr"/>
              <a:lstStyle/>
              <a:p>
                <a:endParaRPr lang="ar-SA"/>
              </a:p>
            </p:txBody>
          </p:sp>
          <p:sp>
            <p:nvSpPr>
              <p:cNvPr id="810" name="Freeform: Shape 809">
                <a:extLst>
                  <a:ext uri="{FF2B5EF4-FFF2-40B4-BE49-F238E27FC236}">
                    <a16:creationId xmlns:a16="http://schemas.microsoft.com/office/drawing/2014/main" id="{2F00F0A4-100F-4575-B26B-C447CFCEE7AE}"/>
                  </a:ext>
                </a:extLst>
              </p:cNvPr>
              <p:cNvSpPr/>
              <p:nvPr/>
            </p:nvSpPr>
            <p:spPr>
              <a:xfrm>
                <a:off x="4993052" y="3794753"/>
                <a:ext cx="66823" cy="94815"/>
              </a:xfrm>
              <a:custGeom>
                <a:avLst/>
                <a:gdLst>
                  <a:gd name="connsiteX0" fmla="*/ 0 w 66823"/>
                  <a:gd name="connsiteY0" fmla="*/ 94815 h 94815"/>
                  <a:gd name="connsiteX1" fmla="*/ 31279 w 66823"/>
                  <a:gd name="connsiteY1" fmla="*/ 46119 h 94815"/>
                  <a:gd name="connsiteX2" fmla="*/ 66824 w 66823"/>
                  <a:gd name="connsiteY2" fmla="*/ 0 h 94815"/>
                  <a:gd name="connsiteX3" fmla="*/ 35545 w 66823"/>
                  <a:gd name="connsiteY3" fmla="*/ 48785 h 94815"/>
                  <a:gd name="connsiteX4" fmla="*/ 0 w 66823"/>
                  <a:gd name="connsiteY4" fmla="*/ 94815 h 94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23" h="94815">
                    <a:moveTo>
                      <a:pt x="0" y="94815"/>
                    </a:moveTo>
                    <a:cubicBezTo>
                      <a:pt x="9110" y="77774"/>
                      <a:pt x="19570" y="61490"/>
                      <a:pt x="31279" y="46119"/>
                    </a:cubicBezTo>
                    <a:cubicBezTo>
                      <a:pt x="41930" y="29859"/>
                      <a:pt x="53813" y="14441"/>
                      <a:pt x="66824" y="0"/>
                    </a:cubicBezTo>
                    <a:cubicBezTo>
                      <a:pt x="57704" y="17063"/>
                      <a:pt x="47245" y="33376"/>
                      <a:pt x="35545" y="48785"/>
                    </a:cubicBezTo>
                    <a:cubicBezTo>
                      <a:pt x="24908" y="65027"/>
                      <a:pt x="13024" y="80417"/>
                      <a:pt x="0" y="94815"/>
                    </a:cubicBezTo>
                    <a:close/>
                  </a:path>
                </a:pathLst>
              </a:custGeom>
              <a:solidFill>
                <a:srgbClr val="263238"/>
              </a:solidFill>
              <a:ln w="8886" cap="flat">
                <a:noFill/>
                <a:prstDash val="solid"/>
                <a:miter/>
              </a:ln>
            </p:spPr>
            <p:txBody>
              <a:bodyPr rtlCol="1" anchor="ctr"/>
              <a:lstStyle/>
              <a:p>
                <a:endParaRPr lang="ar-SA"/>
              </a:p>
            </p:txBody>
          </p:sp>
          <p:sp>
            <p:nvSpPr>
              <p:cNvPr id="811" name="Freeform: Shape 810">
                <a:extLst>
                  <a:ext uri="{FF2B5EF4-FFF2-40B4-BE49-F238E27FC236}">
                    <a16:creationId xmlns:a16="http://schemas.microsoft.com/office/drawing/2014/main" id="{B16837AF-878D-4C79-8101-5DAB00E51936}"/>
                  </a:ext>
                </a:extLst>
              </p:cNvPr>
              <p:cNvSpPr/>
              <p:nvPr/>
            </p:nvSpPr>
            <p:spPr>
              <a:xfrm>
                <a:off x="5169886" y="3728018"/>
                <a:ext cx="161017" cy="246857"/>
              </a:xfrm>
              <a:custGeom>
                <a:avLst/>
                <a:gdLst>
                  <a:gd name="connsiteX0" fmla="*/ 161017 w 161017"/>
                  <a:gd name="connsiteY0" fmla="*/ 0 h 246857"/>
                  <a:gd name="connsiteX1" fmla="*/ 155508 w 161017"/>
                  <a:gd name="connsiteY1" fmla="*/ 10219 h 246857"/>
                  <a:gd name="connsiteX2" fmla="*/ 139868 w 161017"/>
                  <a:gd name="connsiteY2" fmla="*/ 37500 h 246857"/>
                  <a:gd name="connsiteX3" fmla="*/ 84863 w 161017"/>
                  <a:gd name="connsiteY3" fmla="*/ 126361 h 246857"/>
                  <a:gd name="connsiteX4" fmla="*/ 26303 w 161017"/>
                  <a:gd name="connsiteY4" fmla="*/ 212557 h 246857"/>
                  <a:gd name="connsiteX5" fmla="*/ 7465 w 161017"/>
                  <a:gd name="connsiteY5" fmla="*/ 237971 h 246857"/>
                  <a:gd name="connsiteX6" fmla="*/ 0 w 161017"/>
                  <a:gd name="connsiteY6" fmla="*/ 246857 h 246857"/>
                  <a:gd name="connsiteX7" fmla="*/ 6043 w 161017"/>
                  <a:gd name="connsiteY7" fmla="*/ 236905 h 246857"/>
                  <a:gd name="connsiteX8" fmla="*/ 23815 w 161017"/>
                  <a:gd name="connsiteY8" fmla="*/ 210690 h 246857"/>
                  <a:gd name="connsiteX9" fmla="*/ 81308 w 161017"/>
                  <a:gd name="connsiteY9" fmla="*/ 123873 h 246857"/>
                  <a:gd name="connsiteX10" fmla="*/ 137292 w 161017"/>
                  <a:gd name="connsiteY10" fmla="*/ 36078 h 246857"/>
                  <a:gd name="connsiteX11" fmla="*/ 154442 w 161017"/>
                  <a:gd name="connsiteY11" fmla="*/ 9419 h 246857"/>
                  <a:gd name="connsiteX12" fmla="*/ 161017 w 161017"/>
                  <a:gd name="connsiteY12" fmla="*/ 0 h 24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17" h="246857">
                    <a:moveTo>
                      <a:pt x="161017" y="0"/>
                    </a:moveTo>
                    <a:cubicBezTo>
                      <a:pt x="159485" y="3562"/>
                      <a:pt x="157642" y="6982"/>
                      <a:pt x="155508" y="10219"/>
                    </a:cubicBezTo>
                    <a:lnTo>
                      <a:pt x="139868" y="37500"/>
                    </a:lnTo>
                    <a:cubicBezTo>
                      <a:pt x="126184" y="60426"/>
                      <a:pt x="107078" y="91883"/>
                      <a:pt x="84863" y="126361"/>
                    </a:cubicBezTo>
                    <a:cubicBezTo>
                      <a:pt x="62648" y="160839"/>
                      <a:pt x="41854" y="190963"/>
                      <a:pt x="26303" y="212557"/>
                    </a:cubicBezTo>
                    <a:cubicBezTo>
                      <a:pt x="18484" y="223398"/>
                      <a:pt x="12086" y="232106"/>
                      <a:pt x="7465" y="237971"/>
                    </a:cubicBezTo>
                    <a:cubicBezTo>
                      <a:pt x="5322" y="241207"/>
                      <a:pt x="2818" y="244188"/>
                      <a:pt x="0" y="246857"/>
                    </a:cubicBezTo>
                    <a:cubicBezTo>
                      <a:pt x="1640" y="243327"/>
                      <a:pt x="3667" y="239989"/>
                      <a:pt x="6043" y="236905"/>
                    </a:cubicBezTo>
                    <a:lnTo>
                      <a:pt x="23815" y="210690"/>
                    </a:lnTo>
                    <a:cubicBezTo>
                      <a:pt x="38744" y="188653"/>
                      <a:pt x="59360" y="157996"/>
                      <a:pt x="81308" y="123873"/>
                    </a:cubicBezTo>
                    <a:lnTo>
                      <a:pt x="137292" y="36078"/>
                    </a:lnTo>
                    <a:cubicBezTo>
                      <a:pt x="144489" y="24792"/>
                      <a:pt x="150265" y="15729"/>
                      <a:pt x="154442" y="9419"/>
                    </a:cubicBezTo>
                    <a:cubicBezTo>
                      <a:pt x="156229" y="6016"/>
                      <a:pt x="158439" y="2851"/>
                      <a:pt x="161017" y="0"/>
                    </a:cubicBezTo>
                    <a:close/>
                  </a:path>
                </a:pathLst>
              </a:custGeom>
              <a:solidFill>
                <a:srgbClr val="263238"/>
              </a:solidFill>
              <a:ln w="8886" cap="flat">
                <a:noFill/>
                <a:prstDash val="solid"/>
                <a:miter/>
              </a:ln>
            </p:spPr>
            <p:txBody>
              <a:bodyPr rtlCol="1" anchor="ctr"/>
              <a:lstStyle/>
              <a:p>
                <a:endParaRPr lang="ar-SA"/>
              </a:p>
            </p:txBody>
          </p:sp>
        </p:grpSp>
        <p:grpSp>
          <p:nvGrpSpPr>
            <p:cNvPr id="812" name="Graphic 14">
              <a:extLst>
                <a:ext uri="{FF2B5EF4-FFF2-40B4-BE49-F238E27FC236}">
                  <a16:creationId xmlns:a16="http://schemas.microsoft.com/office/drawing/2014/main" id="{CD537E26-CB55-4EA4-A43D-01A763B72EB8}"/>
                </a:ext>
              </a:extLst>
            </p:cNvPr>
            <p:cNvGrpSpPr/>
            <p:nvPr/>
          </p:nvGrpSpPr>
          <p:grpSpPr>
            <a:xfrm>
              <a:off x="2073511" y="2600577"/>
              <a:ext cx="1174526" cy="2833669"/>
              <a:chOff x="2073511" y="2600577"/>
              <a:chExt cx="1174526" cy="2833669"/>
            </a:xfrm>
          </p:grpSpPr>
          <p:sp>
            <p:nvSpPr>
              <p:cNvPr id="813" name="Freeform: Shape 812">
                <a:extLst>
                  <a:ext uri="{FF2B5EF4-FFF2-40B4-BE49-F238E27FC236}">
                    <a16:creationId xmlns:a16="http://schemas.microsoft.com/office/drawing/2014/main" id="{3F6872D9-8BD9-487E-944D-3ED7C16AC7C4}"/>
                  </a:ext>
                </a:extLst>
              </p:cNvPr>
              <p:cNvSpPr/>
              <p:nvPr/>
            </p:nvSpPr>
            <p:spPr>
              <a:xfrm>
                <a:off x="2900451" y="2600577"/>
                <a:ext cx="151584" cy="152117"/>
              </a:xfrm>
              <a:custGeom>
                <a:avLst/>
                <a:gdLst>
                  <a:gd name="connsiteX0" fmla="*/ 8978 w 151584"/>
                  <a:gd name="connsiteY0" fmla="*/ 96471 h 152117"/>
                  <a:gd name="connsiteX1" fmla="*/ 29417 w 151584"/>
                  <a:gd name="connsiteY1" fmla="*/ 10897 h 152117"/>
                  <a:gd name="connsiteX2" fmla="*/ 121299 w 151584"/>
                  <a:gd name="connsiteY2" fmla="*/ 17384 h 152117"/>
                  <a:gd name="connsiteX3" fmla="*/ 150446 w 151584"/>
                  <a:gd name="connsiteY3" fmla="*/ 100558 h 152117"/>
                  <a:gd name="connsiteX4" fmla="*/ 80601 w 151584"/>
                  <a:gd name="connsiteY4" fmla="*/ 147299 h 15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84" h="152117">
                    <a:moveTo>
                      <a:pt x="8978" y="96471"/>
                    </a:moveTo>
                    <a:cubicBezTo>
                      <a:pt x="-9416" y="69812"/>
                      <a:pt x="1958" y="28580"/>
                      <a:pt x="29417" y="10897"/>
                    </a:cubicBezTo>
                    <a:cubicBezTo>
                      <a:pt x="58538" y="-5719"/>
                      <a:pt x="94801" y="-3158"/>
                      <a:pt x="121299" y="17384"/>
                    </a:cubicBezTo>
                    <a:cubicBezTo>
                      <a:pt x="147425" y="37111"/>
                      <a:pt x="154711" y="71323"/>
                      <a:pt x="150446" y="100558"/>
                    </a:cubicBezTo>
                    <a:cubicBezTo>
                      <a:pt x="147247" y="122418"/>
                      <a:pt x="113124" y="166760"/>
                      <a:pt x="80601" y="147299"/>
                    </a:cubicBezTo>
                  </a:path>
                </a:pathLst>
              </a:custGeom>
              <a:solidFill>
                <a:srgbClr val="263238"/>
              </a:solidFill>
              <a:ln w="8886" cap="flat">
                <a:noFill/>
                <a:prstDash val="solid"/>
                <a:miter/>
              </a:ln>
            </p:spPr>
            <p:txBody>
              <a:bodyPr rtlCol="1" anchor="ctr"/>
              <a:lstStyle/>
              <a:p>
                <a:endParaRPr lang="ar-SA"/>
              </a:p>
            </p:txBody>
          </p:sp>
          <p:sp>
            <p:nvSpPr>
              <p:cNvPr id="814" name="Freeform: Shape 813">
                <a:extLst>
                  <a:ext uri="{FF2B5EF4-FFF2-40B4-BE49-F238E27FC236}">
                    <a16:creationId xmlns:a16="http://schemas.microsoft.com/office/drawing/2014/main" id="{2B6FC81C-BAF9-4049-8951-605B35363FB4}"/>
                  </a:ext>
                </a:extLst>
              </p:cNvPr>
              <p:cNvSpPr/>
              <p:nvPr/>
            </p:nvSpPr>
            <p:spPr>
              <a:xfrm>
                <a:off x="2694509" y="2678988"/>
                <a:ext cx="328454" cy="329518"/>
              </a:xfrm>
              <a:custGeom>
                <a:avLst/>
                <a:gdLst>
                  <a:gd name="connsiteX0" fmla="*/ 18981 w 328454"/>
                  <a:gd name="connsiteY0" fmla="*/ 202891 h 329518"/>
                  <a:gd name="connsiteX1" fmla="*/ 183641 w 328454"/>
                  <a:gd name="connsiteY1" fmla="*/ 2953 h 329518"/>
                  <a:gd name="connsiteX2" fmla="*/ 315689 w 328454"/>
                  <a:gd name="connsiteY2" fmla="*/ 111719 h 329518"/>
                  <a:gd name="connsiteX3" fmla="*/ 315689 w 328454"/>
                  <a:gd name="connsiteY3" fmla="*/ 273358 h 329518"/>
                  <a:gd name="connsiteX4" fmla="*/ 262817 w 328454"/>
                  <a:gd name="connsiteY4" fmla="*/ 329519 h 329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54" h="329518">
                    <a:moveTo>
                      <a:pt x="18981" y="202891"/>
                    </a:moveTo>
                    <a:cubicBezTo>
                      <a:pt x="-53264" y="62934"/>
                      <a:pt x="97979" y="-16685"/>
                      <a:pt x="183641" y="2953"/>
                    </a:cubicBezTo>
                    <a:cubicBezTo>
                      <a:pt x="264150" y="21436"/>
                      <a:pt x="300050" y="59202"/>
                      <a:pt x="315689" y="111719"/>
                    </a:cubicBezTo>
                    <a:cubicBezTo>
                      <a:pt x="332709" y="164255"/>
                      <a:pt x="332709" y="220823"/>
                      <a:pt x="315689" y="273358"/>
                    </a:cubicBezTo>
                    <a:cubicBezTo>
                      <a:pt x="306803" y="298862"/>
                      <a:pt x="289031" y="325076"/>
                      <a:pt x="262817" y="329519"/>
                    </a:cubicBezTo>
                  </a:path>
                </a:pathLst>
              </a:custGeom>
              <a:solidFill>
                <a:srgbClr val="263238"/>
              </a:solidFill>
              <a:ln w="8886" cap="flat">
                <a:noFill/>
                <a:prstDash val="solid"/>
                <a:miter/>
              </a:ln>
            </p:spPr>
            <p:txBody>
              <a:bodyPr rtlCol="1" anchor="ctr"/>
              <a:lstStyle/>
              <a:p>
                <a:endParaRPr lang="ar-SA"/>
              </a:p>
            </p:txBody>
          </p:sp>
          <p:sp>
            <p:nvSpPr>
              <p:cNvPr id="815" name="Freeform: Shape 814">
                <a:extLst>
                  <a:ext uri="{FF2B5EF4-FFF2-40B4-BE49-F238E27FC236}">
                    <a16:creationId xmlns:a16="http://schemas.microsoft.com/office/drawing/2014/main" id="{918C9344-DE37-417A-9C0F-8E389450033E}"/>
                  </a:ext>
                </a:extLst>
              </p:cNvPr>
              <p:cNvSpPr/>
              <p:nvPr/>
            </p:nvSpPr>
            <p:spPr>
              <a:xfrm>
                <a:off x="2713045" y="2730382"/>
                <a:ext cx="248131" cy="492336"/>
              </a:xfrm>
              <a:custGeom>
                <a:avLst/>
                <a:gdLst>
                  <a:gd name="connsiteX0" fmla="*/ 219754 w 248131"/>
                  <a:gd name="connsiteY0" fmla="*/ 28602 h 492336"/>
                  <a:gd name="connsiteX1" fmla="*/ 245258 w 248131"/>
                  <a:gd name="connsiteY1" fmla="*/ 55260 h 492336"/>
                  <a:gd name="connsiteX2" fmla="*/ 245258 w 248131"/>
                  <a:gd name="connsiteY2" fmla="*/ 55260 h 492336"/>
                  <a:gd name="connsiteX3" fmla="*/ 248101 w 248131"/>
                  <a:gd name="connsiteY3" fmla="*/ 420392 h 492336"/>
                  <a:gd name="connsiteX4" fmla="*/ 141912 w 248131"/>
                  <a:gd name="connsiteY4" fmla="*/ 492281 h 492336"/>
                  <a:gd name="connsiteX5" fmla="*/ 141912 w 248131"/>
                  <a:gd name="connsiteY5" fmla="*/ 492281 h 492336"/>
                  <a:gd name="connsiteX6" fmla="*/ 89928 w 248131"/>
                  <a:gd name="connsiteY6" fmla="*/ 430078 h 492336"/>
                  <a:gd name="connsiteX7" fmla="*/ 84152 w 248131"/>
                  <a:gd name="connsiteY7" fmla="*/ 336418 h 492336"/>
                  <a:gd name="connsiteX8" fmla="*/ 8886 w 248131"/>
                  <a:gd name="connsiteY8" fmla="*/ 253510 h 492336"/>
                  <a:gd name="connsiteX9" fmla="*/ 0 w 248131"/>
                  <a:gd name="connsiteY9" fmla="*/ 101735 h 492336"/>
                  <a:gd name="connsiteX10" fmla="*/ 74377 w 248131"/>
                  <a:gd name="connsiteY10" fmla="*/ 77 h 49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131" h="492336">
                    <a:moveTo>
                      <a:pt x="219754" y="28602"/>
                    </a:moveTo>
                    <a:cubicBezTo>
                      <a:pt x="233925" y="29438"/>
                      <a:pt x="245050" y="41067"/>
                      <a:pt x="245258" y="55260"/>
                    </a:cubicBezTo>
                    <a:lnTo>
                      <a:pt x="245258" y="55260"/>
                    </a:lnTo>
                    <a:lnTo>
                      <a:pt x="248101" y="420392"/>
                    </a:lnTo>
                    <a:cubicBezTo>
                      <a:pt x="249701" y="463490"/>
                      <a:pt x="188031" y="490948"/>
                      <a:pt x="141912" y="492281"/>
                    </a:cubicBezTo>
                    <a:lnTo>
                      <a:pt x="141912" y="492281"/>
                    </a:lnTo>
                    <a:cubicBezTo>
                      <a:pt x="95348" y="493614"/>
                      <a:pt x="92682" y="470865"/>
                      <a:pt x="89928" y="430078"/>
                    </a:cubicBezTo>
                    <a:cubicBezTo>
                      <a:pt x="85396" y="361655"/>
                      <a:pt x="84152" y="336063"/>
                      <a:pt x="84152" y="336418"/>
                    </a:cubicBezTo>
                    <a:cubicBezTo>
                      <a:pt x="84152" y="336774"/>
                      <a:pt x="24881" y="329576"/>
                      <a:pt x="8886" y="253510"/>
                    </a:cubicBezTo>
                    <a:cubicBezTo>
                      <a:pt x="889" y="215655"/>
                      <a:pt x="0" y="153008"/>
                      <a:pt x="0" y="101735"/>
                    </a:cubicBezTo>
                    <a:cubicBezTo>
                      <a:pt x="622" y="55527"/>
                      <a:pt x="28258" y="-2411"/>
                      <a:pt x="74377" y="77"/>
                    </a:cubicBezTo>
                    <a:close/>
                  </a:path>
                </a:pathLst>
              </a:custGeom>
              <a:solidFill>
                <a:srgbClr val="FFBE9D"/>
              </a:solidFill>
              <a:ln w="8886" cap="flat">
                <a:noFill/>
                <a:prstDash val="solid"/>
                <a:miter/>
              </a:ln>
            </p:spPr>
            <p:txBody>
              <a:bodyPr rtlCol="1" anchor="ctr"/>
              <a:lstStyle/>
              <a:p>
                <a:endParaRPr lang="ar-SA"/>
              </a:p>
            </p:txBody>
          </p:sp>
          <p:sp>
            <p:nvSpPr>
              <p:cNvPr id="816" name="Freeform: Shape 815">
                <a:extLst>
                  <a:ext uri="{FF2B5EF4-FFF2-40B4-BE49-F238E27FC236}">
                    <a16:creationId xmlns:a16="http://schemas.microsoft.com/office/drawing/2014/main" id="{E4FDCE9B-B096-45C7-A1EA-1BA8C34542A4}"/>
                  </a:ext>
                </a:extLst>
              </p:cNvPr>
              <p:cNvSpPr/>
              <p:nvPr/>
            </p:nvSpPr>
            <p:spPr>
              <a:xfrm>
                <a:off x="2733661" y="2868635"/>
                <a:ext cx="19638" cy="18849"/>
              </a:xfrm>
              <a:custGeom>
                <a:avLst/>
                <a:gdLst>
                  <a:gd name="connsiteX0" fmla="*/ 0 w 19638"/>
                  <a:gd name="connsiteY0" fmla="*/ 9423 h 18849"/>
                  <a:gd name="connsiteX1" fmla="*/ 9952 w 19638"/>
                  <a:gd name="connsiteY1" fmla="*/ 18842 h 18849"/>
                  <a:gd name="connsiteX2" fmla="*/ 19632 w 19638"/>
                  <a:gd name="connsiteY2" fmla="*/ 9874 h 18849"/>
                  <a:gd name="connsiteX3" fmla="*/ 19638 w 19638"/>
                  <a:gd name="connsiteY3" fmla="*/ 9512 h 18849"/>
                  <a:gd name="connsiteX4" fmla="*/ 9686 w 19638"/>
                  <a:gd name="connsiteY4" fmla="*/ 4 h 18849"/>
                  <a:gd name="connsiteX5" fmla="*/ 4 w 19638"/>
                  <a:gd name="connsiteY5" fmla="*/ 9153 h 18849"/>
                  <a:gd name="connsiteX6" fmla="*/ 0 w 19638"/>
                  <a:gd name="connsiteY6" fmla="*/ 9423 h 1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8" h="18849">
                    <a:moveTo>
                      <a:pt x="0" y="9423"/>
                    </a:moveTo>
                    <a:cubicBezTo>
                      <a:pt x="239" y="14731"/>
                      <a:pt x="4639" y="18896"/>
                      <a:pt x="9952" y="18842"/>
                    </a:cubicBezTo>
                    <a:cubicBezTo>
                      <a:pt x="15102" y="19039"/>
                      <a:pt x="19435" y="15023"/>
                      <a:pt x="19632" y="9874"/>
                    </a:cubicBezTo>
                    <a:cubicBezTo>
                      <a:pt x="19636" y="9754"/>
                      <a:pt x="19638" y="9633"/>
                      <a:pt x="19638" y="9512"/>
                    </a:cubicBezTo>
                    <a:cubicBezTo>
                      <a:pt x="19400" y="4190"/>
                      <a:pt x="15014" y="-1"/>
                      <a:pt x="9686" y="4"/>
                    </a:cubicBezTo>
                    <a:cubicBezTo>
                      <a:pt x="4486" y="-143"/>
                      <a:pt x="151" y="3953"/>
                      <a:pt x="4" y="9153"/>
                    </a:cubicBezTo>
                    <a:cubicBezTo>
                      <a:pt x="1" y="9243"/>
                      <a:pt x="0" y="9333"/>
                      <a:pt x="0" y="9423"/>
                    </a:cubicBezTo>
                    <a:close/>
                  </a:path>
                </a:pathLst>
              </a:custGeom>
              <a:solidFill>
                <a:srgbClr val="263238"/>
              </a:solidFill>
              <a:ln w="8886" cap="flat">
                <a:noFill/>
                <a:prstDash val="solid"/>
                <a:miter/>
              </a:ln>
            </p:spPr>
            <p:txBody>
              <a:bodyPr rtlCol="1" anchor="ctr"/>
              <a:lstStyle/>
              <a:p>
                <a:endParaRPr lang="ar-SA"/>
              </a:p>
            </p:txBody>
          </p:sp>
          <p:sp>
            <p:nvSpPr>
              <p:cNvPr id="817" name="Freeform: Shape 816">
                <a:extLst>
                  <a:ext uri="{FF2B5EF4-FFF2-40B4-BE49-F238E27FC236}">
                    <a16:creationId xmlns:a16="http://schemas.microsoft.com/office/drawing/2014/main" id="{9E76E474-6269-498E-A941-1AA581C37FA3}"/>
                  </a:ext>
                </a:extLst>
              </p:cNvPr>
              <p:cNvSpPr/>
              <p:nvPr/>
            </p:nvSpPr>
            <p:spPr>
              <a:xfrm>
                <a:off x="2728418" y="2852068"/>
                <a:ext cx="39220" cy="11501"/>
              </a:xfrm>
              <a:custGeom>
                <a:avLst/>
                <a:gdLst>
                  <a:gd name="connsiteX0" fmla="*/ 178 w 39220"/>
                  <a:gd name="connsiteY0" fmla="*/ 11328 h 11501"/>
                  <a:gd name="connsiteX1" fmla="*/ 19194 w 39220"/>
                  <a:gd name="connsiteY1" fmla="*/ 6174 h 11501"/>
                  <a:gd name="connsiteX2" fmla="*/ 38921 w 39220"/>
                  <a:gd name="connsiteY2" fmla="*/ 9196 h 11501"/>
                  <a:gd name="connsiteX3" fmla="*/ 34567 w 39220"/>
                  <a:gd name="connsiteY3" fmla="*/ 4042 h 11501"/>
                  <a:gd name="connsiteX4" fmla="*/ 18750 w 39220"/>
                  <a:gd name="connsiteY4" fmla="*/ 43 h 11501"/>
                  <a:gd name="connsiteX5" fmla="*/ 3643 w 39220"/>
                  <a:gd name="connsiteY5" fmla="*/ 5730 h 11501"/>
                  <a:gd name="connsiteX6" fmla="*/ 178 w 39220"/>
                  <a:gd name="connsiteY6" fmla="*/ 11328 h 1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20" h="11501">
                    <a:moveTo>
                      <a:pt x="178" y="11328"/>
                    </a:moveTo>
                    <a:cubicBezTo>
                      <a:pt x="1511" y="12572"/>
                      <a:pt x="9064" y="6707"/>
                      <a:pt x="19194" y="6174"/>
                    </a:cubicBezTo>
                    <a:cubicBezTo>
                      <a:pt x="29324" y="5641"/>
                      <a:pt x="37855" y="10617"/>
                      <a:pt x="38921" y="9196"/>
                    </a:cubicBezTo>
                    <a:cubicBezTo>
                      <a:pt x="39988" y="7774"/>
                      <a:pt x="38121" y="6352"/>
                      <a:pt x="34567" y="4042"/>
                    </a:cubicBezTo>
                    <a:cubicBezTo>
                      <a:pt x="29826" y="1126"/>
                      <a:pt x="24307" y="-269"/>
                      <a:pt x="18750" y="43"/>
                    </a:cubicBezTo>
                    <a:cubicBezTo>
                      <a:pt x="13247" y="332"/>
                      <a:pt x="7970" y="2319"/>
                      <a:pt x="3643" y="5730"/>
                    </a:cubicBezTo>
                    <a:cubicBezTo>
                      <a:pt x="533" y="8218"/>
                      <a:pt x="-444" y="10795"/>
                      <a:pt x="178" y="11328"/>
                    </a:cubicBezTo>
                    <a:close/>
                  </a:path>
                </a:pathLst>
              </a:custGeom>
              <a:solidFill>
                <a:srgbClr val="263238"/>
              </a:solidFill>
              <a:ln w="8886" cap="flat">
                <a:noFill/>
                <a:prstDash val="solid"/>
                <a:miter/>
              </a:ln>
            </p:spPr>
            <p:txBody>
              <a:bodyPr rtlCol="1" anchor="ctr"/>
              <a:lstStyle/>
              <a:p>
                <a:endParaRPr lang="ar-SA"/>
              </a:p>
            </p:txBody>
          </p:sp>
          <p:sp>
            <p:nvSpPr>
              <p:cNvPr id="818" name="Freeform: Shape 817">
                <a:extLst>
                  <a:ext uri="{FF2B5EF4-FFF2-40B4-BE49-F238E27FC236}">
                    <a16:creationId xmlns:a16="http://schemas.microsoft.com/office/drawing/2014/main" id="{D3B215DD-356A-428E-9BF4-FAE15A66F9ED}"/>
                  </a:ext>
                </a:extLst>
              </p:cNvPr>
              <p:cNvSpPr/>
              <p:nvPr/>
            </p:nvSpPr>
            <p:spPr>
              <a:xfrm>
                <a:off x="2833275" y="2863837"/>
                <a:ext cx="19638" cy="18849"/>
              </a:xfrm>
              <a:custGeom>
                <a:avLst/>
                <a:gdLst>
                  <a:gd name="connsiteX0" fmla="*/ 0 w 19638"/>
                  <a:gd name="connsiteY0" fmla="*/ 9423 h 18849"/>
                  <a:gd name="connsiteX1" fmla="*/ 9952 w 19638"/>
                  <a:gd name="connsiteY1" fmla="*/ 18842 h 18849"/>
                  <a:gd name="connsiteX2" fmla="*/ 19632 w 19638"/>
                  <a:gd name="connsiteY2" fmla="*/ 9874 h 18849"/>
                  <a:gd name="connsiteX3" fmla="*/ 19638 w 19638"/>
                  <a:gd name="connsiteY3" fmla="*/ 9512 h 18849"/>
                  <a:gd name="connsiteX4" fmla="*/ 9686 w 19638"/>
                  <a:gd name="connsiteY4" fmla="*/ 4 h 18849"/>
                  <a:gd name="connsiteX5" fmla="*/ 4 w 19638"/>
                  <a:gd name="connsiteY5" fmla="*/ 9153 h 18849"/>
                  <a:gd name="connsiteX6" fmla="*/ 0 w 19638"/>
                  <a:gd name="connsiteY6" fmla="*/ 9423 h 1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8" h="18849">
                    <a:moveTo>
                      <a:pt x="0" y="9423"/>
                    </a:moveTo>
                    <a:cubicBezTo>
                      <a:pt x="193" y="14752"/>
                      <a:pt x="4621" y="18943"/>
                      <a:pt x="9952" y="18842"/>
                    </a:cubicBezTo>
                    <a:cubicBezTo>
                      <a:pt x="15102" y="19039"/>
                      <a:pt x="19435" y="15023"/>
                      <a:pt x="19632" y="9874"/>
                    </a:cubicBezTo>
                    <a:cubicBezTo>
                      <a:pt x="19636" y="9754"/>
                      <a:pt x="19638" y="9633"/>
                      <a:pt x="19638" y="9512"/>
                    </a:cubicBezTo>
                    <a:cubicBezTo>
                      <a:pt x="19400" y="4190"/>
                      <a:pt x="15014" y="-1"/>
                      <a:pt x="9686" y="4"/>
                    </a:cubicBezTo>
                    <a:cubicBezTo>
                      <a:pt x="4486" y="-143"/>
                      <a:pt x="151" y="3953"/>
                      <a:pt x="4" y="9153"/>
                    </a:cubicBezTo>
                    <a:cubicBezTo>
                      <a:pt x="1" y="9243"/>
                      <a:pt x="0" y="9333"/>
                      <a:pt x="0" y="9423"/>
                    </a:cubicBezTo>
                    <a:close/>
                  </a:path>
                </a:pathLst>
              </a:custGeom>
              <a:solidFill>
                <a:srgbClr val="263238"/>
              </a:solidFill>
              <a:ln w="8886" cap="flat">
                <a:noFill/>
                <a:prstDash val="solid"/>
                <a:miter/>
              </a:ln>
            </p:spPr>
            <p:txBody>
              <a:bodyPr rtlCol="1" anchor="ctr"/>
              <a:lstStyle/>
              <a:p>
                <a:endParaRPr lang="ar-SA"/>
              </a:p>
            </p:txBody>
          </p:sp>
          <p:sp>
            <p:nvSpPr>
              <p:cNvPr id="819" name="Freeform: Shape 818">
                <a:extLst>
                  <a:ext uri="{FF2B5EF4-FFF2-40B4-BE49-F238E27FC236}">
                    <a16:creationId xmlns:a16="http://schemas.microsoft.com/office/drawing/2014/main" id="{9637DCD4-33CB-4DE0-B3C7-6501B862224D}"/>
                  </a:ext>
                </a:extLst>
              </p:cNvPr>
              <p:cNvSpPr/>
              <p:nvPr/>
            </p:nvSpPr>
            <p:spPr>
              <a:xfrm>
                <a:off x="2832564" y="2848950"/>
                <a:ext cx="39220" cy="11506"/>
              </a:xfrm>
              <a:custGeom>
                <a:avLst/>
                <a:gdLst>
                  <a:gd name="connsiteX0" fmla="*/ 178 w 39220"/>
                  <a:gd name="connsiteY0" fmla="*/ 11336 h 11506"/>
                  <a:gd name="connsiteX1" fmla="*/ 19283 w 39220"/>
                  <a:gd name="connsiteY1" fmla="*/ 6182 h 11506"/>
                  <a:gd name="connsiteX2" fmla="*/ 38921 w 39220"/>
                  <a:gd name="connsiteY2" fmla="*/ 9203 h 11506"/>
                  <a:gd name="connsiteX3" fmla="*/ 34656 w 39220"/>
                  <a:gd name="connsiteY3" fmla="*/ 4049 h 11506"/>
                  <a:gd name="connsiteX4" fmla="*/ 18750 w 39220"/>
                  <a:gd name="connsiteY4" fmla="*/ 51 h 11506"/>
                  <a:gd name="connsiteX5" fmla="*/ 3643 w 39220"/>
                  <a:gd name="connsiteY5" fmla="*/ 5738 h 11506"/>
                  <a:gd name="connsiteX6" fmla="*/ 178 w 39220"/>
                  <a:gd name="connsiteY6" fmla="*/ 11336 h 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20" h="11506">
                    <a:moveTo>
                      <a:pt x="178" y="11336"/>
                    </a:moveTo>
                    <a:cubicBezTo>
                      <a:pt x="1511" y="12580"/>
                      <a:pt x="9064" y="6626"/>
                      <a:pt x="19283" y="6182"/>
                    </a:cubicBezTo>
                    <a:cubicBezTo>
                      <a:pt x="29502" y="5738"/>
                      <a:pt x="37855" y="10536"/>
                      <a:pt x="38921" y="9203"/>
                    </a:cubicBezTo>
                    <a:cubicBezTo>
                      <a:pt x="39988" y="7870"/>
                      <a:pt x="38121" y="6360"/>
                      <a:pt x="34656" y="4049"/>
                    </a:cubicBezTo>
                    <a:cubicBezTo>
                      <a:pt x="29894" y="1106"/>
                      <a:pt x="24338" y="-291"/>
                      <a:pt x="18750" y="51"/>
                    </a:cubicBezTo>
                    <a:cubicBezTo>
                      <a:pt x="13239" y="298"/>
                      <a:pt x="7949" y="2290"/>
                      <a:pt x="3643" y="5738"/>
                    </a:cubicBezTo>
                    <a:cubicBezTo>
                      <a:pt x="533" y="8315"/>
                      <a:pt x="-444" y="10714"/>
                      <a:pt x="178" y="11336"/>
                    </a:cubicBezTo>
                    <a:close/>
                  </a:path>
                </a:pathLst>
              </a:custGeom>
              <a:solidFill>
                <a:srgbClr val="263238"/>
              </a:solidFill>
              <a:ln w="8886" cap="flat">
                <a:noFill/>
                <a:prstDash val="solid"/>
                <a:miter/>
              </a:ln>
            </p:spPr>
            <p:txBody>
              <a:bodyPr rtlCol="1" anchor="ctr"/>
              <a:lstStyle/>
              <a:p>
                <a:endParaRPr lang="ar-SA"/>
              </a:p>
            </p:txBody>
          </p:sp>
          <p:sp>
            <p:nvSpPr>
              <p:cNvPr id="820" name="Freeform: Shape 819">
                <a:extLst>
                  <a:ext uri="{FF2B5EF4-FFF2-40B4-BE49-F238E27FC236}">
                    <a16:creationId xmlns:a16="http://schemas.microsoft.com/office/drawing/2014/main" id="{FAF3B33B-85A5-4AED-A9D2-25223D78D027}"/>
                  </a:ext>
                </a:extLst>
              </p:cNvPr>
              <p:cNvSpPr/>
              <p:nvPr/>
            </p:nvSpPr>
            <p:spPr>
              <a:xfrm>
                <a:off x="2771037" y="2851844"/>
                <a:ext cx="27670" cy="89215"/>
              </a:xfrm>
              <a:custGeom>
                <a:avLst/>
                <a:gdLst>
                  <a:gd name="connsiteX0" fmla="*/ 27226 w 27670"/>
                  <a:gd name="connsiteY0" fmla="*/ 88417 h 89215"/>
                  <a:gd name="connsiteX1" fmla="*/ 9898 w 27670"/>
                  <a:gd name="connsiteY1" fmla="*/ 86196 h 89215"/>
                  <a:gd name="connsiteX2" fmla="*/ 4033 w 27670"/>
                  <a:gd name="connsiteY2" fmla="*/ 83796 h 89215"/>
                  <a:gd name="connsiteX3" fmla="*/ 5455 w 27670"/>
                  <a:gd name="connsiteY3" fmla="*/ 75710 h 89215"/>
                  <a:gd name="connsiteX4" fmla="*/ 12386 w 27670"/>
                  <a:gd name="connsiteY4" fmla="*/ 54739 h 89215"/>
                  <a:gd name="connsiteX5" fmla="*/ 27670 w 27670"/>
                  <a:gd name="connsiteY5" fmla="*/ 0 h 89215"/>
                  <a:gd name="connsiteX6" fmla="*/ 8032 w 27670"/>
                  <a:gd name="connsiteY6" fmla="*/ 53317 h 89215"/>
                  <a:gd name="connsiteX7" fmla="*/ 1367 w 27670"/>
                  <a:gd name="connsiteY7" fmla="*/ 74466 h 89215"/>
                  <a:gd name="connsiteX8" fmla="*/ 568 w 27670"/>
                  <a:gd name="connsiteY8" fmla="*/ 85129 h 89215"/>
                  <a:gd name="connsiteX9" fmla="*/ 5188 w 27670"/>
                  <a:gd name="connsiteY9" fmla="*/ 88861 h 89215"/>
                  <a:gd name="connsiteX10" fmla="*/ 9809 w 27670"/>
                  <a:gd name="connsiteY10" fmla="*/ 88861 h 89215"/>
                  <a:gd name="connsiteX11" fmla="*/ 27226 w 27670"/>
                  <a:gd name="connsiteY11" fmla="*/ 88417 h 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70" h="89215">
                    <a:moveTo>
                      <a:pt x="27226" y="88417"/>
                    </a:moveTo>
                    <a:cubicBezTo>
                      <a:pt x="21568" y="86942"/>
                      <a:pt x="15745" y="86196"/>
                      <a:pt x="9898" y="86196"/>
                    </a:cubicBezTo>
                    <a:cubicBezTo>
                      <a:pt x="7143" y="86196"/>
                      <a:pt x="4566" y="85662"/>
                      <a:pt x="4033" y="83796"/>
                    </a:cubicBezTo>
                    <a:cubicBezTo>
                      <a:pt x="3680" y="81019"/>
                      <a:pt x="4175" y="78200"/>
                      <a:pt x="5455" y="75710"/>
                    </a:cubicBezTo>
                    <a:lnTo>
                      <a:pt x="12386" y="54739"/>
                    </a:lnTo>
                    <a:cubicBezTo>
                      <a:pt x="18929" y="36928"/>
                      <a:pt x="24040" y="18624"/>
                      <a:pt x="27670" y="0"/>
                    </a:cubicBezTo>
                    <a:cubicBezTo>
                      <a:pt x="19645" y="17192"/>
                      <a:pt x="13076" y="35027"/>
                      <a:pt x="8032" y="53317"/>
                    </a:cubicBezTo>
                    <a:lnTo>
                      <a:pt x="1367" y="74466"/>
                    </a:lnTo>
                    <a:cubicBezTo>
                      <a:pt x="-122" y="77821"/>
                      <a:pt x="-404" y="81589"/>
                      <a:pt x="568" y="85129"/>
                    </a:cubicBezTo>
                    <a:cubicBezTo>
                      <a:pt x="1438" y="87029"/>
                      <a:pt x="3148" y="88410"/>
                      <a:pt x="5188" y="88861"/>
                    </a:cubicBezTo>
                    <a:cubicBezTo>
                      <a:pt x="6725" y="89016"/>
                      <a:pt x="8273" y="89016"/>
                      <a:pt x="9809" y="88861"/>
                    </a:cubicBezTo>
                    <a:cubicBezTo>
                      <a:pt x="15610" y="89453"/>
                      <a:pt x="21463" y="89304"/>
                      <a:pt x="27226" y="88417"/>
                    </a:cubicBezTo>
                    <a:close/>
                  </a:path>
                </a:pathLst>
              </a:custGeom>
              <a:solidFill>
                <a:srgbClr val="263238"/>
              </a:solidFill>
              <a:ln w="8886" cap="flat">
                <a:noFill/>
                <a:prstDash val="solid"/>
                <a:miter/>
              </a:ln>
            </p:spPr>
            <p:txBody>
              <a:bodyPr rtlCol="1" anchor="ctr"/>
              <a:lstStyle/>
              <a:p>
                <a:endParaRPr lang="ar-SA"/>
              </a:p>
            </p:txBody>
          </p:sp>
          <p:sp>
            <p:nvSpPr>
              <p:cNvPr id="821" name="Freeform: Shape 820">
                <a:extLst>
                  <a:ext uri="{FF2B5EF4-FFF2-40B4-BE49-F238E27FC236}">
                    <a16:creationId xmlns:a16="http://schemas.microsoft.com/office/drawing/2014/main" id="{09227158-F3D2-4171-9A94-156D646F6295}"/>
                  </a:ext>
                </a:extLst>
              </p:cNvPr>
              <p:cNvSpPr/>
              <p:nvPr/>
            </p:nvSpPr>
            <p:spPr>
              <a:xfrm>
                <a:off x="2797197" y="3033744"/>
                <a:ext cx="101390" cy="50714"/>
              </a:xfrm>
              <a:custGeom>
                <a:avLst/>
                <a:gdLst>
                  <a:gd name="connsiteX0" fmla="*/ 0 w 101390"/>
                  <a:gd name="connsiteY0" fmla="*/ 32523 h 50714"/>
                  <a:gd name="connsiteX1" fmla="*/ 101391 w 101390"/>
                  <a:gd name="connsiteY1" fmla="*/ 0 h 50714"/>
                  <a:gd name="connsiteX2" fmla="*/ 1955 w 101390"/>
                  <a:gd name="connsiteY2" fmla="*/ 50562 h 50714"/>
                </a:gdLst>
                <a:ahLst/>
                <a:cxnLst>
                  <a:cxn ang="0">
                    <a:pos x="connsiteX0" y="connsiteY0"/>
                  </a:cxn>
                  <a:cxn ang="0">
                    <a:pos x="connsiteX1" y="connsiteY1"/>
                  </a:cxn>
                  <a:cxn ang="0">
                    <a:pos x="connsiteX2" y="connsiteY2"/>
                  </a:cxn>
                </a:cxnLst>
                <a:rect l="l" t="t" r="r" b="b"/>
                <a:pathLst>
                  <a:path w="101390" h="50714">
                    <a:moveTo>
                      <a:pt x="0" y="32523"/>
                    </a:moveTo>
                    <a:cubicBezTo>
                      <a:pt x="36155" y="31272"/>
                      <a:pt x="71254" y="20014"/>
                      <a:pt x="101391" y="0"/>
                    </a:cubicBezTo>
                    <a:cubicBezTo>
                      <a:pt x="101391" y="0"/>
                      <a:pt x="79087" y="53939"/>
                      <a:pt x="1955" y="50562"/>
                    </a:cubicBezTo>
                    <a:close/>
                  </a:path>
                </a:pathLst>
              </a:custGeom>
              <a:solidFill>
                <a:srgbClr val="EB996E"/>
              </a:solidFill>
              <a:ln w="8886" cap="flat">
                <a:noFill/>
                <a:prstDash val="solid"/>
                <a:miter/>
              </a:ln>
            </p:spPr>
            <p:txBody>
              <a:bodyPr rtlCol="1" anchor="ctr"/>
              <a:lstStyle/>
              <a:p>
                <a:endParaRPr lang="ar-SA"/>
              </a:p>
            </p:txBody>
          </p:sp>
          <p:sp>
            <p:nvSpPr>
              <p:cNvPr id="822" name="Freeform: Shape 821">
                <a:extLst>
                  <a:ext uri="{FF2B5EF4-FFF2-40B4-BE49-F238E27FC236}">
                    <a16:creationId xmlns:a16="http://schemas.microsoft.com/office/drawing/2014/main" id="{35ED08CB-9745-428A-97CD-35A242AFAA26}"/>
                  </a:ext>
                </a:extLst>
              </p:cNvPr>
              <p:cNvSpPr/>
              <p:nvPr/>
            </p:nvSpPr>
            <p:spPr>
              <a:xfrm>
                <a:off x="2802972" y="2957911"/>
                <a:ext cx="32764" cy="23236"/>
              </a:xfrm>
              <a:custGeom>
                <a:avLst/>
                <a:gdLst>
                  <a:gd name="connsiteX0" fmla="*/ 889 w 32764"/>
                  <a:gd name="connsiteY0" fmla="*/ 8031 h 23236"/>
                  <a:gd name="connsiteX1" fmla="*/ 17595 w 32764"/>
                  <a:gd name="connsiteY1" fmla="*/ 34 h 23236"/>
                  <a:gd name="connsiteX2" fmla="*/ 29947 w 32764"/>
                  <a:gd name="connsiteY2" fmla="*/ 5899 h 23236"/>
                  <a:gd name="connsiteX3" fmla="*/ 31458 w 32764"/>
                  <a:gd name="connsiteY3" fmla="*/ 18517 h 23236"/>
                  <a:gd name="connsiteX4" fmla="*/ 17685 w 32764"/>
                  <a:gd name="connsiteY4" fmla="*/ 22694 h 23236"/>
                  <a:gd name="connsiteX5" fmla="*/ 3822 w 32764"/>
                  <a:gd name="connsiteY5" fmla="*/ 15318 h 23236"/>
                  <a:gd name="connsiteX6" fmla="*/ 623 w 32764"/>
                  <a:gd name="connsiteY6" fmla="*/ 12297 h 23236"/>
                  <a:gd name="connsiteX7" fmla="*/ 623 w 32764"/>
                  <a:gd name="connsiteY7" fmla="*/ 8387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64" h="23236">
                    <a:moveTo>
                      <a:pt x="889" y="8031"/>
                    </a:moveTo>
                    <a:cubicBezTo>
                      <a:pt x="4707" y="2664"/>
                      <a:pt x="11020" y="-358"/>
                      <a:pt x="17595" y="34"/>
                    </a:cubicBezTo>
                    <a:cubicBezTo>
                      <a:pt x="22330" y="264"/>
                      <a:pt x="26777" y="2375"/>
                      <a:pt x="29947" y="5899"/>
                    </a:cubicBezTo>
                    <a:cubicBezTo>
                      <a:pt x="33045" y="9373"/>
                      <a:pt x="33648" y="14410"/>
                      <a:pt x="31458" y="18517"/>
                    </a:cubicBezTo>
                    <a:cubicBezTo>
                      <a:pt x="28117" y="22541"/>
                      <a:pt x="22698" y="24185"/>
                      <a:pt x="17685" y="22694"/>
                    </a:cubicBezTo>
                    <a:cubicBezTo>
                      <a:pt x="12616" y="21189"/>
                      <a:pt x="7902" y="18681"/>
                      <a:pt x="3822" y="15318"/>
                    </a:cubicBezTo>
                    <a:cubicBezTo>
                      <a:pt x="2572" y="14525"/>
                      <a:pt x="1486" y="13500"/>
                      <a:pt x="623" y="12297"/>
                    </a:cubicBezTo>
                    <a:cubicBezTo>
                      <a:pt x="-208" y="11126"/>
                      <a:pt x="-208" y="9558"/>
                      <a:pt x="623" y="8387"/>
                    </a:cubicBezTo>
                  </a:path>
                </a:pathLst>
              </a:custGeom>
              <a:solidFill>
                <a:srgbClr val="EB996E"/>
              </a:solidFill>
              <a:ln w="8886" cap="flat">
                <a:noFill/>
                <a:prstDash val="solid"/>
                <a:miter/>
              </a:ln>
            </p:spPr>
            <p:txBody>
              <a:bodyPr rtlCol="1" anchor="ctr"/>
              <a:lstStyle/>
              <a:p>
                <a:endParaRPr lang="ar-SA"/>
              </a:p>
            </p:txBody>
          </p:sp>
          <p:sp>
            <p:nvSpPr>
              <p:cNvPr id="823" name="Freeform: Shape 822">
                <a:extLst>
                  <a:ext uri="{FF2B5EF4-FFF2-40B4-BE49-F238E27FC236}">
                    <a16:creationId xmlns:a16="http://schemas.microsoft.com/office/drawing/2014/main" id="{9F885206-6AD5-4FFA-86D5-FABD942D6F04}"/>
                  </a:ext>
                </a:extLst>
              </p:cNvPr>
              <p:cNvSpPr/>
              <p:nvPr/>
            </p:nvSpPr>
            <p:spPr>
              <a:xfrm>
                <a:off x="2797464" y="2946391"/>
                <a:ext cx="34315" cy="31738"/>
              </a:xfrm>
              <a:custGeom>
                <a:avLst/>
                <a:gdLst>
                  <a:gd name="connsiteX0" fmla="*/ 32346 w 34315"/>
                  <a:gd name="connsiteY0" fmla="*/ 2 h 31738"/>
                  <a:gd name="connsiteX1" fmla="*/ 21682 w 34315"/>
                  <a:gd name="connsiteY1" fmla="*/ 20085 h 31738"/>
                  <a:gd name="connsiteX2" fmla="*/ 0 w 34315"/>
                  <a:gd name="connsiteY2" fmla="*/ 29771 h 31738"/>
                  <a:gd name="connsiteX3" fmla="*/ 7997 w 34315"/>
                  <a:gd name="connsiteY3" fmla="*/ 31725 h 31738"/>
                  <a:gd name="connsiteX4" fmla="*/ 26214 w 34315"/>
                  <a:gd name="connsiteY4" fmla="*/ 24350 h 31738"/>
                  <a:gd name="connsiteX5" fmla="*/ 34300 w 34315"/>
                  <a:gd name="connsiteY5" fmla="*/ 7466 h 31738"/>
                  <a:gd name="connsiteX6" fmla="*/ 32346 w 34315"/>
                  <a:gd name="connsiteY6" fmla="*/ 2 h 3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15" h="31738">
                    <a:moveTo>
                      <a:pt x="32346" y="2"/>
                    </a:moveTo>
                    <a:cubicBezTo>
                      <a:pt x="30568" y="2"/>
                      <a:pt x="31102" y="11465"/>
                      <a:pt x="21682" y="20085"/>
                    </a:cubicBezTo>
                    <a:cubicBezTo>
                      <a:pt x="12263" y="28704"/>
                      <a:pt x="0" y="28082"/>
                      <a:pt x="0" y="29771"/>
                    </a:cubicBezTo>
                    <a:cubicBezTo>
                      <a:pt x="0" y="31459"/>
                      <a:pt x="2844" y="31814"/>
                      <a:pt x="7997" y="31725"/>
                    </a:cubicBezTo>
                    <a:cubicBezTo>
                      <a:pt x="14740" y="31450"/>
                      <a:pt x="21179" y="28843"/>
                      <a:pt x="26214" y="24350"/>
                    </a:cubicBezTo>
                    <a:cubicBezTo>
                      <a:pt x="31004" y="19989"/>
                      <a:pt x="33906" y="13932"/>
                      <a:pt x="34300" y="7466"/>
                    </a:cubicBezTo>
                    <a:cubicBezTo>
                      <a:pt x="34478" y="2757"/>
                      <a:pt x="33056" y="-87"/>
                      <a:pt x="32346" y="2"/>
                    </a:cubicBezTo>
                    <a:close/>
                  </a:path>
                </a:pathLst>
              </a:custGeom>
              <a:solidFill>
                <a:srgbClr val="263238"/>
              </a:solidFill>
              <a:ln w="8886" cap="flat">
                <a:noFill/>
                <a:prstDash val="solid"/>
                <a:miter/>
              </a:ln>
            </p:spPr>
            <p:txBody>
              <a:bodyPr rtlCol="1" anchor="ctr"/>
              <a:lstStyle/>
              <a:p>
                <a:endParaRPr lang="ar-SA"/>
              </a:p>
            </p:txBody>
          </p:sp>
          <p:sp>
            <p:nvSpPr>
              <p:cNvPr id="824" name="Freeform: Shape 823">
                <a:extLst>
                  <a:ext uri="{FF2B5EF4-FFF2-40B4-BE49-F238E27FC236}">
                    <a16:creationId xmlns:a16="http://schemas.microsoft.com/office/drawing/2014/main" id="{29F143B4-1BC8-4406-AD19-200137919364}"/>
                  </a:ext>
                </a:extLst>
              </p:cNvPr>
              <p:cNvSpPr/>
              <p:nvPr/>
            </p:nvSpPr>
            <p:spPr>
              <a:xfrm>
                <a:off x="2826977" y="2832904"/>
                <a:ext cx="48650" cy="12998"/>
              </a:xfrm>
              <a:custGeom>
                <a:avLst/>
                <a:gdLst>
                  <a:gd name="connsiteX0" fmla="*/ 78 w 48650"/>
                  <a:gd name="connsiteY0" fmla="*/ 8988 h 12998"/>
                  <a:gd name="connsiteX1" fmla="*/ 24248 w 48650"/>
                  <a:gd name="connsiteY1" fmla="*/ 10766 h 12998"/>
                  <a:gd name="connsiteX2" fmla="*/ 48507 w 48650"/>
                  <a:gd name="connsiteY2" fmla="*/ 11921 h 12998"/>
                  <a:gd name="connsiteX3" fmla="*/ 43087 w 48650"/>
                  <a:gd name="connsiteY3" fmla="*/ 5434 h 12998"/>
                  <a:gd name="connsiteX4" fmla="*/ 25314 w 48650"/>
                  <a:gd name="connsiteY4" fmla="*/ 102 h 12998"/>
                  <a:gd name="connsiteX5" fmla="*/ 6565 w 48650"/>
                  <a:gd name="connsiteY5" fmla="*/ 3212 h 12998"/>
                  <a:gd name="connsiteX6" fmla="*/ 78 w 48650"/>
                  <a:gd name="connsiteY6" fmla="*/ 8988 h 1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50" h="12998">
                    <a:moveTo>
                      <a:pt x="78" y="8988"/>
                    </a:moveTo>
                    <a:cubicBezTo>
                      <a:pt x="1322" y="11832"/>
                      <a:pt x="11807" y="9966"/>
                      <a:pt x="24248" y="10766"/>
                    </a:cubicBezTo>
                    <a:cubicBezTo>
                      <a:pt x="36689" y="11565"/>
                      <a:pt x="46997" y="14587"/>
                      <a:pt x="48507" y="11921"/>
                    </a:cubicBezTo>
                    <a:cubicBezTo>
                      <a:pt x="49218" y="10588"/>
                      <a:pt x="47263" y="8011"/>
                      <a:pt x="43087" y="5434"/>
                    </a:cubicBezTo>
                    <a:cubicBezTo>
                      <a:pt x="37665" y="2282"/>
                      <a:pt x="31576" y="455"/>
                      <a:pt x="25314" y="102"/>
                    </a:cubicBezTo>
                    <a:cubicBezTo>
                      <a:pt x="18907" y="-352"/>
                      <a:pt x="12483" y="713"/>
                      <a:pt x="6565" y="3212"/>
                    </a:cubicBezTo>
                    <a:cubicBezTo>
                      <a:pt x="1766" y="5256"/>
                      <a:pt x="-456" y="7655"/>
                      <a:pt x="78" y="8988"/>
                    </a:cubicBezTo>
                    <a:close/>
                  </a:path>
                </a:pathLst>
              </a:custGeom>
              <a:solidFill>
                <a:srgbClr val="263238"/>
              </a:solidFill>
              <a:ln w="8886" cap="flat">
                <a:noFill/>
                <a:prstDash val="solid"/>
                <a:miter/>
              </a:ln>
            </p:spPr>
            <p:txBody>
              <a:bodyPr rtlCol="1" anchor="ctr"/>
              <a:lstStyle/>
              <a:p>
                <a:endParaRPr lang="ar-SA"/>
              </a:p>
            </p:txBody>
          </p:sp>
          <p:sp>
            <p:nvSpPr>
              <p:cNvPr id="825" name="Freeform: Shape 824">
                <a:extLst>
                  <a:ext uri="{FF2B5EF4-FFF2-40B4-BE49-F238E27FC236}">
                    <a16:creationId xmlns:a16="http://schemas.microsoft.com/office/drawing/2014/main" id="{CE6BE388-9B4D-477E-805B-C78399D9DEF2}"/>
                  </a:ext>
                </a:extLst>
              </p:cNvPr>
              <p:cNvSpPr/>
              <p:nvPr/>
            </p:nvSpPr>
            <p:spPr>
              <a:xfrm>
                <a:off x="2730664" y="2820633"/>
                <a:ext cx="36371" cy="12820"/>
              </a:xfrm>
              <a:custGeom>
                <a:avLst/>
                <a:gdLst>
                  <a:gd name="connsiteX0" fmla="*/ 332 w 36371"/>
                  <a:gd name="connsiteY0" fmla="*/ 11928 h 12820"/>
                  <a:gd name="connsiteX1" fmla="*/ 18104 w 36371"/>
                  <a:gd name="connsiteY1" fmla="*/ 10862 h 12820"/>
                  <a:gd name="connsiteX2" fmla="*/ 35876 w 36371"/>
                  <a:gd name="connsiteY2" fmla="*/ 9084 h 12820"/>
                  <a:gd name="connsiteX3" fmla="*/ 31966 w 36371"/>
                  <a:gd name="connsiteY3" fmla="*/ 3309 h 12820"/>
                  <a:gd name="connsiteX4" fmla="*/ 17126 w 36371"/>
                  <a:gd name="connsiteY4" fmla="*/ 110 h 12820"/>
                  <a:gd name="connsiteX5" fmla="*/ 3086 w 36371"/>
                  <a:gd name="connsiteY5" fmla="*/ 5619 h 12820"/>
                  <a:gd name="connsiteX6" fmla="*/ 332 w 36371"/>
                  <a:gd name="connsiteY6" fmla="*/ 11928 h 1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71" h="12820">
                    <a:moveTo>
                      <a:pt x="332" y="11928"/>
                    </a:moveTo>
                    <a:cubicBezTo>
                      <a:pt x="2287" y="14238"/>
                      <a:pt x="9218" y="11395"/>
                      <a:pt x="18104" y="10862"/>
                    </a:cubicBezTo>
                    <a:cubicBezTo>
                      <a:pt x="26990" y="10329"/>
                      <a:pt x="34366" y="11662"/>
                      <a:pt x="35876" y="9084"/>
                    </a:cubicBezTo>
                    <a:cubicBezTo>
                      <a:pt x="37387" y="6508"/>
                      <a:pt x="35255" y="5441"/>
                      <a:pt x="31966" y="3309"/>
                    </a:cubicBezTo>
                    <a:cubicBezTo>
                      <a:pt x="27465" y="744"/>
                      <a:pt x="22284" y="-373"/>
                      <a:pt x="17126" y="110"/>
                    </a:cubicBezTo>
                    <a:cubicBezTo>
                      <a:pt x="11998" y="488"/>
                      <a:pt x="7104" y="2409"/>
                      <a:pt x="3086" y="5619"/>
                    </a:cubicBezTo>
                    <a:cubicBezTo>
                      <a:pt x="332" y="8285"/>
                      <a:pt x="-557" y="10773"/>
                      <a:pt x="332" y="11928"/>
                    </a:cubicBezTo>
                    <a:close/>
                  </a:path>
                </a:pathLst>
              </a:custGeom>
              <a:solidFill>
                <a:srgbClr val="263238"/>
              </a:solidFill>
              <a:ln w="8886" cap="flat">
                <a:noFill/>
                <a:prstDash val="solid"/>
                <a:miter/>
              </a:ln>
            </p:spPr>
            <p:txBody>
              <a:bodyPr rtlCol="1" anchor="ctr"/>
              <a:lstStyle/>
              <a:p>
                <a:endParaRPr lang="ar-SA"/>
              </a:p>
            </p:txBody>
          </p:sp>
          <p:sp>
            <p:nvSpPr>
              <p:cNvPr id="826" name="Freeform: Shape 825">
                <a:extLst>
                  <a:ext uri="{FF2B5EF4-FFF2-40B4-BE49-F238E27FC236}">
                    <a16:creationId xmlns:a16="http://schemas.microsoft.com/office/drawing/2014/main" id="{1C4F8063-540C-4530-9E78-CDA23A243363}"/>
                  </a:ext>
                </a:extLst>
              </p:cNvPr>
              <p:cNvSpPr/>
              <p:nvPr/>
            </p:nvSpPr>
            <p:spPr>
              <a:xfrm>
                <a:off x="2734473" y="2713487"/>
                <a:ext cx="241777" cy="220101"/>
              </a:xfrm>
              <a:custGeom>
                <a:avLst/>
                <a:gdLst>
                  <a:gd name="connsiteX0" fmla="*/ 699 w 241777"/>
                  <a:gd name="connsiteY0" fmla="*/ 21327 h 220101"/>
                  <a:gd name="connsiteX1" fmla="*/ 31800 w 241777"/>
                  <a:gd name="connsiteY1" fmla="*/ 92416 h 220101"/>
                  <a:gd name="connsiteX2" fmla="*/ 75520 w 241777"/>
                  <a:gd name="connsiteY2" fmla="*/ 109566 h 220101"/>
                  <a:gd name="connsiteX3" fmla="*/ 104756 w 241777"/>
                  <a:gd name="connsiteY3" fmla="*/ 117564 h 220101"/>
                  <a:gd name="connsiteX4" fmla="*/ 170691 w 241777"/>
                  <a:gd name="connsiteY4" fmla="*/ 129027 h 220101"/>
                  <a:gd name="connsiteX5" fmla="*/ 180110 w 241777"/>
                  <a:gd name="connsiteY5" fmla="*/ 192119 h 220101"/>
                  <a:gd name="connsiteX6" fmla="*/ 232627 w 241777"/>
                  <a:gd name="connsiteY6" fmla="*/ 218777 h 220101"/>
                  <a:gd name="connsiteX7" fmla="*/ 241069 w 241777"/>
                  <a:gd name="connsiteY7" fmla="*/ 68868 h 220101"/>
                  <a:gd name="connsiteX8" fmla="*/ 233516 w 241777"/>
                  <a:gd name="connsiteY8" fmla="*/ 31457 h 220101"/>
                  <a:gd name="connsiteX9" fmla="*/ 176378 w 241777"/>
                  <a:gd name="connsiteY9" fmla="*/ 8442 h 220101"/>
                  <a:gd name="connsiteX10" fmla="*/ 86717 w 241777"/>
                  <a:gd name="connsiteY10" fmla="*/ 1333 h 220101"/>
                  <a:gd name="connsiteX11" fmla="*/ 42819 w 241777"/>
                  <a:gd name="connsiteY11" fmla="*/ 1333 h 220101"/>
                  <a:gd name="connsiteX12" fmla="*/ 4964 w 241777"/>
                  <a:gd name="connsiteY12" fmla="*/ 21771 h 22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777" h="220101">
                    <a:moveTo>
                      <a:pt x="699" y="21327"/>
                    </a:moveTo>
                    <a:cubicBezTo>
                      <a:pt x="-3117" y="48985"/>
                      <a:pt x="8898" y="76447"/>
                      <a:pt x="31800" y="92416"/>
                    </a:cubicBezTo>
                    <a:cubicBezTo>
                      <a:pt x="45368" y="100423"/>
                      <a:pt x="60127" y="106212"/>
                      <a:pt x="75520" y="109566"/>
                    </a:cubicBezTo>
                    <a:lnTo>
                      <a:pt x="104756" y="117564"/>
                    </a:lnTo>
                    <a:cubicBezTo>
                      <a:pt x="126090" y="124446"/>
                      <a:pt x="148285" y="128305"/>
                      <a:pt x="170691" y="129027"/>
                    </a:cubicBezTo>
                    <a:cubicBezTo>
                      <a:pt x="169535" y="154086"/>
                      <a:pt x="166603" y="170969"/>
                      <a:pt x="180110" y="192119"/>
                    </a:cubicBezTo>
                    <a:cubicBezTo>
                      <a:pt x="192195" y="211135"/>
                      <a:pt x="209790" y="224464"/>
                      <a:pt x="232627" y="218777"/>
                    </a:cubicBezTo>
                    <a:cubicBezTo>
                      <a:pt x="240413" y="169212"/>
                      <a:pt x="243241" y="118994"/>
                      <a:pt x="241069" y="68868"/>
                    </a:cubicBezTo>
                    <a:cubicBezTo>
                      <a:pt x="242040" y="55940"/>
                      <a:pt x="239427" y="42995"/>
                      <a:pt x="233516" y="31457"/>
                    </a:cubicBezTo>
                    <a:cubicBezTo>
                      <a:pt x="221964" y="13685"/>
                      <a:pt x="197971" y="10130"/>
                      <a:pt x="176378" y="8442"/>
                    </a:cubicBezTo>
                    <a:lnTo>
                      <a:pt x="86717" y="1333"/>
                    </a:lnTo>
                    <a:cubicBezTo>
                      <a:pt x="72138" y="-444"/>
                      <a:pt x="57398" y="-444"/>
                      <a:pt x="42819" y="1333"/>
                    </a:cubicBezTo>
                    <a:cubicBezTo>
                      <a:pt x="28121" y="3271"/>
                      <a:pt x="14648" y="10545"/>
                      <a:pt x="4964" y="21771"/>
                    </a:cubicBezTo>
                  </a:path>
                </a:pathLst>
              </a:custGeom>
              <a:solidFill>
                <a:srgbClr val="263238"/>
              </a:solidFill>
              <a:ln w="8886" cap="flat">
                <a:noFill/>
                <a:prstDash val="solid"/>
                <a:miter/>
              </a:ln>
            </p:spPr>
            <p:txBody>
              <a:bodyPr rtlCol="1" anchor="ctr"/>
              <a:lstStyle/>
              <a:p>
                <a:endParaRPr lang="ar-SA"/>
              </a:p>
            </p:txBody>
          </p:sp>
          <p:sp>
            <p:nvSpPr>
              <p:cNvPr id="827" name="Freeform: Shape 826">
                <a:extLst>
                  <a:ext uri="{FF2B5EF4-FFF2-40B4-BE49-F238E27FC236}">
                    <a16:creationId xmlns:a16="http://schemas.microsoft.com/office/drawing/2014/main" id="{1E76D486-497C-4E3E-AB2E-80AF6C83ADD4}"/>
                  </a:ext>
                </a:extLst>
              </p:cNvPr>
              <p:cNvSpPr/>
              <p:nvPr/>
            </p:nvSpPr>
            <p:spPr>
              <a:xfrm>
                <a:off x="2751068" y="2708777"/>
                <a:ext cx="272992" cy="134269"/>
              </a:xfrm>
              <a:custGeom>
                <a:avLst/>
                <a:gdLst>
                  <a:gd name="connsiteX0" fmla="*/ 272992 w 272992"/>
                  <a:gd name="connsiteY0" fmla="*/ 134270 h 134269"/>
                  <a:gd name="connsiteX1" fmla="*/ 272104 w 272992"/>
                  <a:gd name="connsiteY1" fmla="*/ 134270 h 134269"/>
                  <a:gd name="connsiteX2" fmla="*/ 269615 w 272992"/>
                  <a:gd name="connsiteY2" fmla="*/ 134270 h 134269"/>
                  <a:gd name="connsiteX3" fmla="*/ 260107 w 272992"/>
                  <a:gd name="connsiteY3" fmla="*/ 132137 h 134269"/>
                  <a:gd name="connsiteX4" fmla="*/ 247578 w 272992"/>
                  <a:gd name="connsiteY4" fmla="*/ 123251 h 134269"/>
                  <a:gd name="connsiteX5" fmla="*/ 234782 w 272992"/>
                  <a:gd name="connsiteY5" fmla="*/ 107611 h 134269"/>
                  <a:gd name="connsiteX6" fmla="*/ 217009 w 272992"/>
                  <a:gd name="connsiteY6" fmla="*/ 91350 h 134269"/>
                  <a:gd name="connsiteX7" fmla="*/ 191950 w 272992"/>
                  <a:gd name="connsiteY7" fmla="*/ 79798 h 134269"/>
                  <a:gd name="connsiteX8" fmla="*/ 128770 w 272992"/>
                  <a:gd name="connsiteY8" fmla="*/ 72866 h 134269"/>
                  <a:gd name="connsiteX9" fmla="*/ 64523 w 272992"/>
                  <a:gd name="connsiteY9" fmla="*/ 68423 h 134269"/>
                  <a:gd name="connsiteX10" fmla="*/ 18226 w 272992"/>
                  <a:gd name="connsiteY10" fmla="*/ 43809 h 134269"/>
                  <a:gd name="connsiteX11" fmla="*/ 6052 w 272992"/>
                  <a:gd name="connsiteY11" fmla="*/ 27458 h 134269"/>
                  <a:gd name="connsiteX12" fmla="*/ 898 w 272992"/>
                  <a:gd name="connsiteY12" fmla="*/ 12974 h 134269"/>
                  <a:gd name="connsiteX13" fmla="*/ 276 w 272992"/>
                  <a:gd name="connsiteY13" fmla="*/ 0 h 134269"/>
                  <a:gd name="connsiteX14" fmla="*/ 2054 w 272992"/>
                  <a:gd name="connsiteY14" fmla="*/ 12707 h 134269"/>
                  <a:gd name="connsiteX15" fmla="*/ 7563 w 272992"/>
                  <a:gd name="connsiteY15" fmla="*/ 26659 h 134269"/>
                  <a:gd name="connsiteX16" fmla="*/ 19826 w 272992"/>
                  <a:gd name="connsiteY16" fmla="*/ 42209 h 134269"/>
                  <a:gd name="connsiteX17" fmla="*/ 65145 w 272992"/>
                  <a:gd name="connsiteY17" fmla="*/ 65669 h 134269"/>
                  <a:gd name="connsiteX18" fmla="*/ 128770 w 272992"/>
                  <a:gd name="connsiteY18" fmla="*/ 69757 h 134269"/>
                  <a:gd name="connsiteX19" fmla="*/ 192839 w 272992"/>
                  <a:gd name="connsiteY19" fmla="*/ 77043 h 134269"/>
                  <a:gd name="connsiteX20" fmla="*/ 218431 w 272992"/>
                  <a:gd name="connsiteY20" fmla="*/ 89217 h 134269"/>
                  <a:gd name="connsiteX21" fmla="*/ 236204 w 272992"/>
                  <a:gd name="connsiteY21" fmla="*/ 106279 h 134269"/>
                  <a:gd name="connsiteX22" fmla="*/ 248555 w 272992"/>
                  <a:gd name="connsiteY22" fmla="*/ 122096 h 134269"/>
                  <a:gd name="connsiteX23" fmla="*/ 260374 w 272992"/>
                  <a:gd name="connsiteY23" fmla="*/ 130982 h 134269"/>
                  <a:gd name="connsiteX24" fmla="*/ 272992 w 272992"/>
                  <a:gd name="connsiteY24" fmla="*/ 134270 h 13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992" h="134269">
                    <a:moveTo>
                      <a:pt x="272992" y="134270"/>
                    </a:moveTo>
                    <a:cubicBezTo>
                      <a:pt x="272992" y="134270"/>
                      <a:pt x="272992" y="134270"/>
                      <a:pt x="272104" y="134270"/>
                    </a:cubicBezTo>
                    <a:lnTo>
                      <a:pt x="269615" y="134270"/>
                    </a:lnTo>
                    <a:cubicBezTo>
                      <a:pt x="266335" y="134204"/>
                      <a:pt x="263101" y="133479"/>
                      <a:pt x="260107" y="132137"/>
                    </a:cubicBezTo>
                    <a:cubicBezTo>
                      <a:pt x="255401" y="130003"/>
                      <a:pt x="251148" y="126986"/>
                      <a:pt x="247578" y="123251"/>
                    </a:cubicBezTo>
                    <a:cubicBezTo>
                      <a:pt x="243051" y="118257"/>
                      <a:pt x="238780" y="113037"/>
                      <a:pt x="234782" y="107611"/>
                    </a:cubicBezTo>
                    <a:cubicBezTo>
                      <a:pt x="229814" y="101230"/>
                      <a:pt x="223806" y="95732"/>
                      <a:pt x="217009" y="91350"/>
                    </a:cubicBezTo>
                    <a:cubicBezTo>
                      <a:pt x="209250" y="86323"/>
                      <a:pt x="200812" y="82433"/>
                      <a:pt x="191950" y="79798"/>
                    </a:cubicBezTo>
                    <a:cubicBezTo>
                      <a:pt x="171354" y="74344"/>
                      <a:pt x="150058" y="72008"/>
                      <a:pt x="128770" y="72866"/>
                    </a:cubicBezTo>
                    <a:cubicBezTo>
                      <a:pt x="107256" y="73754"/>
                      <a:pt x="85710" y="72264"/>
                      <a:pt x="64523" y="68423"/>
                    </a:cubicBezTo>
                    <a:cubicBezTo>
                      <a:pt x="47040" y="64855"/>
                      <a:pt x="30962" y="56307"/>
                      <a:pt x="18226" y="43809"/>
                    </a:cubicBezTo>
                    <a:cubicBezTo>
                      <a:pt x="13434" y="38945"/>
                      <a:pt x="9338" y="33443"/>
                      <a:pt x="6052" y="27458"/>
                    </a:cubicBezTo>
                    <a:cubicBezTo>
                      <a:pt x="3705" y="22878"/>
                      <a:pt x="1972" y="18008"/>
                      <a:pt x="898" y="12974"/>
                    </a:cubicBezTo>
                    <a:cubicBezTo>
                      <a:pt x="-31" y="8714"/>
                      <a:pt x="-241" y="4329"/>
                      <a:pt x="276" y="0"/>
                    </a:cubicBezTo>
                    <a:cubicBezTo>
                      <a:pt x="721" y="0"/>
                      <a:pt x="276" y="4710"/>
                      <a:pt x="2054" y="12707"/>
                    </a:cubicBezTo>
                    <a:cubicBezTo>
                      <a:pt x="3252" y="17585"/>
                      <a:pt x="5105" y="22278"/>
                      <a:pt x="7563" y="26659"/>
                    </a:cubicBezTo>
                    <a:cubicBezTo>
                      <a:pt x="10911" y="32385"/>
                      <a:pt x="15038" y="37619"/>
                      <a:pt x="19826" y="42209"/>
                    </a:cubicBezTo>
                    <a:cubicBezTo>
                      <a:pt x="32362" y="54225"/>
                      <a:pt x="48097" y="62370"/>
                      <a:pt x="65145" y="65669"/>
                    </a:cubicBezTo>
                    <a:cubicBezTo>
                      <a:pt x="86145" y="69315"/>
                      <a:pt x="107477" y="70686"/>
                      <a:pt x="128770" y="69757"/>
                    </a:cubicBezTo>
                    <a:cubicBezTo>
                      <a:pt x="150374" y="68892"/>
                      <a:pt x="171982" y="71350"/>
                      <a:pt x="192839" y="77043"/>
                    </a:cubicBezTo>
                    <a:cubicBezTo>
                      <a:pt x="201916" y="79836"/>
                      <a:pt x="210537" y="83938"/>
                      <a:pt x="218431" y="89217"/>
                    </a:cubicBezTo>
                    <a:cubicBezTo>
                      <a:pt x="225264" y="93876"/>
                      <a:pt x="231271" y="99642"/>
                      <a:pt x="236204" y="106279"/>
                    </a:cubicBezTo>
                    <a:cubicBezTo>
                      <a:pt x="240824" y="112232"/>
                      <a:pt x="244556" y="117831"/>
                      <a:pt x="248555" y="122096"/>
                    </a:cubicBezTo>
                    <a:cubicBezTo>
                      <a:pt x="251932" y="125740"/>
                      <a:pt x="255935" y="128750"/>
                      <a:pt x="260374" y="130982"/>
                    </a:cubicBezTo>
                    <a:cubicBezTo>
                      <a:pt x="264260" y="133062"/>
                      <a:pt x="268585" y="134189"/>
                      <a:pt x="272992" y="134270"/>
                    </a:cubicBezTo>
                    <a:close/>
                  </a:path>
                </a:pathLst>
              </a:custGeom>
              <a:solidFill>
                <a:srgbClr val="455A64"/>
              </a:solidFill>
              <a:ln w="8886" cap="flat">
                <a:noFill/>
                <a:prstDash val="solid"/>
                <a:miter/>
              </a:ln>
            </p:spPr>
            <p:txBody>
              <a:bodyPr rtlCol="1" anchor="ctr"/>
              <a:lstStyle/>
              <a:p>
                <a:endParaRPr lang="ar-SA"/>
              </a:p>
            </p:txBody>
          </p:sp>
          <p:sp>
            <p:nvSpPr>
              <p:cNvPr id="828" name="Freeform: Shape 827">
                <a:extLst>
                  <a:ext uri="{FF2B5EF4-FFF2-40B4-BE49-F238E27FC236}">
                    <a16:creationId xmlns:a16="http://schemas.microsoft.com/office/drawing/2014/main" id="{7F689FE4-35B9-4F18-A86D-860792CCA4E2}"/>
                  </a:ext>
                </a:extLst>
              </p:cNvPr>
              <p:cNvSpPr/>
              <p:nvPr/>
            </p:nvSpPr>
            <p:spPr>
              <a:xfrm>
                <a:off x="2761564" y="2703446"/>
                <a:ext cx="251133" cy="92593"/>
              </a:xfrm>
              <a:custGeom>
                <a:avLst/>
                <a:gdLst>
                  <a:gd name="connsiteX0" fmla="*/ 250234 w 251133"/>
                  <a:gd name="connsiteY0" fmla="*/ 92594 h 92593"/>
                  <a:gd name="connsiteX1" fmla="*/ 248723 w 251133"/>
                  <a:gd name="connsiteY1" fmla="*/ 81664 h 92593"/>
                  <a:gd name="connsiteX2" fmla="*/ 225708 w 251133"/>
                  <a:gd name="connsiteY2" fmla="*/ 62736 h 92593"/>
                  <a:gd name="connsiteX3" fmla="*/ 181988 w 251133"/>
                  <a:gd name="connsiteY3" fmla="*/ 51007 h 92593"/>
                  <a:gd name="connsiteX4" fmla="*/ 126094 w 251133"/>
                  <a:gd name="connsiteY4" fmla="*/ 51007 h 92593"/>
                  <a:gd name="connsiteX5" fmla="*/ 69667 w 251133"/>
                  <a:gd name="connsiteY5" fmla="*/ 49052 h 92593"/>
                  <a:gd name="connsiteX6" fmla="*/ 26747 w 251133"/>
                  <a:gd name="connsiteY6" fmla="*/ 32346 h 92593"/>
                  <a:gd name="connsiteX7" fmla="*/ 4798 w 251133"/>
                  <a:gd name="connsiteY7" fmla="*/ 10308 h 92593"/>
                  <a:gd name="connsiteX8" fmla="*/ 977 w 251133"/>
                  <a:gd name="connsiteY8" fmla="*/ 2755 h 92593"/>
                  <a:gd name="connsiteX9" fmla="*/ 0 w 251133"/>
                  <a:gd name="connsiteY9" fmla="*/ 0 h 92593"/>
                  <a:gd name="connsiteX10" fmla="*/ 5865 w 251133"/>
                  <a:gd name="connsiteY10" fmla="*/ 9597 h 92593"/>
                  <a:gd name="connsiteX11" fmla="*/ 27903 w 251133"/>
                  <a:gd name="connsiteY11" fmla="*/ 30568 h 92593"/>
                  <a:gd name="connsiteX12" fmla="*/ 70201 w 251133"/>
                  <a:gd name="connsiteY12" fmla="*/ 46208 h 92593"/>
                  <a:gd name="connsiteX13" fmla="*/ 125917 w 251133"/>
                  <a:gd name="connsiteY13" fmla="*/ 47985 h 92593"/>
                  <a:gd name="connsiteX14" fmla="*/ 182344 w 251133"/>
                  <a:gd name="connsiteY14" fmla="*/ 47985 h 92593"/>
                  <a:gd name="connsiteX15" fmla="*/ 226775 w 251133"/>
                  <a:gd name="connsiteY15" fmla="*/ 60603 h 92593"/>
                  <a:gd name="connsiteX16" fmla="*/ 249879 w 251133"/>
                  <a:gd name="connsiteY16" fmla="*/ 81042 h 92593"/>
                  <a:gd name="connsiteX17" fmla="*/ 251034 w 251133"/>
                  <a:gd name="connsiteY17" fmla="*/ 89483 h 92593"/>
                  <a:gd name="connsiteX18" fmla="*/ 250234 w 251133"/>
                  <a:gd name="connsiteY18" fmla="*/ 92594 h 9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1133" h="92593">
                    <a:moveTo>
                      <a:pt x="250234" y="92594"/>
                    </a:moveTo>
                    <a:cubicBezTo>
                      <a:pt x="250610" y="88882"/>
                      <a:pt x="250092" y="85134"/>
                      <a:pt x="248723" y="81664"/>
                    </a:cubicBezTo>
                    <a:cubicBezTo>
                      <a:pt x="243459" y="72893"/>
                      <a:pt x="235330" y="66208"/>
                      <a:pt x="225708" y="62736"/>
                    </a:cubicBezTo>
                    <a:cubicBezTo>
                      <a:pt x="211807" y="56653"/>
                      <a:pt x="197068" y="52698"/>
                      <a:pt x="181988" y="51007"/>
                    </a:cubicBezTo>
                    <a:cubicBezTo>
                      <a:pt x="163382" y="49634"/>
                      <a:pt x="144700" y="49634"/>
                      <a:pt x="126094" y="51007"/>
                    </a:cubicBezTo>
                    <a:cubicBezTo>
                      <a:pt x="107269" y="52354"/>
                      <a:pt x="88354" y="51699"/>
                      <a:pt x="69667" y="49052"/>
                    </a:cubicBezTo>
                    <a:cubicBezTo>
                      <a:pt x="54363" y="46497"/>
                      <a:pt x="39751" y="40810"/>
                      <a:pt x="26747" y="32346"/>
                    </a:cubicBezTo>
                    <a:cubicBezTo>
                      <a:pt x="17944" y="26648"/>
                      <a:pt x="10461" y="19134"/>
                      <a:pt x="4798" y="10308"/>
                    </a:cubicBezTo>
                    <a:cubicBezTo>
                      <a:pt x="3384" y="7864"/>
                      <a:pt x="2108" y="5342"/>
                      <a:pt x="977" y="2755"/>
                    </a:cubicBezTo>
                    <a:cubicBezTo>
                      <a:pt x="553" y="1875"/>
                      <a:pt x="225" y="951"/>
                      <a:pt x="0" y="0"/>
                    </a:cubicBezTo>
                    <a:cubicBezTo>
                      <a:pt x="0" y="0"/>
                      <a:pt x="1777" y="3643"/>
                      <a:pt x="5865" y="9597"/>
                    </a:cubicBezTo>
                    <a:cubicBezTo>
                      <a:pt x="11703" y="18018"/>
                      <a:pt x="19203" y="25155"/>
                      <a:pt x="27903" y="30568"/>
                    </a:cubicBezTo>
                    <a:cubicBezTo>
                      <a:pt x="40812" y="38563"/>
                      <a:pt x="55196" y="43882"/>
                      <a:pt x="70201" y="46208"/>
                    </a:cubicBezTo>
                    <a:cubicBezTo>
                      <a:pt x="88662" y="48713"/>
                      <a:pt x="107333" y="49308"/>
                      <a:pt x="125917" y="47985"/>
                    </a:cubicBezTo>
                    <a:cubicBezTo>
                      <a:pt x="144697" y="46519"/>
                      <a:pt x="163563" y="46519"/>
                      <a:pt x="182344" y="47985"/>
                    </a:cubicBezTo>
                    <a:cubicBezTo>
                      <a:pt x="197713" y="49889"/>
                      <a:pt x="212699" y="54145"/>
                      <a:pt x="226775" y="60603"/>
                    </a:cubicBezTo>
                    <a:cubicBezTo>
                      <a:pt x="236670" y="64438"/>
                      <a:pt x="244865" y="71688"/>
                      <a:pt x="249879" y="81042"/>
                    </a:cubicBezTo>
                    <a:cubicBezTo>
                      <a:pt x="250942" y="83720"/>
                      <a:pt x="251339" y="86617"/>
                      <a:pt x="251034" y="89483"/>
                    </a:cubicBezTo>
                    <a:cubicBezTo>
                      <a:pt x="250976" y="90563"/>
                      <a:pt x="250704" y="91620"/>
                      <a:pt x="250234" y="92594"/>
                    </a:cubicBezTo>
                    <a:close/>
                  </a:path>
                </a:pathLst>
              </a:custGeom>
              <a:solidFill>
                <a:srgbClr val="455A64"/>
              </a:solidFill>
              <a:ln w="8886" cap="flat">
                <a:noFill/>
                <a:prstDash val="solid"/>
                <a:miter/>
              </a:ln>
            </p:spPr>
            <p:txBody>
              <a:bodyPr rtlCol="1" anchor="ctr"/>
              <a:lstStyle/>
              <a:p>
                <a:endParaRPr lang="ar-SA"/>
              </a:p>
            </p:txBody>
          </p:sp>
          <p:sp>
            <p:nvSpPr>
              <p:cNvPr id="829" name="Freeform: Shape 828">
                <a:extLst>
                  <a:ext uri="{FF2B5EF4-FFF2-40B4-BE49-F238E27FC236}">
                    <a16:creationId xmlns:a16="http://schemas.microsoft.com/office/drawing/2014/main" id="{D970A902-1810-487B-B58D-684FD3E2B2FE}"/>
                  </a:ext>
                </a:extLst>
              </p:cNvPr>
              <p:cNvSpPr/>
              <p:nvPr/>
            </p:nvSpPr>
            <p:spPr>
              <a:xfrm>
                <a:off x="2947640" y="2648974"/>
                <a:ext cx="99036" cy="63853"/>
              </a:xfrm>
              <a:custGeom>
                <a:avLst/>
                <a:gdLst>
                  <a:gd name="connsiteX0" fmla="*/ 97748 w 99036"/>
                  <a:gd name="connsiteY0" fmla="*/ 0 h 63853"/>
                  <a:gd name="connsiteX1" fmla="*/ 98992 w 99036"/>
                  <a:gd name="connsiteY1" fmla="*/ 5065 h 63853"/>
                  <a:gd name="connsiteX2" fmla="*/ 96504 w 99036"/>
                  <a:gd name="connsiteY2" fmla="*/ 19283 h 63853"/>
                  <a:gd name="connsiteX3" fmla="*/ 64425 w 99036"/>
                  <a:gd name="connsiteY3" fmla="*/ 53317 h 63853"/>
                  <a:gd name="connsiteX4" fmla="*/ 40166 w 99036"/>
                  <a:gd name="connsiteY4" fmla="*/ 62647 h 63853"/>
                  <a:gd name="connsiteX5" fmla="*/ 18928 w 99036"/>
                  <a:gd name="connsiteY5" fmla="*/ 63358 h 63853"/>
                  <a:gd name="connsiteX6" fmla="*/ 4976 w 99036"/>
                  <a:gd name="connsiteY6" fmla="*/ 60781 h 63853"/>
                  <a:gd name="connsiteX7" fmla="*/ 0 w 99036"/>
                  <a:gd name="connsiteY7" fmla="*/ 59093 h 63853"/>
                  <a:gd name="connsiteX8" fmla="*/ 19105 w 99036"/>
                  <a:gd name="connsiteY8" fmla="*/ 61226 h 63853"/>
                  <a:gd name="connsiteX9" fmla="*/ 39632 w 99036"/>
                  <a:gd name="connsiteY9" fmla="*/ 59893 h 63853"/>
                  <a:gd name="connsiteX10" fmla="*/ 62914 w 99036"/>
                  <a:gd name="connsiteY10" fmla="*/ 51007 h 63853"/>
                  <a:gd name="connsiteX11" fmla="*/ 94460 w 99036"/>
                  <a:gd name="connsiteY11" fmla="*/ 18750 h 63853"/>
                  <a:gd name="connsiteX12" fmla="*/ 97747 w 99036"/>
                  <a:gd name="connsiteY12" fmla="*/ 0 h 6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036" h="63853">
                    <a:moveTo>
                      <a:pt x="97748" y="0"/>
                    </a:moveTo>
                    <a:cubicBezTo>
                      <a:pt x="98572" y="1561"/>
                      <a:pt x="98999" y="3300"/>
                      <a:pt x="98992" y="5065"/>
                    </a:cubicBezTo>
                    <a:cubicBezTo>
                      <a:pt x="99247" y="9932"/>
                      <a:pt x="98396" y="14793"/>
                      <a:pt x="96504" y="19283"/>
                    </a:cubicBezTo>
                    <a:cubicBezTo>
                      <a:pt x="89441" y="33571"/>
                      <a:pt x="78270" y="45422"/>
                      <a:pt x="64425" y="53317"/>
                    </a:cubicBezTo>
                    <a:cubicBezTo>
                      <a:pt x="56972" y="57874"/>
                      <a:pt x="48751" y="61035"/>
                      <a:pt x="40166" y="62647"/>
                    </a:cubicBezTo>
                    <a:cubicBezTo>
                      <a:pt x="33164" y="63965"/>
                      <a:pt x="26002" y="64205"/>
                      <a:pt x="18928" y="63358"/>
                    </a:cubicBezTo>
                    <a:cubicBezTo>
                      <a:pt x="14214" y="62883"/>
                      <a:pt x="9548" y="62021"/>
                      <a:pt x="4976" y="60781"/>
                    </a:cubicBezTo>
                    <a:cubicBezTo>
                      <a:pt x="3246" y="60456"/>
                      <a:pt x="1571" y="59888"/>
                      <a:pt x="0" y="59093"/>
                    </a:cubicBezTo>
                    <a:cubicBezTo>
                      <a:pt x="0" y="58471"/>
                      <a:pt x="7287" y="60426"/>
                      <a:pt x="19105" y="61226"/>
                    </a:cubicBezTo>
                    <a:cubicBezTo>
                      <a:pt x="25976" y="61706"/>
                      <a:pt x="32881" y="61258"/>
                      <a:pt x="39632" y="59893"/>
                    </a:cubicBezTo>
                    <a:cubicBezTo>
                      <a:pt x="47837" y="58259"/>
                      <a:pt x="55708" y="55255"/>
                      <a:pt x="62914" y="51007"/>
                    </a:cubicBezTo>
                    <a:cubicBezTo>
                      <a:pt x="76226" y="43400"/>
                      <a:pt x="87151" y="32228"/>
                      <a:pt x="94460" y="18750"/>
                    </a:cubicBezTo>
                    <a:cubicBezTo>
                      <a:pt x="97131" y="12881"/>
                      <a:pt x="98262" y="6428"/>
                      <a:pt x="97747" y="0"/>
                    </a:cubicBezTo>
                    <a:close/>
                  </a:path>
                </a:pathLst>
              </a:custGeom>
              <a:solidFill>
                <a:srgbClr val="455A64"/>
              </a:solidFill>
              <a:ln w="8886" cap="flat">
                <a:noFill/>
                <a:prstDash val="solid"/>
                <a:miter/>
              </a:ln>
            </p:spPr>
            <p:txBody>
              <a:bodyPr rtlCol="1" anchor="ctr"/>
              <a:lstStyle/>
              <a:p>
                <a:endParaRPr lang="ar-SA"/>
              </a:p>
            </p:txBody>
          </p:sp>
          <p:sp>
            <p:nvSpPr>
              <p:cNvPr id="830" name="Freeform: Shape 829">
                <a:extLst>
                  <a:ext uri="{FF2B5EF4-FFF2-40B4-BE49-F238E27FC236}">
                    <a16:creationId xmlns:a16="http://schemas.microsoft.com/office/drawing/2014/main" id="{F5581CE3-DD4D-4F91-8D93-699107CA99FB}"/>
                  </a:ext>
                </a:extLst>
              </p:cNvPr>
              <p:cNvSpPr/>
              <p:nvPr/>
            </p:nvSpPr>
            <p:spPr>
              <a:xfrm>
                <a:off x="2933422" y="2615117"/>
                <a:ext cx="84456" cy="85183"/>
              </a:xfrm>
              <a:custGeom>
                <a:avLst/>
                <a:gdLst>
                  <a:gd name="connsiteX0" fmla="*/ 84240 w 84456"/>
                  <a:gd name="connsiteY0" fmla="*/ 1 h 85183"/>
                  <a:gd name="connsiteX1" fmla="*/ 84240 w 84456"/>
                  <a:gd name="connsiteY1" fmla="*/ 5155 h 85183"/>
                  <a:gd name="connsiteX2" fmla="*/ 81574 w 84456"/>
                  <a:gd name="connsiteY2" fmla="*/ 18928 h 85183"/>
                  <a:gd name="connsiteX3" fmla="*/ 18927 w 84456"/>
                  <a:gd name="connsiteY3" fmla="*/ 82198 h 85183"/>
                  <a:gd name="connsiteX4" fmla="*/ 5154 w 84456"/>
                  <a:gd name="connsiteY4" fmla="*/ 84952 h 85183"/>
                  <a:gd name="connsiteX5" fmla="*/ 0 w 84456"/>
                  <a:gd name="connsiteY5" fmla="*/ 84952 h 85183"/>
                  <a:gd name="connsiteX6" fmla="*/ 18216 w 84456"/>
                  <a:gd name="connsiteY6" fmla="*/ 80065 h 85183"/>
                  <a:gd name="connsiteX7" fmla="*/ 79531 w 84456"/>
                  <a:gd name="connsiteY7" fmla="*/ 17862 h 85183"/>
                  <a:gd name="connsiteX8" fmla="*/ 84240 w 84456"/>
                  <a:gd name="connsiteY8" fmla="*/ 1 h 8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56" h="85183">
                    <a:moveTo>
                      <a:pt x="84240" y="1"/>
                    </a:moveTo>
                    <a:cubicBezTo>
                      <a:pt x="84528" y="1707"/>
                      <a:pt x="84528" y="3449"/>
                      <a:pt x="84240" y="5155"/>
                    </a:cubicBezTo>
                    <a:cubicBezTo>
                      <a:pt x="83772" y="9818"/>
                      <a:pt x="82880" y="14428"/>
                      <a:pt x="81574" y="18928"/>
                    </a:cubicBezTo>
                    <a:cubicBezTo>
                      <a:pt x="73095" y="49465"/>
                      <a:pt x="49379" y="73416"/>
                      <a:pt x="18927" y="82198"/>
                    </a:cubicBezTo>
                    <a:cubicBezTo>
                      <a:pt x="14438" y="83568"/>
                      <a:pt x="9825" y="84491"/>
                      <a:pt x="5154" y="84952"/>
                    </a:cubicBezTo>
                    <a:cubicBezTo>
                      <a:pt x="3450" y="85260"/>
                      <a:pt x="1704" y="85260"/>
                      <a:pt x="0" y="84952"/>
                    </a:cubicBezTo>
                    <a:cubicBezTo>
                      <a:pt x="-1" y="84419"/>
                      <a:pt x="7197" y="83797"/>
                      <a:pt x="18216" y="80065"/>
                    </a:cubicBezTo>
                    <a:cubicBezTo>
                      <a:pt x="47397" y="70283"/>
                      <a:pt x="70169" y="47180"/>
                      <a:pt x="79531" y="17862"/>
                    </a:cubicBezTo>
                    <a:cubicBezTo>
                      <a:pt x="83174" y="7199"/>
                      <a:pt x="83707" y="-88"/>
                      <a:pt x="84240" y="1"/>
                    </a:cubicBezTo>
                    <a:close/>
                  </a:path>
                </a:pathLst>
              </a:custGeom>
              <a:solidFill>
                <a:srgbClr val="455A64"/>
              </a:solidFill>
              <a:ln w="8886" cap="flat">
                <a:noFill/>
                <a:prstDash val="solid"/>
                <a:miter/>
              </a:ln>
            </p:spPr>
            <p:txBody>
              <a:bodyPr rtlCol="1" anchor="ctr"/>
              <a:lstStyle/>
              <a:p>
                <a:endParaRPr lang="ar-SA"/>
              </a:p>
            </p:txBody>
          </p:sp>
          <p:sp>
            <p:nvSpPr>
              <p:cNvPr id="831" name="Freeform: Shape 830">
                <a:extLst>
                  <a:ext uri="{FF2B5EF4-FFF2-40B4-BE49-F238E27FC236}">
                    <a16:creationId xmlns:a16="http://schemas.microsoft.com/office/drawing/2014/main" id="{B3C3026F-B11D-4C8E-9B38-752F0EEA0E4C}"/>
                  </a:ext>
                </a:extLst>
              </p:cNvPr>
              <p:cNvSpPr/>
              <p:nvPr/>
            </p:nvSpPr>
            <p:spPr>
              <a:xfrm>
                <a:off x="2733188" y="2734281"/>
                <a:ext cx="278348" cy="213356"/>
              </a:xfrm>
              <a:custGeom>
                <a:avLst/>
                <a:gdLst>
                  <a:gd name="connsiteX0" fmla="*/ 276921 w 278348"/>
                  <a:gd name="connsiteY0" fmla="*/ 213356 h 213356"/>
                  <a:gd name="connsiteX1" fmla="*/ 276921 w 278348"/>
                  <a:gd name="connsiteY1" fmla="*/ 209358 h 213356"/>
                  <a:gd name="connsiteX2" fmla="*/ 276921 w 278348"/>
                  <a:gd name="connsiteY2" fmla="*/ 197717 h 213356"/>
                  <a:gd name="connsiteX3" fmla="*/ 269101 w 278348"/>
                  <a:gd name="connsiteY3" fmla="*/ 156130 h 213356"/>
                  <a:gd name="connsiteX4" fmla="*/ 254173 w 278348"/>
                  <a:gd name="connsiteY4" fmla="*/ 131337 h 213356"/>
                  <a:gd name="connsiteX5" fmla="*/ 226803 w 278348"/>
                  <a:gd name="connsiteY5" fmla="*/ 112943 h 213356"/>
                  <a:gd name="connsiteX6" fmla="*/ 150382 w 278348"/>
                  <a:gd name="connsiteY6" fmla="*/ 104768 h 213356"/>
                  <a:gd name="connsiteX7" fmla="*/ 73873 w 278348"/>
                  <a:gd name="connsiteY7" fmla="*/ 90106 h 213356"/>
                  <a:gd name="connsiteX8" fmla="*/ 22067 w 278348"/>
                  <a:gd name="connsiteY8" fmla="*/ 53495 h 213356"/>
                  <a:gd name="connsiteX9" fmla="*/ 2162 w 278348"/>
                  <a:gd name="connsiteY9" fmla="*/ 15551 h 213356"/>
                  <a:gd name="connsiteX10" fmla="*/ 118 w 278348"/>
                  <a:gd name="connsiteY10" fmla="*/ 4088 h 213356"/>
                  <a:gd name="connsiteX11" fmla="*/ 118 w 278348"/>
                  <a:gd name="connsiteY11" fmla="*/ 0 h 213356"/>
                  <a:gd name="connsiteX12" fmla="*/ 3494 w 278348"/>
                  <a:gd name="connsiteY12" fmla="*/ 15284 h 213356"/>
                  <a:gd name="connsiteX13" fmla="*/ 23932 w 278348"/>
                  <a:gd name="connsiteY13" fmla="*/ 52073 h 213356"/>
                  <a:gd name="connsiteX14" fmla="*/ 75117 w 278348"/>
                  <a:gd name="connsiteY14" fmla="*/ 87617 h 213356"/>
                  <a:gd name="connsiteX15" fmla="*/ 150649 w 278348"/>
                  <a:gd name="connsiteY15" fmla="*/ 101835 h 213356"/>
                  <a:gd name="connsiteX16" fmla="*/ 228047 w 278348"/>
                  <a:gd name="connsiteY16" fmla="*/ 110721 h 213356"/>
                  <a:gd name="connsiteX17" fmla="*/ 256216 w 278348"/>
                  <a:gd name="connsiteY17" fmla="*/ 130093 h 213356"/>
                  <a:gd name="connsiteX18" fmla="*/ 271323 w 278348"/>
                  <a:gd name="connsiteY18" fmla="*/ 155774 h 213356"/>
                  <a:gd name="connsiteX19" fmla="*/ 278343 w 278348"/>
                  <a:gd name="connsiteY19" fmla="*/ 198161 h 213356"/>
                  <a:gd name="connsiteX20" fmla="*/ 278343 w 278348"/>
                  <a:gd name="connsiteY20" fmla="*/ 209802 h 213356"/>
                  <a:gd name="connsiteX21" fmla="*/ 276921 w 278348"/>
                  <a:gd name="connsiteY21" fmla="*/ 213356 h 21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8348" h="213356">
                    <a:moveTo>
                      <a:pt x="276921" y="213356"/>
                    </a:moveTo>
                    <a:cubicBezTo>
                      <a:pt x="276732" y="212030"/>
                      <a:pt x="276732" y="210684"/>
                      <a:pt x="276921" y="209358"/>
                    </a:cubicBezTo>
                    <a:cubicBezTo>
                      <a:pt x="276921" y="206692"/>
                      <a:pt x="276921" y="202693"/>
                      <a:pt x="276921" y="197717"/>
                    </a:cubicBezTo>
                    <a:cubicBezTo>
                      <a:pt x="276594" y="183521"/>
                      <a:pt x="273952" y="169474"/>
                      <a:pt x="269101" y="156130"/>
                    </a:cubicBezTo>
                    <a:cubicBezTo>
                      <a:pt x="265654" y="147036"/>
                      <a:pt x="260597" y="138638"/>
                      <a:pt x="254173" y="131337"/>
                    </a:cubicBezTo>
                    <a:cubicBezTo>
                      <a:pt x="246705" y="123044"/>
                      <a:pt x="237303" y="116725"/>
                      <a:pt x="226803" y="112943"/>
                    </a:cubicBezTo>
                    <a:cubicBezTo>
                      <a:pt x="204588" y="104501"/>
                      <a:pt x="177841" y="105923"/>
                      <a:pt x="150382" y="104768"/>
                    </a:cubicBezTo>
                    <a:cubicBezTo>
                      <a:pt x="124241" y="104175"/>
                      <a:pt x="98381" y="99219"/>
                      <a:pt x="73873" y="90106"/>
                    </a:cubicBezTo>
                    <a:cubicBezTo>
                      <a:pt x="53837" y="82383"/>
                      <a:pt x="36035" y="69803"/>
                      <a:pt x="22067" y="53495"/>
                    </a:cubicBezTo>
                    <a:cubicBezTo>
                      <a:pt x="12662" y="42505"/>
                      <a:pt x="5858" y="29535"/>
                      <a:pt x="2162" y="15551"/>
                    </a:cubicBezTo>
                    <a:cubicBezTo>
                      <a:pt x="1149" y="11796"/>
                      <a:pt x="465" y="7961"/>
                      <a:pt x="118" y="4088"/>
                    </a:cubicBezTo>
                    <a:cubicBezTo>
                      <a:pt x="-39" y="2730"/>
                      <a:pt x="-39" y="1358"/>
                      <a:pt x="118" y="0"/>
                    </a:cubicBezTo>
                    <a:cubicBezTo>
                      <a:pt x="118" y="0"/>
                      <a:pt x="740" y="5598"/>
                      <a:pt x="3494" y="15284"/>
                    </a:cubicBezTo>
                    <a:cubicBezTo>
                      <a:pt x="7597" y="28868"/>
                      <a:pt x="14566" y="41413"/>
                      <a:pt x="23932" y="52073"/>
                    </a:cubicBezTo>
                    <a:cubicBezTo>
                      <a:pt x="37782" y="67983"/>
                      <a:pt x="55371" y="80198"/>
                      <a:pt x="75117" y="87617"/>
                    </a:cubicBezTo>
                    <a:cubicBezTo>
                      <a:pt x="99345" y="96463"/>
                      <a:pt x="124863" y="101266"/>
                      <a:pt x="150649" y="101835"/>
                    </a:cubicBezTo>
                    <a:cubicBezTo>
                      <a:pt x="177930" y="102990"/>
                      <a:pt x="205032" y="101835"/>
                      <a:pt x="228047" y="110721"/>
                    </a:cubicBezTo>
                    <a:cubicBezTo>
                      <a:pt x="238904" y="114732"/>
                      <a:pt x="248586" y="121391"/>
                      <a:pt x="256216" y="130093"/>
                    </a:cubicBezTo>
                    <a:cubicBezTo>
                      <a:pt x="262776" y="137660"/>
                      <a:pt x="267896" y="146364"/>
                      <a:pt x="271323" y="155774"/>
                    </a:cubicBezTo>
                    <a:cubicBezTo>
                      <a:pt x="276103" y="169389"/>
                      <a:pt x="278479" y="183732"/>
                      <a:pt x="278343" y="198161"/>
                    </a:cubicBezTo>
                    <a:cubicBezTo>
                      <a:pt x="278343" y="203226"/>
                      <a:pt x="278343" y="207047"/>
                      <a:pt x="278343" y="209802"/>
                    </a:cubicBezTo>
                    <a:cubicBezTo>
                      <a:pt x="277985" y="211030"/>
                      <a:pt x="277509" y="212220"/>
                      <a:pt x="276921" y="213356"/>
                    </a:cubicBezTo>
                    <a:close/>
                  </a:path>
                </a:pathLst>
              </a:custGeom>
              <a:solidFill>
                <a:srgbClr val="455A64"/>
              </a:solidFill>
              <a:ln w="8886" cap="flat">
                <a:noFill/>
                <a:prstDash val="solid"/>
                <a:miter/>
              </a:ln>
            </p:spPr>
            <p:txBody>
              <a:bodyPr rtlCol="1" anchor="ctr"/>
              <a:lstStyle/>
              <a:p>
                <a:endParaRPr lang="ar-SA"/>
              </a:p>
            </p:txBody>
          </p:sp>
          <p:sp>
            <p:nvSpPr>
              <p:cNvPr id="832" name="Freeform: Shape 831">
                <a:extLst>
                  <a:ext uri="{FF2B5EF4-FFF2-40B4-BE49-F238E27FC236}">
                    <a16:creationId xmlns:a16="http://schemas.microsoft.com/office/drawing/2014/main" id="{7264B3C9-95E7-4637-9AC4-12E97ADEBBF1}"/>
                  </a:ext>
                </a:extLst>
              </p:cNvPr>
              <p:cNvSpPr/>
              <p:nvPr/>
            </p:nvSpPr>
            <p:spPr>
              <a:xfrm>
                <a:off x="2903831" y="2688517"/>
                <a:ext cx="88772" cy="61403"/>
              </a:xfrm>
              <a:custGeom>
                <a:avLst/>
                <a:gdLst>
                  <a:gd name="connsiteX0" fmla="*/ 88773 w 88772"/>
                  <a:gd name="connsiteY0" fmla="*/ 61403 h 61403"/>
                  <a:gd name="connsiteX1" fmla="*/ 77754 w 88772"/>
                  <a:gd name="connsiteY1" fmla="*/ 49674 h 61403"/>
                  <a:gd name="connsiteX2" fmla="*/ 48607 w 88772"/>
                  <a:gd name="connsiteY2" fmla="*/ 24526 h 61403"/>
                  <a:gd name="connsiteX3" fmla="*/ 14840 w 88772"/>
                  <a:gd name="connsiteY3" fmla="*/ 6131 h 61403"/>
                  <a:gd name="connsiteX4" fmla="*/ 0 w 88772"/>
                  <a:gd name="connsiteY4" fmla="*/ 0 h 61403"/>
                  <a:gd name="connsiteX5" fmla="*/ 15640 w 88772"/>
                  <a:gd name="connsiteY5" fmla="*/ 4088 h 61403"/>
                  <a:gd name="connsiteX6" fmla="*/ 50385 w 88772"/>
                  <a:gd name="connsiteY6" fmla="*/ 21860 h 61403"/>
                  <a:gd name="connsiteX7" fmla="*/ 79442 w 88772"/>
                  <a:gd name="connsiteY7" fmla="*/ 48074 h 61403"/>
                  <a:gd name="connsiteX8" fmla="*/ 88773 w 88772"/>
                  <a:gd name="connsiteY8" fmla="*/ 61403 h 6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2" h="61403">
                    <a:moveTo>
                      <a:pt x="88773" y="61403"/>
                    </a:moveTo>
                    <a:cubicBezTo>
                      <a:pt x="84868" y="57718"/>
                      <a:pt x="81188" y="53801"/>
                      <a:pt x="77754" y="49674"/>
                    </a:cubicBezTo>
                    <a:cubicBezTo>
                      <a:pt x="68936" y="40304"/>
                      <a:pt x="59168" y="31876"/>
                      <a:pt x="48607" y="24526"/>
                    </a:cubicBezTo>
                    <a:cubicBezTo>
                      <a:pt x="38010" y="17256"/>
                      <a:pt x="26695" y="11092"/>
                      <a:pt x="14840" y="6131"/>
                    </a:cubicBezTo>
                    <a:cubicBezTo>
                      <a:pt x="9789" y="4349"/>
                      <a:pt x="4836" y="2302"/>
                      <a:pt x="0" y="0"/>
                    </a:cubicBezTo>
                    <a:cubicBezTo>
                      <a:pt x="5376" y="641"/>
                      <a:pt x="10638" y="2016"/>
                      <a:pt x="15640" y="4088"/>
                    </a:cubicBezTo>
                    <a:cubicBezTo>
                      <a:pt x="27924" y="8524"/>
                      <a:pt x="39598" y="14495"/>
                      <a:pt x="50385" y="21860"/>
                    </a:cubicBezTo>
                    <a:cubicBezTo>
                      <a:pt x="61173" y="29292"/>
                      <a:pt x="70942" y="38105"/>
                      <a:pt x="79442" y="48074"/>
                    </a:cubicBezTo>
                    <a:cubicBezTo>
                      <a:pt x="83131" y="52083"/>
                      <a:pt x="86268" y="56566"/>
                      <a:pt x="88773" y="61403"/>
                    </a:cubicBezTo>
                    <a:close/>
                  </a:path>
                </a:pathLst>
              </a:custGeom>
              <a:solidFill>
                <a:srgbClr val="E8505B"/>
              </a:solidFill>
              <a:ln w="8886" cap="flat">
                <a:noFill/>
                <a:prstDash val="solid"/>
                <a:miter/>
              </a:ln>
            </p:spPr>
            <p:txBody>
              <a:bodyPr rtlCol="1" anchor="ctr"/>
              <a:lstStyle/>
              <a:p>
                <a:endParaRPr lang="ar-SA"/>
              </a:p>
            </p:txBody>
          </p:sp>
          <p:sp>
            <p:nvSpPr>
              <p:cNvPr id="833" name="Freeform: Shape 832">
                <a:extLst>
                  <a:ext uri="{FF2B5EF4-FFF2-40B4-BE49-F238E27FC236}">
                    <a16:creationId xmlns:a16="http://schemas.microsoft.com/office/drawing/2014/main" id="{C396C4D7-A6D9-4DAF-BC8F-803226E07814}"/>
                  </a:ext>
                </a:extLst>
              </p:cNvPr>
              <p:cNvSpPr/>
              <p:nvPr/>
            </p:nvSpPr>
            <p:spPr>
              <a:xfrm>
                <a:off x="2948528" y="2881625"/>
                <a:ext cx="44636" cy="69354"/>
              </a:xfrm>
              <a:custGeom>
                <a:avLst/>
                <a:gdLst>
                  <a:gd name="connsiteX0" fmla="*/ 1599 w 44636"/>
                  <a:gd name="connsiteY0" fmla="*/ 4697 h 69354"/>
                  <a:gd name="connsiteX1" fmla="*/ 44519 w 44636"/>
                  <a:gd name="connsiteY1" fmla="*/ 30379 h 69354"/>
                  <a:gd name="connsiteX2" fmla="*/ 89 w 44636"/>
                  <a:gd name="connsiteY2" fmla="*/ 68233 h 69354"/>
                  <a:gd name="connsiteX3" fmla="*/ 1599 w 44636"/>
                  <a:gd name="connsiteY3" fmla="*/ 4697 h 69354"/>
                </a:gdLst>
                <a:ahLst/>
                <a:cxnLst>
                  <a:cxn ang="0">
                    <a:pos x="connsiteX0" y="connsiteY0"/>
                  </a:cxn>
                  <a:cxn ang="0">
                    <a:pos x="connsiteX1" y="connsiteY1"/>
                  </a:cxn>
                  <a:cxn ang="0">
                    <a:pos x="connsiteX2" y="connsiteY2"/>
                  </a:cxn>
                  <a:cxn ang="0">
                    <a:pos x="connsiteX3" y="connsiteY3"/>
                  </a:cxn>
                </a:cxnLst>
                <a:rect l="l" t="t" r="r" b="b"/>
                <a:pathLst>
                  <a:path w="44636" h="69354">
                    <a:moveTo>
                      <a:pt x="1599" y="4697"/>
                    </a:moveTo>
                    <a:cubicBezTo>
                      <a:pt x="2666" y="4075"/>
                      <a:pt x="41765" y="-15563"/>
                      <a:pt x="44519" y="30379"/>
                    </a:cubicBezTo>
                    <a:cubicBezTo>
                      <a:pt x="47274" y="76320"/>
                      <a:pt x="622" y="69566"/>
                      <a:pt x="89" y="68233"/>
                    </a:cubicBezTo>
                    <a:cubicBezTo>
                      <a:pt x="-444" y="66900"/>
                      <a:pt x="1599" y="4697"/>
                      <a:pt x="1599" y="4697"/>
                    </a:cubicBezTo>
                    <a:close/>
                  </a:path>
                </a:pathLst>
              </a:custGeom>
              <a:solidFill>
                <a:srgbClr val="FFBE9D"/>
              </a:solidFill>
              <a:ln w="8886" cap="flat">
                <a:noFill/>
                <a:prstDash val="solid"/>
                <a:miter/>
              </a:ln>
            </p:spPr>
            <p:txBody>
              <a:bodyPr rtlCol="1" anchor="ctr"/>
              <a:lstStyle/>
              <a:p>
                <a:endParaRPr lang="ar-SA"/>
              </a:p>
            </p:txBody>
          </p:sp>
          <p:sp>
            <p:nvSpPr>
              <p:cNvPr id="834" name="Freeform: Shape 833">
                <a:extLst>
                  <a:ext uri="{FF2B5EF4-FFF2-40B4-BE49-F238E27FC236}">
                    <a16:creationId xmlns:a16="http://schemas.microsoft.com/office/drawing/2014/main" id="{9B846E5A-27FC-496A-825A-943EADD25047}"/>
                  </a:ext>
                </a:extLst>
              </p:cNvPr>
              <p:cNvSpPr/>
              <p:nvPr/>
            </p:nvSpPr>
            <p:spPr>
              <a:xfrm>
                <a:off x="2961931" y="2894837"/>
                <a:ext cx="19785" cy="40269"/>
              </a:xfrm>
              <a:custGeom>
                <a:avLst/>
                <a:gdLst>
                  <a:gd name="connsiteX0" fmla="*/ 15 w 19785"/>
                  <a:gd name="connsiteY0" fmla="*/ 36538 h 40269"/>
                  <a:gd name="connsiteX1" fmla="*/ 2237 w 19785"/>
                  <a:gd name="connsiteY1" fmla="*/ 37604 h 40269"/>
                  <a:gd name="connsiteX2" fmla="*/ 8279 w 19785"/>
                  <a:gd name="connsiteY2" fmla="*/ 37604 h 40269"/>
                  <a:gd name="connsiteX3" fmla="*/ 16366 w 19785"/>
                  <a:gd name="connsiteY3" fmla="*/ 19299 h 40269"/>
                  <a:gd name="connsiteX4" fmla="*/ 13433 w 19785"/>
                  <a:gd name="connsiteY4" fmla="*/ 8014 h 40269"/>
                  <a:gd name="connsiteX5" fmla="*/ 7035 w 19785"/>
                  <a:gd name="connsiteY5" fmla="*/ 2238 h 40269"/>
                  <a:gd name="connsiteX6" fmla="*/ 2415 w 19785"/>
                  <a:gd name="connsiteY6" fmla="*/ 4726 h 40269"/>
                  <a:gd name="connsiteX7" fmla="*/ 1970 w 19785"/>
                  <a:gd name="connsiteY7" fmla="*/ 7036 h 40269"/>
                  <a:gd name="connsiteX8" fmla="*/ 1259 w 19785"/>
                  <a:gd name="connsiteY8" fmla="*/ 4370 h 40269"/>
                  <a:gd name="connsiteX9" fmla="*/ 2859 w 19785"/>
                  <a:gd name="connsiteY9" fmla="*/ 1438 h 40269"/>
                  <a:gd name="connsiteX10" fmla="*/ 7213 w 19785"/>
                  <a:gd name="connsiteY10" fmla="*/ 16 h 40269"/>
                  <a:gd name="connsiteX11" fmla="*/ 16099 w 19785"/>
                  <a:gd name="connsiteY11" fmla="*/ 6592 h 40269"/>
                  <a:gd name="connsiteX12" fmla="*/ 19653 w 19785"/>
                  <a:gd name="connsiteY12" fmla="*/ 19210 h 40269"/>
                  <a:gd name="connsiteX13" fmla="*/ 9168 w 19785"/>
                  <a:gd name="connsiteY13" fmla="*/ 39737 h 40269"/>
                  <a:gd name="connsiteX14" fmla="*/ 1792 w 19785"/>
                  <a:gd name="connsiteY14" fmla="*/ 38938 h 40269"/>
                  <a:gd name="connsiteX15" fmla="*/ 15 w 19785"/>
                  <a:gd name="connsiteY15" fmla="*/ 36538 h 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85" h="40269">
                    <a:moveTo>
                      <a:pt x="15" y="36538"/>
                    </a:moveTo>
                    <a:cubicBezTo>
                      <a:pt x="15" y="36538"/>
                      <a:pt x="904" y="37071"/>
                      <a:pt x="2237" y="37604"/>
                    </a:cubicBezTo>
                    <a:cubicBezTo>
                      <a:pt x="4173" y="38395"/>
                      <a:pt x="6343" y="38395"/>
                      <a:pt x="8279" y="37604"/>
                    </a:cubicBezTo>
                    <a:cubicBezTo>
                      <a:pt x="14084" y="33412"/>
                      <a:pt x="17175" y="26414"/>
                      <a:pt x="16366" y="19299"/>
                    </a:cubicBezTo>
                    <a:cubicBezTo>
                      <a:pt x="16233" y="15367"/>
                      <a:pt x="15232" y="11513"/>
                      <a:pt x="13433" y="8014"/>
                    </a:cubicBezTo>
                    <a:cubicBezTo>
                      <a:pt x="12440" y="5114"/>
                      <a:pt x="10022" y="2930"/>
                      <a:pt x="7035" y="2238"/>
                    </a:cubicBezTo>
                    <a:cubicBezTo>
                      <a:pt x="5096" y="1838"/>
                      <a:pt x="3149" y="2887"/>
                      <a:pt x="2415" y="4726"/>
                    </a:cubicBezTo>
                    <a:cubicBezTo>
                      <a:pt x="1881" y="6059"/>
                      <a:pt x="2414" y="6947"/>
                      <a:pt x="1970" y="7036"/>
                    </a:cubicBezTo>
                    <a:cubicBezTo>
                      <a:pt x="1526" y="7125"/>
                      <a:pt x="992" y="6325"/>
                      <a:pt x="1259" y="4370"/>
                    </a:cubicBezTo>
                    <a:cubicBezTo>
                      <a:pt x="1431" y="3235"/>
                      <a:pt x="1998" y="2197"/>
                      <a:pt x="2859" y="1438"/>
                    </a:cubicBezTo>
                    <a:cubicBezTo>
                      <a:pt x="4067" y="411"/>
                      <a:pt x="5631" y="-100"/>
                      <a:pt x="7213" y="16"/>
                    </a:cubicBezTo>
                    <a:cubicBezTo>
                      <a:pt x="11133" y="474"/>
                      <a:pt x="14515" y="2977"/>
                      <a:pt x="16099" y="6592"/>
                    </a:cubicBezTo>
                    <a:cubicBezTo>
                      <a:pt x="18282" y="10451"/>
                      <a:pt x="19501" y="14779"/>
                      <a:pt x="19653" y="19210"/>
                    </a:cubicBezTo>
                    <a:cubicBezTo>
                      <a:pt x="20593" y="27537"/>
                      <a:pt x="16465" y="35618"/>
                      <a:pt x="9168" y="39737"/>
                    </a:cubicBezTo>
                    <a:cubicBezTo>
                      <a:pt x="6723" y="40666"/>
                      <a:pt x="3981" y="40368"/>
                      <a:pt x="1792" y="38938"/>
                    </a:cubicBezTo>
                    <a:cubicBezTo>
                      <a:pt x="193" y="37960"/>
                      <a:pt x="-74" y="36538"/>
                      <a:pt x="15" y="36538"/>
                    </a:cubicBezTo>
                    <a:close/>
                  </a:path>
                </a:pathLst>
              </a:custGeom>
              <a:solidFill>
                <a:srgbClr val="EB996E"/>
              </a:solidFill>
              <a:ln w="8886" cap="flat">
                <a:noFill/>
                <a:prstDash val="solid"/>
                <a:miter/>
              </a:ln>
            </p:spPr>
            <p:txBody>
              <a:bodyPr rtlCol="1" anchor="ctr"/>
              <a:lstStyle/>
              <a:p>
                <a:endParaRPr lang="ar-SA"/>
              </a:p>
            </p:txBody>
          </p:sp>
          <p:sp>
            <p:nvSpPr>
              <p:cNvPr id="835" name="Freeform: Shape 834">
                <a:extLst>
                  <a:ext uri="{FF2B5EF4-FFF2-40B4-BE49-F238E27FC236}">
                    <a16:creationId xmlns:a16="http://schemas.microsoft.com/office/drawing/2014/main" id="{5D8550BA-0AD8-43CC-BC43-708484290A93}"/>
                  </a:ext>
                </a:extLst>
              </p:cNvPr>
              <p:cNvSpPr/>
              <p:nvPr/>
            </p:nvSpPr>
            <p:spPr>
              <a:xfrm>
                <a:off x="2073511" y="3202556"/>
                <a:ext cx="201092" cy="149133"/>
              </a:xfrm>
              <a:custGeom>
                <a:avLst/>
                <a:gdLst>
                  <a:gd name="connsiteX0" fmla="*/ 201092 w 201092"/>
                  <a:gd name="connsiteY0" fmla="*/ 94484 h 149133"/>
                  <a:gd name="connsiteX1" fmla="*/ 162437 w 201092"/>
                  <a:gd name="connsiteY1" fmla="*/ 28015 h 149133"/>
                  <a:gd name="connsiteX2" fmla="*/ 79885 w 201092"/>
                  <a:gd name="connsiteY2" fmla="*/ 113 h 149133"/>
                  <a:gd name="connsiteX3" fmla="*/ 798 w 201092"/>
                  <a:gd name="connsiteY3" fmla="*/ 27305 h 149133"/>
                  <a:gd name="connsiteX4" fmla="*/ 68333 w 201092"/>
                  <a:gd name="connsiteY4" fmla="*/ 25350 h 149133"/>
                  <a:gd name="connsiteX5" fmla="*/ 76153 w 201092"/>
                  <a:gd name="connsiteY5" fmla="*/ 29171 h 149133"/>
                  <a:gd name="connsiteX6" fmla="*/ 15727 w 201092"/>
                  <a:gd name="connsiteY6" fmla="*/ 44188 h 149133"/>
                  <a:gd name="connsiteX7" fmla="*/ 18837 w 201092"/>
                  <a:gd name="connsiteY7" fmla="*/ 60717 h 149133"/>
                  <a:gd name="connsiteX8" fmla="*/ 73932 w 201092"/>
                  <a:gd name="connsiteY8" fmla="*/ 51830 h 149133"/>
                  <a:gd name="connsiteX9" fmla="*/ 21503 w 201092"/>
                  <a:gd name="connsiteY9" fmla="*/ 67648 h 149133"/>
                  <a:gd name="connsiteX10" fmla="*/ 22925 w 201092"/>
                  <a:gd name="connsiteY10" fmla="*/ 84087 h 149133"/>
                  <a:gd name="connsiteX11" fmla="*/ 75176 w 201092"/>
                  <a:gd name="connsiteY11" fmla="*/ 70758 h 149133"/>
                  <a:gd name="connsiteX12" fmla="*/ 34655 w 201092"/>
                  <a:gd name="connsiteY12" fmla="*/ 89063 h 149133"/>
                  <a:gd name="connsiteX13" fmla="*/ 33680 w 201092"/>
                  <a:gd name="connsiteY13" fmla="*/ 98690 h 149133"/>
                  <a:gd name="connsiteX14" fmla="*/ 41764 w 201092"/>
                  <a:gd name="connsiteY14" fmla="*/ 100615 h 149133"/>
                  <a:gd name="connsiteX15" fmla="*/ 80952 w 201092"/>
                  <a:gd name="connsiteY15" fmla="*/ 84620 h 149133"/>
                  <a:gd name="connsiteX16" fmla="*/ 94459 w 201092"/>
                  <a:gd name="connsiteY16" fmla="*/ 100260 h 149133"/>
                  <a:gd name="connsiteX17" fmla="*/ 146976 w 201092"/>
                  <a:gd name="connsiteY17" fmla="*/ 149134 h 14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1092" h="149133">
                    <a:moveTo>
                      <a:pt x="201092" y="94484"/>
                    </a:moveTo>
                    <a:cubicBezTo>
                      <a:pt x="201092" y="94484"/>
                      <a:pt x="170257" y="33880"/>
                      <a:pt x="162437" y="28015"/>
                    </a:cubicBezTo>
                    <a:cubicBezTo>
                      <a:pt x="154618" y="22151"/>
                      <a:pt x="85661" y="-1842"/>
                      <a:pt x="79885" y="113"/>
                    </a:cubicBezTo>
                    <a:cubicBezTo>
                      <a:pt x="74109" y="2068"/>
                      <a:pt x="-8976" y="17885"/>
                      <a:pt x="798" y="27305"/>
                    </a:cubicBezTo>
                    <a:cubicBezTo>
                      <a:pt x="10573" y="36724"/>
                      <a:pt x="68333" y="25350"/>
                      <a:pt x="68333" y="25350"/>
                    </a:cubicBezTo>
                    <a:lnTo>
                      <a:pt x="76153" y="29171"/>
                    </a:lnTo>
                    <a:cubicBezTo>
                      <a:pt x="76153" y="29171"/>
                      <a:pt x="26213" y="38057"/>
                      <a:pt x="15727" y="44188"/>
                    </a:cubicBezTo>
                    <a:cubicBezTo>
                      <a:pt x="5242" y="50320"/>
                      <a:pt x="9685" y="61961"/>
                      <a:pt x="18837" y="60717"/>
                    </a:cubicBezTo>
                    <a:cubicBezTo>
                      <a:pt x="27990" y="59472"/>
                      <a:pt x="71354" y="50497"/>
                      <a:pt x="73932" y="51830"/>
                    </a:cubicBezTo>
                    <a:cubicBezTo>
                      <a:pt x="76508" y="53163"/>
                      <a:pt x="26835" y="64360"/>
                      <a:pt x="21503" y="67648"/>
                    </a:cubicBezTo>
                    <a:cubicBezTo>
                      <a:pt x="14305" y="72002"/>
                      <a:pt x="13772" y="84887"/>
                      <a:pt x="22925" y="84087"/>
                    </a:cubicBezTo>
                    <a:cubicBezTo>
                      <a:pt x="28257" y="83643"/>
                      <a:pt x="75176" y="70758"/>
                      <a:pt x="75176" y="70758"/>
                    </a:cubicBezTo>
                    <a:cubicBezTo>
                      <a:pt x="61338" y="76098"/>
                      <a:pt x="47809" y="82210"/>
                      <a:pt x="34655" y="89063"/>
                    </a:cubicBezTo>
                    <a:cubicBezTo>
                      <a:pt x="31727" y="91452"/>
                      <a:pt x="31291" y="95763"/>
                      <a:pt x="33680" y="98690"/>
                    </a:cubicBezTo>
                    <a:cubicBezTo>
                      <a:pt x="35632" y="101082"/>
                      <a:pt x="38944" y="101871"/>
                      <a:pt x="41764" y="100615"/>
                    </a:cubicBezTo>
                    <a:cubicBezTo>
                      <a:pt x="47362" y="99282"/>
                      <a:pt x="73487" y="86309"/>
                      <a:pt x="80952" y="84620"/>
                    </a:cubicBezTo>
                    <a:cubicBezTo>
                      <a:pt x="80952" y="84620"/>
                      <a:pt x="87883" y="86309"/>
                      <a:pt x="94459" y="100260"/>
                    </a:cubicBezTo>
                    <a:cubicBezTo>
                      <a:pt x="101034" y="114211"/>
                      <a:pt x="146976" y="149134"/>
                      <a:pt x="146976" y="149134"/>
                    </a:cubicBezTo>
                    <a:close/>
                  </a:path>
                </a:pathLst>
              </a:custGeom>
              <a:solidFill>
                <a:srgbClr val="FFBE9D"/>
              </a:solidFill>
              <a:ln w="8886" cap="flat">
                <a:noFill/>
                <a:prstDash val="solid"/>
                <a:miter/>
              </a:ln>
            </p:spPr>
            <p:txBody>
              <a:bodyPr rtlCol="1" anchor="ctr"/>
              <a:lstStyle/>
              <a:p>
                <a:endParaRPr lang="ar-SA"/>
              </a:p>
            </p:txBody>
          </p:sp>
          <p:sp>
            <p:nvSpPr>
              <p:cNvPr id="836" name="Freeform: Shape 835">
                <a:extLst>
                  <a:ext uri="{FF2B5EF4-FFF2-40B4-BE49-F238E27FC236}">
                    <a16:creationId xmlns:a16="http://schemas.microsoft.com/office/drawing/2014/main" id="{EB78DA19-1572-4A5A-B810-551146350C72}"/>
                  </a:ext>
                </a:extLst>
              </p:cNvPr>
              <p:cNvSpPr/>
              <p:nvPr/>
            </p:nvSpPr>
            <p:spPr>
              <a:xfrm>
                <a:off x="2158290" y="3254564"/>
                <a:ext cx="97296" cy="46714"/>
              </a:xfrm>
              <a:custGeom>
                <a:avLst/>
                <a:gdLst>
                  <a:gd name="connsiteX0" fmla="*/ 97297 w 97296"/>
                  <a:gd name="connsiteY0" fmla="*/ 43631 h 46714"/>
                  <a:gd name="connsiteX1" fmla="*/ 78014 w 97296"/>
                  <a:gd name="connsiteY1" fmla="*/ 43631 h 46714"/>
                  <a:gd name="connsiteX2" fmla="*/ 61663 w 97296"/>
                  <a:gd name="connsiteY2" fmla="*/ 30835 h 46714"/>
                  <a:gd name="connsiteX3" fmla="*/ 3725 w 97296"/>
                  <a:gd name="connsiteY3" fmla="*/ 9953 h 46714"/>
                  <a:gd name="connsiteX4" fmla="*/ 349 w 97296"/>
                  <a:gd name="connsiteY4" fmla="*/ 2755 h 46714"/>
                  <a:gd name="connsiteX5" fmla="*/ 7369 w 97296"/>
                  <a:gd name="connsiteY5" fmla="*/ 0 h 46714"/>
                  <a:gd name="connsiteX6" fmla="*/ 75881 w 97296"/>
                  <a:gd name="connsiteY6" fmla="*/ 622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96" h="46714">
                    <a:moveTo>
                      <a:pt x="97297" y="43631"/>
                    </a:moveTo>
                    <a:cubicBezTo>
                      <a:pt x="91526" y="47742"/>
                      <a:pt x="83784" y="47742"/>
                      <a:pt x="78014" y="43631"/>
                    </a:cubicBezTo>
                    <a:cubicBezTo>
                      <a:pt x="71971" y="40165"/>
                      <a:pt x="67350" y="34745"/>
                      <a:pt x="61663" y="30835"/>
                    </a:cubicBezTo>
                    <a:cubicBezTo>
                      <a:pt x="44513" y="19194"/>
                      <a:pt x="20254" y="21949"/>
                      <a:pt x="3725" y="9953"/>
                    </a:cubicBezTo>
                    <a:cubicBezTo>
                      <a:pt x="1415" y="8264"/>
                      <a:pt x="-895" y="5421"/>
                      <a:pt x="349" y="2755"/>
                    </a:cubicBezTo>
                    <a:cubicBezTo>
                      <a:pt x="1593" y="89"/>
                      <a:pt x="4703" y="0"/>
                      <a:pt x="7369" y="0"/>
                    </a:cubicBezTo>
                    <a:lnTo>
                      <a:pt x="75881" y="622"/>
                    </a:lnTo>
                  </a:path>
                </a:pathLst>
              </a:custGeom>
              <a:solidFill>
                <a:srgbClr val="FFBE9D"/>
              </a:solidFill>
              <a:ln w="8886" cap="flat">
                <a:noFill/>
                <a:prstDash val="solid"/>
                <a:miter/>
              </a:ln>
            </p:spPr>
            <p:txBody>
              <a:bodyPr rtlCol="1" anchor="ctr"/>
              <a:lstStyle/>
              <a:p>
                <a:endParaRPr lang="ar-SA"/>
              </a:p>
            </p:txBody>
          </p:sp>
          <p:sp>
            <p:nvSpPr>
              <p:cNvPr id="837" name="Freeform: Shape 836">
                <a:extLst>
                  <a:ext uri="{FF2B5EF4-FFF2-40B4-BE49-F238E27FC236}">
                    <a16:creationId xmlns:a16="http://schemas.microsoft.com/office/drawing/2014/main" id="{D24C602E-934C-488D-8EFC-BA6F6F0653E6}"/>
                  </a:ext>
                </a:extLst>
              </p:cNvPr>
              <p:cNvSpPr/>
              <p:nvPr/>
            </p:nvSpPr>
            <p:spPr>
              <a:xfrm>
                <a:off x="2156067" y="3252921"/>
                <a:ext cx="99355" cy="49606"/>
              </a:xfrm>
              <a:custGeom>
                <a:avLst/>
                <a:gdLst>
                  <a:gd name="connsiteX0" fmla="*/ 78104 w 99355"/>
                  <a:gd name="connsiteY0" fmla="*/ 2532 h 49606"/>
                  <a:gd name="connsiteX1" fmla="*/ 70729 w 99355"/>
                  <a:gd name="connsiteY1" fmla="*/ 1644 h 49606"/>
                  <a:gd name="connsiteX2" fmla="*/ 50469 w 99355"/>
                  <a:gd name="connsiteY2" fmla="*/ 844 h 49606"/>
                  <a:gd name="connsiteX3" fmla="*/ 20522 w 99355"/>
                  <a:gd name="connsiteY3" fmla="*/ 222 h 49606"/>
                  <a:gd name="connsiteX4" fmla="*/ 11636 w 99355"/>
                  <a:gd name="connsiteY4" fmla="*/ 222 h 49606"/>
                  <a:gd name="connsiteX5" fmla="*/ 1595 w 99355"/>
                  <a:gd name="connsiteY5" fmla="*/ 2444 h 49606"/>
                  <a:gd name="connsiteX6" fmla="*/ 528 w 99355"/>
                  <a:gd name="connsiteY6" fmla="*/ 8842 h 49606"/>
                  <a:gd name="connsiteX7" fmla="*/ 4083 w 99355"/>
                  <a:gd name="connsiteY7" fmla="*/ 13196 h 49606"/>
                  <a:gd name="connsiteX8" fmla="*/ 12969 w 99355"/>
                  <a:gd name="connsiteY8" fmla="*/ 18350 h 49606"/>
                  <a:gd name="connsiteX9" fmla="*/ 48514 w 99355"/>
                  <a:gd name="connsiteY9" fmla="*/ 27947 h 49606"/>
                  <a:gd name="connsiteX10" fmla="*/ 62643 w 99355"/>
                  <a:gd name="connsiteY10" fmla="*/ 34078 h 49606"/>
                  <a:gd name="connsiteX11" fmla="*/ 73484 w 99355"/>
                  <a:gd name="connsiteY11" fmla="*/ 42964 h 49606"/>
                  <a:gd name="connsiteX12" fmla="*/ 92855 w 99355"/>
                  <a:gd name="connsiteY12" fmla="*/ 49451 h 49606"/>
                  <a:gd name="connsiteX13" fmla="*/ 99342 w 99355"/>
                  <a:gd name="connsiteY13" fmla="*/ 45630 h 49606"/>
                  <a:gd name="connsiteX14" fmla="*/ 92678 w 99355"/>
                  <a:gd name="connsiteY14" fmla="*/ 47941 h 49606"/>
                  <a:gd name="connsiteX15" fmla="*/ 74905 w 99355"/>
                  <a:gd name="connsiteY15" fmla="*/ 40832 h 49606"/>
                  <a:gd name="connsiteX16" fmla="*/ 64153 w 99355"/>
                  <a:gd name="connsiteY16" fmla="*/ 31945 h 49606"/>
                  <a:gd name="connsiteX17" fmla="*/ 49224 w 99355"/>
                  <a:gd name="connsiteY17" fmla="*/ 25014 h 49606"/>
                  <a:gd name="connsiteX18" fmla="*/ 14124 w 99355"/>
                  <a:gd name="connsiteY18" fmla="*/ 15328 h 49606"/>
                  <a:gd name="connsiteX19" fmla="*/ 6216 w 99355"/>
                  <a:gd name="connsiteY19" fmla="*/ 10708 h 49606"/>
                  <a:gd name="connsiteX20" fmla="*/ 4083 w 99355"/>
                  <a:gd name="connsiteY20" fmla="*/ 5643 h 49606"/>
                  <a:gd name="connsiteX21" fmla="*/ 11281 w 99355"/>
                  <a:gd name="connsiteY21" fmla="*/ 4487 h 49606"/>
                  <a:gd name="connsiteX22" fmla="*/ 20167 w 99355"/>
                  <a:gd name="connsiteY22" fmla="*/ 4487 h 49606"/>
                  <a:gd name="connsiteX23" fmla="*/ 50113 w 99355"/>
                  <a:gd name="connsiteY23" fmla="*/ 4487 h 49606"/>
                  <a:gd name="connsiteX24" fmla="*/ 70374 w 99355"/>
                  <a:gd name="connsiteY24" fmla="*/ 3954 h 49606"/>
                  <a:gd name="connsiteX25" fmla="*/ 78104 w 99355"/>
                  <a:gd name="connsiteY25" fmla="*/ 2532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55" h="49606">
                    <a:moveTo>
                      <a:pt x="78104" y="2532"/>
                    </a:moveTo>
                    <a:cubicBezTo>
                      <a:pt x="75702" y="1878"/>
                      <a:pt x="73218" y="1578"/>
                      <a:pt x="70729" y="1644"/>
                    </a:cubicBezTo>
                    <a:lnTo>
                      <a:pt x="50469" y="844"/>
                    </a:lnTo>
                    <a:lnTo>
                      <a:pt x="20522" y="222"/>
                    </a:lnTo>
                    <a:lnTo>
                      <a:pt x="11636" y="222"/>
                    </a:lnTo>
                    <a:cubicBezTo>
                      <a:pt x="8126" y="-431"/>
                      <a:pt x="4502" y="371"/>
                      <a:pt x="1595" y="2444"/>
                    </a:cubicBezTo>
                    <a:cubicBezTo>
                      <a:pt x="-38" y="4156"/>
                      <a:pt x="-460" y="6692"/>
                      <a:pt x="528" y="8842"/>
                    </a:cubicBezTo>
                    <a:cubicBezTo>
                      <a:pt x="1363" y="10547"/>
                      <a:pt x="2579" y="12037"/>
                      <a:pt x="4083" y="13196"/>
                    </a:cubicBezTo>
                    <a:cubicBezTo>
                      <a:pt x="6829" y="15261"/>
                      <a:pt x="9812" y="16991"/>
                      <a:pt x="12969" y="18350"/>
                    </a:cubicBezTo>
                    <a:cubicBezTo>
                      <a:pt x="24575" y="22386"/>
                      <a:pt x="36453" y="25593"/>
                      <a:pt x="48514" y="27947"/>
                    </a:cubicBezTo>
                    <a:cubicBezTo>
                      <a:pt x="53499" y="29286"/>
                      <a:pt x="58259" y="31352"/>
                      <a:pt x="62643" y="34078"/>
                    </a:cubicBezTo>
                    <a:cubicBezTo>
                      <a:pt x="66730" y="36744"/>
                      <a:pt x="70107" y="40032"/>
                      <a:pt x="73484" y="42964"/>
                    </a:cubicBezTo>
                    <a:cubicBezTo>
                      <a:pt x="78665" y="47883"/>
                      <a:pt x="85757" y="50258"/>
                      <a:pt x="92855" y="49451"/>
                    </a:cubicBezTo>
                    <a:cubicBezTo>
                      <a:pt x="97921" y="48385"/>
                      <a:pt x="99520" y="45630"/>
                      <a:pt x="99342" y="45630"/>
                    </a:cubicBezTo>
                    <a:cubicBezTo>
                      <a:pt x="97258" y="46750"/>
                      <a:pt x="95008" y="47530"/>
                      <a:pt x="92678" y="47941"/>
                    </a:cubicBezTo>
                    <a:cubicBezTo>
                      <a:pt x="86010" y="48217"/>
                      <a:pt x="79543" y="45630"/>
                      <a:pt x="74905" y="40832"/>
                    </a:cubicBezTo>
                    <a:cubicBezTo>
                      <a:pt x="71476" y="37687"/>
                      <a:pt x="67887" y="34721"/>
                      <a:pt x="64153" y="31945"/>
                    </a:cubicBezTo>
                    <a:cubicBezTo>
                      <a:pt x="59555" y="28896"/>
                      <a:pt x="54522" y="26559"/>
                      <a:pt x="49224" y="25014"/>
                    </a:cubicBezTo>
                    <a:cubicBezTo>
                      <a:pt x="37335" y="22516"/>
                      <a:pt x="25612" y="19281"/>
                      <a:pt x="14124" y="15328"/>
                    </a:cubicBezTo>
                    <a:cubicBezTo>
                      <a:pt x="11341" y="14054"/>
                      <a:pt x="8692" y="12507"/>
                      <a:pt x="6216" y="10708"/>
                    </a:cubicBezTo>
                    <a:cubicBezTo>
                      <a:pt x="3994" y="8930"/>
                      <a:pt x="2839" y="6531"/>
                      <a:pt x="4083" y="5643"/>
                    </a:cubicBezTo>
                    <a:cubicBezTo>
                      <a:pt x="5327" y="4754"/>
                      <a:pt x="8348" y="4398"/>
                      <a:pt x="11281" y="4487"/>
                    </a:cubicBezTo>
                    <a:lnTo>
                      <a:pt x="20167" y="4487"/>
                    </a:lnTo>
                    <a:lnTo>
                      <a:pt x="50113" y="4487"/>
                    </a:lnTo>
                    <a:cubicBezTo>
                      <a:pt x="58999" y="4487"/>
                      <a:pt x="65575" y="4487"/>
                      <a:pt x="70374" y="3954"/>
                    </a:cubicBezTo>
                    <a:cubicBezTo>
                      <a:pt x="73003" y="3829"/>
                      <a:pt x="75603" y="3351"/>
                      <a:pt x="78104" y="2532"/>
                    </a:cubicBezTo>
                    <a:close/>
                  </a:path>
                </a:pathLst>
              </a:custGeom>
              <a:solidFill>
                <a:srgbClr val="EB996E"/>
              </a:solidFill>
              <a:ln w="8886" cap="flat">
                <a:noFill/>
                <a:prstDash val="solid"/>
                <a:miter/>
              </a:ln>
            </p:spPr>
            <p:txBody>
              <a:bodyPr rtlCol="1" anchor="ctr"/>
              <a:lstStyle/>
              <a:p>
                <a:endParaRPr lang="ar-SA"/>
              </a:p>
            </p:txBody>
          </p:sp>
          <p:sp>
            <p:nvSpPr>
              <p:cNvPr id="838" name="Freeform: Shape 837">
                <a:extLst>
                  <a:ext uri="{FF2B5EF4-FFF2-40B4-BE49-F238E27FC236}">
                    <a16:creationId xmlns:a16="http://schemas.microsoft.com/office/drawing/2014/main" id="{BC0A4F43-F7D3-43FD-BDB3-E7DDEB6E9FDD}"/>
                  </a:ext>
                </a:extLst>
              </p:cNvPr>
              <p:cNvSpPr/>
              <p:nvPr/>
            </p:nvSpPr>
            <p:spPr>
              <a:xfrm>
                <a:off x="2074487" y="3225418"/>
                <a:ext cx="103523" cy="14217"/>
              </a:xfrm>
              <a:custGeom>
                <a:avLst/>
                <a:gdLst>
                  <a:gd name="connsiteX0" fmla="*/ 0 w 103523"/>
                  <a:gd name="connsiteY0" fmla="*/ 4621 h 14217"/>
                  <a:gd name="connsiteX1" fmla="*/ 15195 w 103523"/>
                  <a:gd name="connsiteY1" fmla="*/ 8620 h 14217"/>
                  <a:gd name="connsiteX2" fmla="*/ 32346 w 103523"/>
                  <a:gd name="connsiteY2" fmla="*/ 9064 h 14217"/>
                  <a:gd name="connsiteX3" fmla="*/ 52873 w 103523"/>
                  <a:gd name="connsiteY3" fmla="*/ 6043 h 14217"/>
                  <a:gd name="connsiteX4" fmla="*/ 68423 w 103523"/>
                  <a:gd name="connsiteY4" fmla="*/ 3466 h 14217"/>
                  <a:gd name="connsiteX5" fmla="*/ 67446 w 103523"/>
                  <a:gd name="connsiteY5" fmla="*/ 3466 h 14217"/>
                  <a:gd name="connsiteX6" fmla="*/ 103524 w 103523"/>
                  <a:gd name="connsiteY6" fmla="*/ 14218 h 14217"/>
                  <a:gd name="connsiteX7" fmla="*/ 68690 w 103523"/>
                  <a:gd name="connsiteY7" fmla="*/ 0 h 14217"/>
                  <a:gd name="connsiteX8" fmla="*/ 68246 w 103523"/>
                  <a:gd name="connsiteY8" fmla="*/ 0 h 14217"/>
                  <a:gd name="connsiteX9" fmla="*/ 67712 w 103523"/>
                  <a:gd name="connsiteY9" fmla="*/ 0 h 14217"/>
                  <a:gd name="connsiteX10" fmla="*/ 52339 w 103523"/>
                  <a:gd name="connsiteY10" fmla="*/ 2310 h 14217"/>
                  <a:gd name="connsiteX11" fmla="*/ 32079 w 103523"/>
                  <a:gd name="connsiteY11" fmla="*/ 5598 h 14217"/>
                  <a:gd name="connsiteX12" fmla="*/ 15462 w 103523"/>
                  <a:gd name="connsiteY12" fmla="*/ 6043 h 14217"/>
                  <a:gd name="connsiteX13" fmla="*/ 0 w 103523"/>
                  <a:gd name="connsiteY13" fmla="*/ 4621 h 1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23" h="14217">
                    <a:moveTo>
                      <a:pt x="0" y="4621"/>
                    </a:moveTo>
                    <a:cubicBezTo>
                      <a:pt x="4728" y="7007"/>
                      <a:pt x="9906" y="8369"/>
                      <a:pt x="15195" y="8620"/>
                    </a:cubicBezTo>
                    <a:cubicBezTo>
                      <a:pt x="20887" y="9280"/>
                      <a:pt x="26627" y="9429"/>
                      <a:pt x="32346" y="9064"/>
                    </a:cubicBezTo>
                    <a:lnTo>
                      <a:pt x="52873" y="6043"/>
                    </a:lnTo>
                    <a:lnTo>
                      <a:pt x="68423" y="3466"/>
                    </a:lnTo>
                    <a:lnTo>
                      <a:pt x="67446" y="3466"/>
                    </a:lnTo>
                    <a:cubicBezTo>
                      <a:pt x="79151" y="8048"/>
                      <a:pt x="91219" y="11645"/>
                      <a:pt x="103524" y="14218"/>
                    </a:cubicBezTo>
                    <a:cubicBezTo>
                      <a:pt x="92336" y="8500"/>
                      <a:pt x="80683" y="3743"/>
                      <a:pt x="68690" y="0"/>
                    </a:cubicBezTo>
                    <a:lnTo>
                      <a:pt x="68246" y="0"/>
                    </a:lnTo>
                    <a:lnTo>
                      <a:pt x="67712" y="0"/>
                    </a:lnTo>
                    <a:lnTo>
                      <a:pt x="52339" y="2310"/>
                    </a:lnTo>
                    <a:lnTo>
                      <a:pt x="32079" y="5598"/>
                    </a:lnTo>
                    <a:cubicBezTo>
                      <a:pt x="26557" y="6127"/>
                      <a:pt x="21005" y="6276"/>
                      <a:pt x="15462" y="6043"/>
                    </a:cubicBezTo>
                    <a:cubicBezTo>
                      <a:pt x="5954" y="5332"/>
                      <a:pt x="89" y="4088"/>
                      <a:pt x="0" y="4621"/>
                    </a:cubicBezTo>
                    <a:close/>
                  </a:path>
                </a:pathLst>
              </a:custGeom>
              <a:solidFill>
                <a:srgbClr val="EB996E"/>
              </a:solidFill>
              <a:ln w="8886" cap="flat">
                <a:noFill/>
                <a:prstDash val="solid"/>
                <a:miter/>
              </a:ln>
            </p:spPr>
            <p:txBody>
              <a:bodyPr rtlCol="1" anchor="ctr"/>
              <a:lstStyle/>
              <a:p>
                <a:endParaRPr lang="ar-SA"/>
              </a:p>
            </p:txBody>
          </p:sp>
          <p:sp>
            <p:nvSpPr>
              <p:cNvPr id="839" name="Freeform: Shape 838">
                <a:extLst>
                  <a:ext uri="{FF2B5EF4-FFF2-40B4-BE49-F238E27FC236}">
                    <a16:creationId xmlns:a16="http://schemas.microsoft.com/office/drawing/2014/main" id="{F8F3ABE5-0F82-4B5B-847A-5166AEC5131B}"/>
                  </a:ext>
                </a:extLst>
              </p:cNvPr>
              <p:cNvSpPr/>
              <p:nvPr/>
            </p:nvSpPr>
            <p:spPr>
              <a:xfrm>
                <a:off x="2485818" y="4974478"/>
                <a:ext cx="274768" cy="356156"/>
              </a:xfrm>
              <a:custGeom>
                <a:avLst/>
                <a:gdLst>
                  <a:gd name="connsiteX0" fmla="*/ 30666 w 274768"/>
                  <a:gd name="connsiteY0" fmla="*/ 67801 h 356156"/>
                  <a:gd name="connsiteX1" fmla="*/ 105310 w 274768"/>
                  <a:gd name="connsiteY1" fmla="*/ 206425 h 356156"/>
                  <a:gd name="connsiteX2" fmla="*/ 809 w 274768"/>
                  <a:gd name="connsiteY2" fmla="*/ 356157 h 356156"/>
                  <a:gd name="connsiteX3" fmla="*/ 274768 w 274768"/>
                  <a:gd name="connsiteY3" fmla="*/ 221087 h 356156"/>
                  <a:gd name="connsiteX4" fmla="*/ 166979 w 274768"/>
                  <a:gd name="connsiteY4" fmla="*/ 0 h 3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68" h="356156">
                    <a:moveTo>
                      <a:pt x="30666" y="67801"/>
                    </a:moveTo>
                    <a:lnTo>
                      <a:pt x="105310" y="206425"/>
                    </a:lnTo>
                    <a:cubicBezTo>
                      <a:pt x="105310" y="206425"/>
                      <a:pt x="-10743" y="328876"/>
                      <a:pt x="809" y="356157"/>
                    </a:cubicBezTo>
                    <a:lnTo>
                      <a:pt x="274768" y="221087"/>
                    </a:lnTo>
                    <a:lnTo>
                      <a:pt x="166979" y="0"/>
                    </a:lnTo>
                    <a:close/>
                  </a:path>
                </a:pathLst>
              </a:custGeom>
              <a:solidFill>
                <a:srgbClr val="E8505B"/>
              </a:solidFill>
              <a:ln w="8886" cap="flat">
                <a:noFill/>
                <a:prstDash val="solid"/>
                <a:miter/>
              </a:ln>
            </p:spPr>
            <p:txBody>
              <a:bodyPr rtlCol="1" anchor="ctr"/>
              <a:lstStyle/>
              <a:p>
                <a:endParaRPr lang="ar-SA"/>
              </a:p>
            </p:txBody>
          </p:sp>
          <p:sp>
            <p:nvSpPr>
              <p:cNvPr id="840" name="Freeform: Shape 839">
                <a:extLst>
                  <a:ext uri="{FF2B5EF4-FFF2-40B4-BE49-F238E27FC236}">
                    <a16:creationId xmlns:a16="http://schemas.microsoft.com/office/drawing/2014/main" id="{109052E3-2206-4968-B8F4-EE801C2FB4AA}"/>
                  </a:ext>
                </a:extLst>
              </p:cNvPr>
              <p:cNvSpPr/>
              <p:nvPr/>
            </p:nvSpPr>
            <p:spPr>
              <a:xfrm>
                <a:off x="2660364" y="5126964"/>
                <a:ext cx="23953" cy="23280"/>
              </a:xfrm>
              <a:custGeom>
                <a:avLst/>
                <a:gdLst>
                  <a:gd name="connsiteX0" fmla="*/ 9672 w 23953"/>
                  <a:gd name="connsiteY0" fmla="*/ 267 h 23280"/>
                  <a:gd name="connsiteX1" fmla="*/ 23712 w 23953"/>
                  <a:gd name="connsiteY1" fmla="*/ 9153 h 23280"/>
                  <a:gd name="connsiteX2" fmla="*/ 14826 w 23953"/>
                  <a:gd name="connsiteY2" fmla="*/ 23104 h 23280"/>
                  <a:gd name="connsiteX3" fmla="*/ 75 w 23953"/>
                  <a:gd name="connsiteY3" fmla="*/ 13596 h 23280"/>
                  <a:gd name="connsiteX4" fmla="*/ 10738 w 23953"/>
                  <a:gd name="connsiteY4" fmla="*/ 0 h 23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53" h="23280">
                    <a:moveTo>
                      <a:pt x="9672" y="267"/>
                    </a:moveTo>
                    <a:cubicBezTo>
                      <a:pt x="15926" y="-747"/>
                      <a:pt x="21952" y="3067"/>
                      <a:pt x="23712" y="9153"/>
                    </a:cubicBezTo>
                    <a:cubicBezTo>
                      <a:pt x="24991" y="15437"/>
                      <a:pt x="21062" y="21605"/>
                      <a:pt x="14826" y="23104"/>
                    </a:cubicBezTo>
                    <a:cubicBezTo>
                      <a:pt x="8195" y="24202"/>
                      <a:pt x="1814" y="20088"/>
                      <a:pt x="75" y="13596"/>
                    </a:cubicBezTo>
                    <a:cubicBezTo>
                      <a:pt x="-659" y="6918"/>
                      <a:pt x="4078" y="878"/>
                      <a:pt x="10738" y="0"/>
                    </a:cubicBezTo>
                  </a:path>
                </a:pathLst>
              </a:custGeom>
              <a:solidFill>
                <a:srgbClr val="E0E0E0"/>
              </a:solidFill>
              <a:ln w="8886" cap="flat">
                <a:noFill/>
                <a:prstDash val="solid"/>
                <a:miter/>
              </a:ln>
            </p:spPr>
            <p:txBody>
              <a:bodyPr rtlCol="1" anchor="ctr"/>
              <a:lstStyle/>
              <a:p>
                <a:endParaRPr lang="ar-SA"/>
              </a:p>
            </p:txBody>
          </p:sp>
          <p:sp>
            <p:nvSpPr>
              <p:cNvPr id="841" name="Freeform: Shape 840">
                <a:extLst>
                  <a:ext uri="{FF2B5EF4-FFF2-40B4-BE49-F238E27FC236}">
                    <a16:creationId xmlns:a16="http://schemas.microsoft.com/office/drawing/2014/main" id="{5EFC67A6-473B-434C-9E13-3D7895E6236C}"/>
                  </a:ext>
                </a:extLst>
              </p:cNvPr>
              <p:cNvSpPr/>
              <p:nvPr/>
            </p:nvSpPr>
            <p:spPr>
              <a:xfrm>
                <a:off x="2484873" y="5173350"/>
                <a:ext cx="275713" cy="156929"/>
              </a:xfrm>
              <a:custGeom>
                <a:avLst/>
                <a:gdLst>
                  <a:gd name="connsiteX0" fmla="*/ 275713 w 275713"/>
                  <a:gd name="connsiteY0" fmla="*/ 21860 h 156929"/>
                  <a:gd name="connsiteX1" fmla="*/ 264073 w 275713"/>
                  <a:gd name="connsiteY1" fmla="*/ 0 h 156929"/>
                  <a:gd name="connsiteX2" fmla="*/ 5752 w 275713"/>
                  <a:gd name="connsiteY2" fmla="*/ 137735 h 156929"/>
                  <a:gd name="connsiteX3" fmla="*/ 1753 w 275713"/>
                  <a:gd name="connsiteY3" fmla="*/ 156929 h 156929"/>
                </a:gdLst>
                <a:ahLst/>
                <a:cxnLst>
                  <a:cxn ang="0">
                    <a:pos x="connsiteX0" y="connsiteY0"/>
                  </a:cxn>
                  <a:cxn ang="0">
                    <a:pos x="connsiteX1" y="connsiteY1"/>
                  </a:cxn>
                  <a:cxn ang="0">
                    <a:pos x="connsiteX2" y="connsiteY2"/>
                  </a:cxn>
                  <a:cxn ang="0">
                    <a:pos x="connsiteX3" y="connsiteY3"/>
                  </a:cxn>
                </a:cxnLst>
                <a:rect l="l" t="t" r="r" b="b"/>
                <a:pathLst>
                  <a:path w="275713" h="156929">
                    <a:moveTo>
                      <a:pt x="275713" y="21860"/>
                    </a:moveTo>
                    <a:lnTo>
                      <a:pt x="264073" y="0"/>
                    </a:lnTo>
                    <a:lnTo>
                      <a:pt x="5752" y="137735"/>
                    </a:lnTo>
                    <a:cubicBezTo>
                      <a:pt x="5752" y="137735"/>
                      <a:pt x="-3845" y="149021"/>
                      <a:pt x="1753" y="156929"/>
                    </a:cubicBezTo>
                    <a:close/>
                  </a:path>
                </a:pathLst>
              </a:custGeom>
              <a:solidFill>
                <a:srgbClr val="FFFFFF"/>
              </a:solidFill>
              <a:ln w="8886" cap="flat">
                <a:noFill/>
                <a:prstDash val="solid"/>
                <a:miter/>
              </a:ln>
            </p:spPr>
            <p:txBody>
              <a:bodyPr rtlCol="1" anchor="ctr"/>
              <a:lstStyle/>
              <a:p>
                <a:endParaRPr lang="ar-SA"/>
              </a:p>
            </p:txBody>
          </p:sp>
          <p:sp>
            <p:nvSpPr>
              <p:cNvPr id="842" name="Freeform: Shape 841">
                <a:extLst>
                  <a:ext uri="{FF2B5EF4-FFF2-40B4-BE49-F238E27FC236}">
                    <a16:creationId xmlns:a16="http://schemas.microsoft.com/office/drawing/2014/main" id="{32D32C50-3167-4C48-BFDD-B37CFE481295}"/>
                  </a:ext>
                </a:extLst>
              </p:cNvPr>
              <p:cNvSpPr/>
              <p:nvPr/>
            </p:nvSpPr>
            <p:spPr>
              <a:xfrm>
                <a:off x="2585990" y="5176511"/>
                <a:ext cx="32523" cy="9239"/>
              </a:xfrm>
              <a:custGeom>
                <a:avLst/>
                <a:gdLst>
                  <a:gd name="connsiteX0" fmla="*/ 72 w 32523"/>
                  <a:gd name="connsiteY0" fmla="*/ 5191 h 9239"/>
                  <a:gd name="connsiteX1" fmla="*/ 16423 w 32523"/>
                  <a:gd name="connsiteY1" fmla="*/ 5191 h 9239"/>
                  <a:gd name="connsiteX2" fmla="*/ 32418 w 32523"/>
                  <a:gd name="connsiteY2" fmla="*/ 9013 h 9239"/>
                  <a:gd name="connsiteX3" fmla="*/ 17045 w 32523"/>
                  <a:gd name="connsiteY3" fmla="*/ 126 h 9239"/>
                  <a:gd name="connsiteX4" fmla="*/ 72 w 32523"/>
                  <a:gd name="connsiteY4" fmla="*/ 5191 h 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3" h="9239">
                    <a:moveTo>
                      <a:pt x="72" y="5191"/>
                    </a:moveTo>
                    <a:cubicBezTo>
                      <a:pt x="783" y="6525"/>
                      <a:pt x="7715" y="3770"/>
                      <a:pt x="16423" y="5191"/>
                    </a:cubicBezTo>
                    <a:cubicBezTo>
                      <a:pt x="25131" y="6613"/>
                      <a:pt x="31441" y="10168"/>
                      <a:pt x="32418" y="9013"/>
                    </a:cubicBezTo>
                    <a:cubicBezTo>
                      <a:pt x="33396" y="7857"/>
                      <a:pt x="27531" y="1104"/>
                      <a:pt x="17045" y="126"/>
                    </a:cubicBezTo>
                    <a:cubicBezTo>
                      <a:pt x="6559" y="-851"/>
                      <a:pt x="-816" y="4125"/>
                      <a:pt x="72" y="5191"/>
                    </a:cubicBezTo>
                    <a:close/>
                  </a:path>
                </a:pathLst>
              </a:custGeom>
              <a:solidFill>
                <a:srgbClr val="263238"/>
              </a:solidFill>
              <a:ln w="8886" cap="flat">
                <a:noFill/>
                <a:prstDash val="solid"/>
                <a:miter/>
              </a:ln>
            </p:spPr>
            <p:txBody>
              <a:bodyPr rtlCol="1" anchor="ctr"/>
              <a:lstStyle/>
              <a:p>
                <a:endParaRPr lang="ar-SA"/>
              </a:p>
            </p:txBody>
          </p:sp>
          <p:sp>
            <p:nvSpPr>
              <p:cNvPr id="843" name="Freeform: Shape 842">
                <a:extLst>
                  <a:ext uri="{FF2B5EF4-FFF2-40B4-BE49-F238E27FC236}">
                    <a16:creationId xmlns:a16="http://schemas.microsoft.com/office/drawing/2014/main" id="{67EFD282-D40E-4C2C-A652-EFA349120B5A}"/>
                  </a:ext>
                </a:extLst>
              </p:cNvPr>
              <p:cNvSpPr/>
              <p:nvPr/>
            </p:nvSpPr>
            <p:spPr>
              <a:xfrm>
                <a:off x="2563111" y="5205319"/>
                <a:ext cx="27877" cy="14850"/>
              </a:xfrm>
              <a:custGeom>
                <a:avLst/>
                <a:gdLst>
                  <a:gd name="connsiteX0" fmla="*/ 25 w 27877"/>
                  <a:gd name="connsiteY0" fmla="*/ 2420 h 14850"/>
                  <a:gd name="connsiteX1" fmla="*/ 14687 w 27877"/>
                  <a:gd name="connsiteY1" fmla="*/ 6686 h 14850"/>
                  <a:gd name="connsiteX2" fmla="*/ 27572 w 27877"/>
                  <a:gd name="connsiteY2" fmla="*/ 14772 h 14850"/>
                  <a:gd name="connsiteX3" fmla="*/ 16731 w 27877"/>
                  <a:gd name="connsiteY3" fmla="*/ 1976 h 14850"/>
                  <a:gd name="connsiteX4" fmla="*/ 25 w 27877"/>
                  <a:gd name="connsiteY4" fmla="*/ 2420 h 1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77" h="14850">
                    <a:moveTo>
                      <a:pt x="25" y="2420"/>
                    </a:moveTo>
                    <a:cubicBezTo>
                      <a:pt x="25" y="3842"/>
                      <a:pt x="7312" y="3309"/>
                      <a:pt x="14687" y="6686"/>
                    </a:cubicBezTo>
                    <a:cubicBezTo>
                      <a:pt x="22063" y="10062"/>
                      <a:pt x="26239" y="15572"/>
                      <a:pt x="27572" y="14772"/>
                    </a:cubicBezTo>
                    <a:cubicBezTo>
                      <a:pt x="28905" y="13972"/>
                      <a:pt x="25973" y="5886"/>
                      <a:pt x="16731" y="1976"/>
                    </a:cubicBezTo>
                    <a:cubicBezTo>
                      <a:pt x="7490" y="-1934"/>
                      <a:pt x="-508" y="910"/>
                      <a:pt x="25" y="2420"/>
                    </a:cubicBezTo>
                    <a:close/>
                  </a:path>
                </a:pathLst>
              </a:custGeom>
              <a:solidFill>
                <a:srgbClr val="263238"/>
              </a:solidFill>
              <a:ln w="8886" cap="flat">
                <a:noFill/>
                <a:prstDash val="solid"/>
                <a:miter/>
              </a:ln>
            </p:spPr>
            <p:txBody>
              <a:bodyPr rtlCol="1" anchor="ctr"/>
              <a:lstStyle/>
              <a:p>
                <a:endParaRPr lang="ar-SA"/>
              </a:p>
            </p:txBody>
          </p:sp>
          <p:sp>
            <p:nvSpPr>
              <p:cNvPr id="844" name="Freeform: Shape 843">
                <a:extLst>
                  <a:ext uri="{FF2B5EF4-FFF2-40B4-BE49-F238E27FC236}">
                    <a16:creationId xmlns:a16="http://schemas.microsoft.com/office/drawing/2014/main" id="{A18E686E-4777-4113-9CE3-7124A1FB20BB}"/>
                  </a:ext>
                </a:extLst>
              </p:cNvPr>
              <p:cNvSpPr/>
              <p:nvPr/>
            </p:nvSpPr>
            <p:spPr>
              <a:xfrm>
                <a:off x="2541986" y="5232177"/>
                <a:ext cx="22408" cy="18481"/>
              </a:xfrm>
              <a:custGeom>
                <a:avLst/>
                <a:gdLst>
                  <a:gd name="connsiteX0" fmla="*/ 21950 w 22408"/>
                  <a:gd name="connsiteY0" fmla="*/ 18482 h 18481"/>
                  <a:gd name="connsiteX1" fmla="*/ 14752 w 22408"/>
                  <a:gd name="connsiteY1" fmla="*/ 4886 h 18481"/>
                  <a:gd name="connsiteX2" fmla="*/ 1 w 22408"/>
                  <a:gd name="connsiteY2" fmla="*/ 798 h 18481"/>
                  <a:gd name="connsiteX3" fmla="*/ 11553 w 22408"/>
                  <a:gd name="connsiteY3" fmla="*/ 8973 h 18481"/>
                  <a:gd name="connsiteX4" fmla="*/ 21950 w 22408"/>
                  <a:gd name="connsiteY4" fmla="*/ 18482 h 18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8" h="18481">
                    <a:moveTo>
                      <a:pt x="21950" y="18482"/>
                    </a:moveTo>
                    <a:cubicBezTo>
                      <a:pt x="23283" y="18482"/>
                      <a:pt x="21950" y="10573"/>
                      <a:pt x="14752" y="4886"/>
                    </a:cubicBezTo>
                    <a:cubicBezTo>
                      <a:pt x="7554" y="-801"/>
                      <a:pt x="90" y="-535"/>
                      <a:pt x="1" y="798"/>
                    </a:cubicBezTo>
                    <a:cubicBezTo>
                      <a:pt x="-88" y="2131"/>
                      <a:pt x="5777" y="4264"/>
                      <a:pt x="11553" y="8973"/>
                    </a:cubicBezTo>
                    <a:cubicBezTo>
                      <a:pt x="17329" y="13683"/>
                      <a:pt x="20439" y="18482"/>
                      <a:pt x="21950" y="18482"/>
                    </a:cubicBezTo>
                    <a:close/>
                  </a:path>
                </a:pathLst>
              </a:custGeom>
              <a:solidFill>
                <a:srgbClr val="263238"/>
              </a:solidFill>
              <a:ln w="8886" cap="flat">
                <a:noFill/>
                <a:prstDash val="solid"/>
                <a:miter/>
              </a:ln>
            </p:spPr>
            <p:txBody>
              <a:bodyPr rtlCol="1" anchor="ctr"/>
              <a:lstStyle/>
              <a:p>
                <a:endParaRPr lang="ar-SA"/>
              </a:p>
            </p:txBody>
          </p:sp>
          <p:sp>
            <p:nvSpPr>
              <p:cNvPr id="845" name="Freeform: Shape 844">
                <a:extLst>
                  <a:ext uri="{FF2B5EF4-FFF2-40B4-BE49-F238E27FC236}">
                    <a16:creationId xmlns:a16="http://schemas.microsoft.com/office/drawing/2014/main" id="{BA19E339-D83F-4ECC-900A-BAF3E7E57266}"/>
                  </a:ext>
                </a:extLst>
              </p:cNvPr>
              <p:cNvSpPr/>
              <p:nvPr/>
            </p:nvSpPr>
            <p:spPr>
              <a:xfrm>
                <a:off x="2572561" y="5134002"/>
                <a:ext cx="29498" cy="14326"/>
              </a:xfrm>
              <a:custGeom>
                <a:avLst/>
                <a:gdLst>
                  <a:gd name="connsiteX0" fmla="*/ 261 w 29498"/>
                  <a:gd name="connsiteY0" fmla="*/ 14200 h 14326"/>
                  <a:gd name="connsiteX1" fmla="*/ 14478 w 29498"/>
                  <a:gd name="connsiteY1" fmla="*/ 7091 h 14326"/>
                  <a:gd name="connsiteX2" fmla="*/ 29496 w 29498"/>
                  <a:gd name="connsiteY2" fmla="*/ 1848 h 14326"/>
                  <a:gd name="connsiteX3" fmla="*/ 12435 w 29498"/>
                  <a:gd name="connsiteY3" fmla="*/ 2292 h 14326"/>
                  <a:gd name="connsiteX4" fmla="*/ 261 w 29498"/>
                  <a:gd name="connsiteY4" fmla="*/ 14200 h 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8" h="14326">
                    <a:moveTo>
                      <a:pt x="261" y="14200"/>
                    </a:moveTo>
                    <a:cubicBezTo>
                      <a:pt x="1416" y="15177"/>
                      <a:pt x="6659" y="10290"/>
                      <a:pt x="14478" y="7091"/>
                    </a:cubicBezTo>
                    <a:cubicBezTo>
                      <a:pt x="22298" y="3892"/>
                      <a:pt x="29318" y="3359"/>
                      <a:pt x="29496" y="1848"/>
                    </a:cubicBezTo>
                    <a:cubicBezTo>
                      <a:pt x="29674" y="337"/>
                      <a:pt x="21587" y="-1617"/>
                      <a:pt x="12435" y="2292"/>
                    </a:cubicBezTo>
                    <a:cubicBezTo>
                      <a:pt x="3282" y="6202"/>
                      <a:pt x="-1161" y="13489"/>
                      <a:pt x="261" y="14200"/>
                    </a:cubicBezTo>
                    <a:close/>
                  </a:path>
                </a:pathLst>
              </a:custGeom>
              <a:solidFill>
                <a:srgbClr val="263238"/>
              </a:solidFill>
              <a:ln w="8886" cap="flat">
                <a:noFill/>
                <a:prstDash val="solid"/>
                <a:miter/>
              </a:ln>
            </p:spPr>
            <p:txBody>
              <a:bodyPr rtlCol="1" anchor="ctr"/>
              <a:lstStyle/>
              <a:p>
                <a:endParaRPr lang="ar-SA"/>
              </a:p>
            </p:txBody>
          </p:sp>
          <p:sp>
            <p:nvSpPr>
              <p:cNvPr id="846" name="Freeform: Shape 845">
                <a:extLst>
                  <a:ext uri="{FF2B5EF4-FFF2-40B4-BE49-F238E27FC236}">
                    <a16:creationId xmlns:a16="http://schemas.microsoft.com/office/drawing/2014/main" id="{9882D0F9-9DD0-4FB0-B193-24D24FBD6BD0}"/>
                  </a:ext>
                </a:extLst>
              </p:cNvPr>
              <p:cNvSpPr/>
              <p:nvPr/>
            </p:nvSpPr>
            <p:spPr>
              <a:xfrm>
                <a:off x="2557964" y="5080033"/>
                <a:ext cx="34511" cy="40888"/>
              </a:xfrm>
              <a:custGeom>
                <a:avLst/>
                <a:gdLst>
                  <a:gd name="connsiteX0" fmla="*/ 18 w 34511"/>
                  <a:gd name="connsiteY0" fmla="*/ 39911 h 40888"/>
                  <a:gd name="connsiteX1" fmla="*/ 13703 w 34511"/>
                  <a:gd name="connsiteY1" fmla="*/ 33069 h 40888"/>
                  <a:gd name="connsiteX2" fmla="*/ 25877 w 34511"/>
                  <a:gd name="connsiteY2" fmla="*/ 21606 h 40888"/>
                  <a:gd name="connsiteX3" fmla="*/ 31741 w 34511"/>
                  <a:gd name="connsiteY3" fmla="*/ 13519 h 40888"/>
                  <a:gd name="connsiteX4" fmla="*/ 34230 w 34511"/>
                  <a:gd name="connsiteY4" fmla="*/ 8276 h 40888"/>
                  <a:gd name="connsiteX5" fmla="*/ 31386 w 34511"/>
                  <a:gd name="connsiteY5" fmla="*/ 901 h 40888"/>
                  <a:gd name="connsiteX6" fmla="*/ 24010 w 34511"/>
                  <a:gd name="connsiteY6" fmla="*/ 901 h 40888"/>
                  <a:gd name="connsiteX7" fmla="*/ 19212 w 34511"/>
                  <a:gd name="connsiteY7" fmla="*/ 4100 h 40888"/>
                  <a:gd name="connsiteX8" fmla="*/ 12103 w 34511"/>
                  <a:gd name="connsiteY8" fmla="*/ 11209 h 40888"/>
                  <a:gd name="connsiteX9" fmla="*/ 3217 w 34511"/>
                  <a:gd name="connsiteY9" fmla="*/ 25782 h 40888"/>
                  <a:gd name="connsiteX10" fmla="*/ 640 w 34511"/>
                  <a:gd name="connsiteY10" fmla="*/ 40889 h 40888"/>
                  <a:gd name="connsiteX11" fmla="*/ 6505 w 34511"/>
                  <a:gd name="connsiteY11" fmla="*/ 27293 h 40888"/>
                  <a:gd name="connsiteX12" fmla="*/ 15391 w 34511"/>
                  <a:gd name="connsiteY12" fmla="*/ 14408 h 40888"/>
                  <a:gd name="connsiteX13" fmla="*/ 22056 w 34511"/>
                  <a:gd name="connsiteY13" fmla="*/ 8010 h 40888"/>
                  <a:gd name="connsiteX14" fmla="*/ 28454 w 34511"/>
                  <a:gd name="connsiteY14" fmla="*/ 5522 h 40888"/>
                  <a:gd name="connsiteX15" fmla="*/ 28898 w 34511"/>
                  <a:gd name="connsiteY15" fmla="*/ 7210 h 40888"/>
                  <a:gd name="connsiteX16" fmla="*/ 27032 w 34511"/>
                  <a:gd name="connsiteY16" fmla="*/ 11120 h 40888"/>
                  <a:gd name="connsiteX17" fmla="*/ 21789 w 34511"/>
                  <a:gd name="connsiteY17" fmla="*/ 18762 h 40888"/>
                  <a:gd name="connsiteX18" fmla="*/ 11037 w 34511"/>
                  <a:gd name="connsiteY18" fmla="*/ 30403 h 40888"/>
                  <a:gd name="connsiteX19" fmla="*/ 18 w 34511"/>
                  <a:gd name="connsiteY19" fmla="*/ 39911 h 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11" h="40888">
                    <a:moveTo>
                      <a:pt x="18" y="39911"/>
                    </a:moveTo>
                    <a:cubicBezTo>
                      <a:pt x="18" y="40533"/>
                      <a:pt x="5972" y="38756"/>
                      <a:pt x="13703" y="33069"/>
                    </a:cubicBezTo>
                    <a:cubicBezTo>
                      <a:pt x="18217" y="29764"/>
                      <a:pt x="22306" y="25914"/>
                      <a:pt x="25877" y="21606"/>
                    </a:cubicBezTo>
                    <a:cubicBezTo>
                      <a:pt x="28014" y="19048"/>
                      <a:pt x="29974" y="16346"/>
                      <a:pt x="31741" y="13519"/>
                    </a:cubicBezTo>
                    <a:cubicBezTo>
                      <a:pt x="32852" y="11920"/>
                      <a:pt x="33693" y="10148"/>
                      <a:pt x="34230" y="8276"/>
                    </a:cubicBezTo>
                    <a:cubicBezTo>
                      <a:pt x="35095" y="5456"/>
                      <a:pt x="33921" y="2410"/>
                      <a:pt x="31386" y="901"/>
                    </a:cubicBezTo>
                    <a:cubicBezTo>
                      <a:pt x="29074" y="-300"/>
                      <a:pt x="26322" y="-300"/>
                      <a:pt x="24010" y="901"/>
                    </a:cubicBezTo>
                    <a:cubicBezTo>
                      <a:pt x="22255" y="1713"/>
                      <a:pt x="20637" y="2793"/>
                      <a:pt x="19212" y="4100"/>
                    </a:cubicBezTo>
                    <a:cubicBezTo>
                      <a:pt x="16646" y="6265"/>
                      <a:pt x="14268" y="8643"/>
                      <a:pt x="12103" y="11209"/>
                    </a:cubicBezTo>
                    <a:cubicBezTo>
                      <a:pt x="8370" y="15552"/>
                      <a:pt x="5369" y="20474"/>
                      <a:pt x="3217" y="25782"/>
                    </a:cubicBezTo>
                    <a:cubicBezTo>
                      <a:pt x="801" y="30425"/>
                      <a:pt x="-100" y="35707"/>
                      <a:pt x="640" y="40889"/>
                    </a:cubicBezTo>
                    <a:cubicBezTo>
                      <a:pt x="1440" y="40889"/>
                      <a:pt x="2506" y="35379"/>
                      <a:pt x="6505" y="27293"/>
                    </a:cubicBezTo>
                    <a:cubicBezTo>
                      <a:pt x="8903" y="22635"/>
                      <a:pt x="11890" y="18305"/>
                      <a:pt x="15391" y="14408"/>
                    </a:cubicBezTo>
                    <a:cubicBezTo>
                      <a:pt x="17436" y="12099"/>
                      <a:pt x="19665" y="9959"/>
                      <a:pt x="22056" y="8010"/>
                    </a:cubicBezTo>
                    <a:cubicBezTo>
                      <a:pt x="24544" y="5877"/>
                      <a:pt x="27032" y="4633"/>
                      <a:pt x="28454" y="5522"/>
                    </a:cubicBezTo>
                    <a:cubicBezTo>
                      <a:pt x="29875" y="6410"/>
                      <a:pt x="29076" y="6055"/>
                      <a:pt x="28898" y="7210"/>
                    </a:cubicBezTo>
                    <a:cubicBezTo>
                      <a:pt x="28444" y="8587"/>
                      <a:pt x="27818" y="9901"/>
                      <a:pt x="27032" y="11120"/>
                    </a:cubicBezTo>
                    <a:cubicBezTo>
                      <a:pt x="25419" y="13758"/>
                      <a:pt x="23669" y="16308"/>
                      <a:pt x="21789" y="18762"/>
                    </a:cubicBezTo>
                    <a:cubicBezTo>
                      <a:pt x="18586" y="22978"/>
                      <a:pt x="14985" y="26876"/>
                      <a:pt x="11037" y="30403"/>
                    </a:cubicBezTo>
                    <a:cubicBezTo>
                      <a:pt x="4639" y="36357"/>
                      <a:pt x="-338" y="39200"/>
                      <a:pt x="18" y="39911"/>
                    </a:cubicBezTo>
                    <a:close/>
                  </a:path>
                </a:pathLst>
              </a:custGeom>
              <a:solidFill>
                <a:srgbClr val="263238"/>
              </a:solidFill>
              <a:ln w="8886" cap="flat">
                <a:noFill/>
                <a:prstDash val="solid"/>
                <a:miter/>
              </a:ln>
            </p:spPr>
            <p:txBody>
              <a:bodyPr rtlCol="1" anchor="ctr"/>
              <a:lstStyle/>
              <a:p>
                <a:endParaRPr lang="ar-SA"/>
              </a:p>
            </p:txBody>
          </p:sp>
          <p:sp>
            <p:nvSpPr>
              <p:cNvPr id="847" name="Freeform: Shape 846">
                <a:extLst>
                  <a:ext uri="{FF2B5EF4-FFF2-40B4-BE49-F238E27FC236}">
                    <a16:creationId xmlns:a16="http://schemas.microsoft.com/office/drawing/2014/main" id="{AACBA2FF-AA05-4EAE-BD81-FD343D0C295A}"/>
                  </a:ext>
                </a:extLst>
              </p:cNvPr>
              <p:cNvSpPr/>
              <p:nvPr/>
            </p:nvSpPr>
            <p:spPr>
              <a:xfrm>
                <a:off x="2525185" y="5082141"/>
                <a:ext cx="35683" cy="38872"/>
              </a:xfrm>
              <a:custGeom>
                <a:avLst/>
                <a:gdLst>
                  <a:gd name="connsiteX0" fmla="*/ 35463 w 35683"/>
                  <a:gd name="connsiteY0" fmla="*/ 38869 h 38872"/>
                  <a:gd name="connsiteX1" fmla="*/ 32530 w 35683"/>
                  <a:gd name="connsiteY1" fmla="*/ 23851 h 38872"/>
                  <a:gd name="connsiteX2" fmla="*/ 23644 w 35683"/>
                  <a:gd name="connsiteY2" fmla="*/ 9722 h 38872"/>
                  <a:gd name="connsiteX3" fmla="*/ 16002 w 35683"/>
                  <a:gd name="connsiteY3" fmla="*/ 3147 h 38872"/>
                  <a:gd name="connsiteX4" fmla="*/ 3917 w 35683"/>
                  <a:gd name="connsiteY4" fmla="*/ 570 h 38872"/>
                  <a:gd name="connsiteX5" fmla="*/ 7 w 35683"/>
                  <a:gd name="connsiteY5" fmla="*/ 7234 h 38872"/>
                  <a:gd name="connsiteX6" fmla="*/ 1073 w 35683"/>
                  <a:gd name="connsiteY6" fmla="*/ 12922 h 38872"/>
                  <a:gd name="connsiteX7" fmla="*/ 5694 w 35683"/>
                  <a:gd name="connsiteY7" fmla="*/ 21808 h 38872"/>
                  <a:gd name="connsiteX8" fmla="*/ 18490 w 35683"/>
                  <a:gd name="connsiteY8" fmla="*/ 33093 h 38872"/>
                  <a:gd name="connsiteX9" fmla="*/ 33597 w 35683"/>
                  <a:gd name="connsiteY9" fmla="*/ 35848 h 38872"/>
                  <a:gd name="connsiteX10" fmla="*/ 20356 w 35683"/>
                  <a:gd name="connsiteY10" fmla="*/ 29894 h 38872"/>
                  <a:gd name="connsiteX11" fmla="*/ 9604 w 35683"/>
                  <a:gd name="connsiteY11" fmla="*/ 19142 h 38872"/>
                  <a:gd name="connsiteX12" fmla="*/ 5960 w 35683"/>
                  <a:gd name="connsiteY12" fmla="*/ 11144 h 38872"/>
                  <a:gd name="connsiteX13" fmla="*/ 5961 w 35683"/>
                  <a:gd name="connsiteY13" fmla="*/ 4835 h 38872"/>
                  <a:gd name="connsiteX14" fmla="*/ 12981 w 35683"/>
                  <a:gd name="connsiteY14" fmla="*/ 6967 h 38872"/>
                  <a:gd name="connsiteX15" fmla="*/ 20001 w 35683"/>
                  <a:gd name="connsiteY15" fmla="*/ 12743 h 38872"/>
                  <a:gd name="connsiteX16" fmla="*/ 29420 w 35683"/>
                  <a:gd name="connsiteY16" fmla="*/ 25095 h 38872"/>
                  <a:gd name="connsiteX17" fmla="*/ 35463 w 35683"/>
                  <a:gd name="connsiteY17" fmla="*/ 38869 h 3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683" h="38872">
                    <a:moveTo>
                      <a:pt x="35463" y="38869"/>
                    </a:moveTo>
                    <a:cubicBezTo>
                      <a:pt x="36177" y="33676"/>
                      <a:pt x="35146" y="28394"/>
                      <a:pt x="32530" y="23851"/>
                    </a:cubicBezTo>
                    <a:cubicBezTo>
                      <a:pt x="30394" y="18670"/>
                      <a:pt x="27389" y="13892"/>
                      <a:pt x="23644" y="9722"/>
                    </a:cubicBezTo>
                    <a:cubicBezTo>
                      <a:pt x="21320" y="7283"/>
                      <a:pt x="18760" y="5081"/>
                      <a:pt x="16002" y="3147"/>
                    </a:cubicBezTo>
                    <a:cubicBezTo>
                      <a:pt x="12699" y="239"/>
                      <a:pt x="8119" y="-737"/>
                      <a:pt x="3917" y="570"/>
                    </a:cubicBezTo>
                    <a:cubicBezTo>
                      <a:pt x="1415" y="1827"/>
                      <a:pt x="-116" y="4436"/>
                      <a:pt x="7" y="7234"/>
                    </a:cubicBezTo>
                    <a:cubicBezTo>
                      <a:pt x="106" y="9169"/>
                      <a:pt x="464" y="11082"/>
                      <a:pt x="1073" y="12922"/>
                    </a:cubicBezTo>
                    <a:cubicBezTo>
                      <a:pt x="2157" y="16100"/>
                      <a:pt x="3715" y="19095"/>
                      <a:pt x="5694" y="21808"/>
                    </a:cubicBezTo>
                    <a:cubicBezTo>
                      <a:pt x="8958" y="26572"/>
                      <a:pt x="13355" y="30450"/>
                      <a:pt x="18490" y="33093"/>
                    </a:cubicBezTo>
                    <a:cubicBezTo>
                      <a:pt x="27376" y="37536"/>
                      <a:pt x="33685" y="36381"/>
                      <a:pt x="33597" y="35848"/>
                    </a:cubicBezTo>
                    <a:cubicBezTo>
                      <a:pt x="29076" y="34110"/>
                      <a:pt x="24656" y="32122"/>
                      <a:pt x="20356" y="29894"/>
                    </a:cubicBezTo>
                    <a:cubicBezTo>
                      <a:pt x="16013" y="27159"/>
                      <a:pt x="12338" y="23485"/>
                      <a:pt x="9604" y="19142"/>
                    </a:cubicBezTo>
                    <a:cubicBezTo>
                      <a:pt x="8037" y="16651"/>
                      <a:pt x="6812" y="13961"/>
                      <a:pt x="5960" y="11144"/>
                    </a:cubicBezTo>
                    <a:cubicBezTo>
                      <a:pt x="4983" y="7945"/>
                      <a:pt x="4894" y="5101"/>
                      <a:pt x="5961" y="4835"/>
                    </a:cubicBezTo>
                    <a:cubicBezTo>
                      <a:pt x="8499" y="4502"/>
                      <a:pt x="11057" y="5279"/>
                      <a:pt x="12981" y="6967"/>
                    </a:cubicBezTo>
                    <a:cubicBezTo>
                      <a:pt x="15489" y="8678"/>
                      <a:pt x="17838" y="10612"/>
                      <a:pt x="20001" y="12743"/>
                    </a:cubicBezTo>
                    <a:cubicBezTo>
                      <a:pt x="23727" y="16379"/>
                      <a:pt x="26900" y="20540"/>
                      <a:pt x="29420" y="25095"/>
                    </a:cubicBezTo>
                    <a:cubicBezTo>
                      <a:pt x="33597" y="33360"/>
                      <a:pt x="34663" y="39047"/>
                      <a:pt x="35463" y="38869"/>
                    </a:cubicBezTo>
                    <a:close/>
                  </a:path>
                </a:pathLst>
              </a:custGeom>
              <a:solidFill>
                <a:srgbClr val="263238"/>
              </a:solidFill>
              <a:ln w="8886" cap="flat">
                <a:noFill/>
                <a:prstDash val="solid"/>
                <a:miter/>
              </a:ln>
            </p:spPr>
            <p:txBody>
              <a:bodyPr rtlCol="1" anchor="ctr"/>
              <a:lstStyle/>
              <a:p>
                <a:endParaRPr lang="ar-SA"/>
              </a:p>
            </p:txBody>
          </p:sp>
          <p:sp>
            <p:nvSpPr>
              <p:cNvPr id="848" name="Freeform: Shape 847">
                <a:extLst>
                  <a:ext uri="{FF2B5EF4-FFF2-40B4-BE49-F238E27FC236}">
                    <a16:creationId xmlns:a16="http://schemas.microsoft.com/office/drawing/2014/main" id="{FE1D5BE2-FFDE-4EE9-A019-504F7C0E130E}"/>
                  </a:ext>
                </a:extLst>
              </p:cNvPr>
              <p:cNvSpPr/>
              <p:nvPr/>
            </p:nvSpPr>
            <p:spPr>
              <a:xfrm>
                <a:off x="2386213" y="5162331"/>
                <a:ext cx="352424" cy="271916"/>
              </a:xfrm>
              <a:custGeom>
                <a:avLst/>
                <a:gdLst>
                  <a:gd name="connsiteX0" fmla="*/ 203404 w 352424"/>
                  <a:gd name="connsiteY0" fmla="*/ 0 h 271916"/>
                  <a:gd name="connsiteX1" fmla="*/ 174968 w 352424"/>
                  <a:gd name="connsiteY1" fmla="*/ 154797 h 271916"/>
                  <a:gd name="connsiteX2" fmla="*/ 0 w 352424"/>
                  <a:gd name="connsiteY2" fmla="*/ 206070 h 271916"/>
                  <a:gd name="connsiteX3" fmla="*/ 298308 w 352424"/>
                  <a:gd name="connsiteY3" fmla="*/ 271916 h 271916"/>
                  <a:gd name="connsiteX4" fmla="*/ 352425 w 352424"/>
                  <a:gd name="connsiteY4" fmla="*/ 31990 h 271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4" h="271916">
                    <a:moveTo>
                      <a:pt x="203404" y="0"/>
                    </a:moveTo>
                    <a:lnTo>
                      <a:pt x="174968" y="154797"/>
                    </a:lnTo>
                    <a:cubicBezTo>
                      <a:pt x="174968" y="154797"/>
                      <a:pt x="8086" y="177901"/>
                      <a:pt x="0" y="206070"/>
                    </a:cubicBezTo>
                    <a:lnTo>
                      <a:pt x="298308" y="271916"/>
                    </a:lnTo>
                    <a:lnTo>
                      <a:pt x="352425" y="31990"/>
                    </a:lnTo>
                    <a:close/>
                  </a:path>
                </a:pathLst>
              </a:custGeom>
              <a:solidFill>
                <a:srgbClr val="E8505B"/>
              </a:solidFill>
              <a:ln w="8886" cap="flat">
                <a:noFill/>
                <a:prstDash val="solid"/>
                <a:miter/>
              </a:ln>
            </p:spPr>
            <p:txBody>
              <a:bodyPr rtlCol="1" anchor="ctr"/>
              <a:lstStyle/>
              <a:p>
                <a:endParaRPr lang="ar-SA"/>
              </a:p>
            </p:txBody>
          </p:sp>
          <p:sp>
            <p:nvSpPr>
              <p:cNvPr id="849" name="Freeform: Shape 848">
                <a:extLst>
                  <a:ext uri="{FF2B5EF4-FFF2-40B4-BE49-F238E27FC236}">
                    <a16:creationId xmlns:a16="http://schemas.microsoft.com/office/drawing/2014/main" id="{6C2CB66E-E665-441F-B799-A52F7D696855}"/>
                  </a:ext>
                </a:extLst>
              </p:cNvPr>
              <p:cNvSpPr/>
              <p:nvPr/>
            </p:nvSpPr>
            <p:spPr>
              <a:xfrm>
                <a:off x="2639374" y="5323429"/>
                <a:ext cx="23271" cy="23394"/>
              </a:xfrm>
              <a:custGeom>
                <a:avLst/>
                <a:gdLst>
                  <a:gd name="connsiteX0" fmla="*/ 16888 w 23271"/>
                  <a:gd name="connsiteY0" fmla="*/ 1163 h 23394"/>
                  <a:gd name="connsiteX1" fmla="*/ 22309 w 23271"/>
                  <a:gd name="connsiteY1" fmla="*/ 16891 h 23394"/>
                  <a:gd name="connsiteX2" fmla="*/ 6669 w 23271"/>
                  <a:gd name="connsiteY2" fmla="*/ 22311 h 23394"/>
                  <a:gd name="connsiteX3" fmla="*/ 1071 w 23271"/>
                  <a:gd name="connsiteY3" fmla="*/ 5605 h 23394"/>
                  <a:gd name="connsiteX4" fmla="*/ 17955 w 23271"/>
                  <a:gd name="connsiteY4" fmla="*/ 1784 h 2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1" h="23394">
                    <a:moveTo>
                      <a:pt x="16888" y="1163"/>
                    </a:moveTo>
                    <a:cubicBezTo>
                      <a:pt x="22417" y="4276"/>
                      <a:pt x="24746" y="11032"/>
                      <a:pt x="22309" y="16891"/>
                    </a:cubicBezTo>
                    <a:cubicBezTo>
                      <a:pt x="19377" y="22581"/>
                      <a:pt x="12494" y="24967"/>
                      <a:pt x="6669" y="22311"/>
                    </a:cubicBezTo>
                    <a:cubicBezTo>
                      <a:pt x="831" y="18973"/>
                      <a:pt x="-1576" y="11788"/>
                      <a:pt x="1071" y="5605"/>
                    </a:cubicBezTo>
                    <a:cubicBezTo>
                      <a:pt x="4773" y="24"/>
                      <a:pt x="12210" y="-1659"/>
                      <a:pt x="17955" y="1784"/>
                    </a:cubicBezTo>
                  </a:path>
                </a:pathLst>
              </a:custGeom>
              <a:solidFill>
                <a:srgbClr val="E0E0E0"/>
              </a:solidFill>
              <a:ln w="8886" cap="flat">
                <a:noFill/>
                <a:prstDash val="solid"/>
                <a:miter/>
              </a:ln>
            </p:spPr>
            <p:txBody>
              <a:bodyPr rtlCol="1" anchor="ctr"/>
              <a:lstStyle/>
              <a:p>
                <a:endParaRPr lang="ar-SA"/>
              </a:p>
            </p:txBody>
          </p:sp>
          <p:sp>
            <p:nvSpPr>
              <p:cNvPr id="850" name="Freeform: Shape 849">
                <a:extLst>
                  <a:ext uri="{FF2B5EF4-FFF2-40B4-BE49-F238E27FC236}">
                    <a16:creationId xmlns:a16="http://schemas.microsoft.com/office/drawing/2014/main" id="{3F2037D4-2F46-4CFA-B995-40504DC323EA}"/>
                  </a:ext>
                </a:extLst>
              </p:cNvPr>
              <p:cNvSpPr/>
              <p:nvPr/>
            </p:nvSpPr>
            <p:spPr>
              <a:xfrm>
                <a:off x="2386213" y="5355871"/>
                <a:ext cx="302839" cy="78375"/>
              </a:xfrm>
              <a:custGeom>
                <a:avLst/>
                <a:gdLst>
                  <a:gd name="connsiteX0" fmla="*/ 298308 w 302839"/>
                  <a:gd name="connsiteY0" fmla="*/ 78376 h 78375"/>
                  <a:gd name="connsiteX1" fmla="*/ 302840 w 302839"/>
                  <a:gd name="connsiteY1" fmla="*/ 54028 h 78375"/>
                  <a:gd name="connsiteX2" fmla="*/ 15106 w 302839"/>
                  <a:gd name="connsiteY2" fmla="*/ 0 h 78375"/>
                  <a:gd name="connsiteX3" fmla="*/ 0 w 302839"/>
                  <a:gd name="connsiteY3" fmla="*/ 12529 h 78375"/>
                </a:gdLst>
                <a:ahLst/>
                <a:cxnLst>
                  <a:cxn ang="0">
                    <a:pos x="connsiteX0" y="connsiteY0"/>
                  </a:cxn>
                  <a:cxn ang="0">
                    <a:pos x="connsiteX1" y="connsiteY1"/>
                  </a:cxn>
                  <a:cxn ang="0">
                    <a:pos x="connsiteX2" y="connsiteY2"/>
                  </a:cxn>
                  <a:cxn ang="0">
                    <a:pos x="connsiteX3" y="connsiteY3"/>
                  </a:cxn>
                </a:cxnLst>
                <a:rect l="l" t="t" r="r" b="b"/>
                <a:pathLst>
                  <a:path w="302839" h="78375">
                    <a:moveTo>
                      <a:pt x="298308" y="78376"/>
                    </a:moveTo>
                    <a:lnTo>
                      <a:pt x="302840" y="54028"/>
                    </a:lnTo>
                    <a:lnTo>
                      <a:pt x="15106" y="0"/>
                    </a:lnTo>
                    <a:cubicBezTo>
                      <a:pt x="15106" y="0"/>
                      <a:pt x="622" y="2844"/>
                      <a:pt x="0" y="12529"/>
                    </a:cubicBezTo>
                    <a:close/>
                  </a:path>
                </a:pathLst>
              </a:custGeom>
              <a:solidFill>
                <a:srgbClr val="FFFFFF"/>
              </a:solidFill>
              <a:ln w="8886" cap="flat">
                <a:noFill/>
                <a:prstDash val="solid"/>
                <a:miter/>
              </a:ln>
            </p:spPr>
            <p:txBody>
              <a:bodyPr rtlCol="1" anchor="ctr"/>
              <a:lstStyle/>
              <a:p>
                <a:endParaRPr lang="ar-SA"/>
              </a:p>
            </p:txBody>
          </p:sp>
          <p:sp>
            <p:nvSpPr>
              <p:cNvPr id="851" name="Freeform: Shape 850">
                <a:extLst>
                  <a:ext uri="{FF2B5EF4-FFF2-40B4-BE49-F238E27FC236}">
                    <a16:creationId xmlns:a16="http://schemas.microsoft.com/office/drawing/2014/main" id="{277E9437-1C1C-4A68-9BC9-A6F052AC287C}"/>
                  </a:ext>
                </a:extLst>
              </p:cNvPr>
              <p:cNvSpPr/>
              <p:nvPr/>
            </p:nvSpPr>
            <p:spPr>
              <a:xfrm>
                <a:off x="2556737" y="5313708"/>
                <a:ext cx="23573" cy="23776"/>
              </a:xfrm>
              <a:custGeom>
                <a:avLst/>
                <a:gdLst>
                  <a:gd name="connsiteX0" fmla="*/ 1 w 23573"/>
                  <a:gd name="connsiteY0" fmla="*/ 843 h 23776"/>
                  <a:gd name="connsiteX1" fmla="*/ 12974 w 23573"/>
                  <a:gd name="connsiteY1" fmla="*/ 10884 h 23776"/>
                  <a:gd name="connsiteX2" fmla="*/ 23016 w 23573"/>
                  <a:gd name="connsiteY2" fmla="*/ 23769 h 23776"/>
                  <a:gd name="connsiteX3" fmla="*/ 16618 w 23573"/>
                  <a:gd name="connsiteY3" fmla="*/ 7152 h 23776"/>
                  <a:gd name="connsiteX4" fmla="*/ 1 w 23573"/>
                  <a:gd name="connsiteY4" fmla="*/ 843 h 2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3" h="23776">
                    <a:moveTo>
                      <a:pt x="1" y="843"/>
                    </a:moveTo>
                    <a:cubicBezTo>
                      <a:pt x="1" y="2354"/>
                      <a:pt x="6843" y="4575"/>
                      <a:pt x="12974" y="10884"/>
                    </a:cubicBezTo>
                    <a:cubicBezTo>
                      <a:pt x="19106" y="17194"/>
                      <a:pt x="21860" y="24036"/>
                      <a:pt x="23016" y="23769"/>
                    </a:cubicBezTo>
                    <a:cubicBezTo>
                      <a:pt x="24171" y="23503"/>
                      <a:pt x="24171" y="14883"/>
                      <a:pt x="16618" y="7152"/>
                    </a:cubicBezTo>
                    <a:cubicBezTo>
                      <a:pt x="9065" y="-579"/>
                      <a:pt x="-88" y="-845"/>
                      <a:pt x="1" y="843"/>
                    </a:cubicBezTo>
                    <a:close/>
                  </a:path>
                </a:pathLst>
              </a:custGeom>
              <a:solidFill>
                <a:srgbClr val="263238"/>
              </a:solidFill>
              <a:ln w="8886" cap="flat">
                <a:noFill/>
                <a:prstDash val="solid"/>
                <a:miter/>
              </a:ln>
            </p:spPr>
            <p:txBody>
              <a:bodyPr rtlCol="1" anchor="ctr"/>
              <a:lstStyle/>
              <a:p>
                <a:endParaRPr lang="ar-SA"/>
              </a:p>
            </p:txBody>
          </p:sp>
          <p:sp>
            <p:nvSpPr>
              <p:cNvPr id="852" name="Freeform: Shape 851">
                <a:extLst>
                  <a:ext uri="{FF2B5EF4-FFF2-40B4-BE49-F238E27FC236}">
                    <a16:creationId xmlns:a16="http://schemas.microsoft.com/office/drawing/2014/main" id="{4FA924C1-08DA-4C3F-87D4-C478BF8B8D7C}"/>
                  </a:ext>
                </a:extLst>
              </p:cNvPr>
              <p:cNvSpPr/>
              <p:nvPr/>
            </p:nvSpPr>
            <p:spPr>
              <a:xfrm>
                <a:off x="2522480" y="5320220"/>
                <a:ext cx="16250" cy="27123"/>
              </a:xfrm>
              <a:custGeom>
                <a:avLst/>
                <a:gdLst>
                  <a:gd name="connsiteX0" fmla="*/ 46 w 16250"/>
                  <a:gd name="connsiteY0" fmla="*/ 374 h 27123"/>
                  <a:gd name="connsiteX1" fmla="*/ 8933 w 16250"/>
                  <a:gd name="connsiteY1" fmla="*/ 12814 h 27123"/>
                  <a:gd name="connsiteX2" fmla="*/ 13998 w 16250"/>
                  <a:gd name="connsiteY2" fmla="*/ 27121 h 27123"/>
                  <a:gd name="connsiteX3" fmla="*/ 13998 w 16250"/>
                  <a:gd name="connsiteY3" fmla="*/ 10415 h 27123"/>
                  <a:gd name="connsiteX4" fmla="*/ 46 w 16250"/>
                  <a:gd name="connsiteY4" fmla="*/ 374 h 2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0" h="27123">
                    <a:moveTo>
                      <a:pt x="46" y="374"/>
                    </a:moveTo>
                    <a:cubicBezTo>
                      <a:pt x="-576" y="1706"/>
                      <a:pt x="5200" y="5528"/>
                      <a:pt x="8933" y="12814"/>
                    </a:cubicBezTo>
                    <a:cubicBezTo>
                      <a:pt x="12665" y="20101"/>
                      <a:pt x="12576" y="26943"/>
                      <a:pt x="13998" y="27121"/>
                    </a:cubicBezTo>
                    <a:cubicBezTo>
                      <a:pt x="15419" y="27299"/>
                      <a:pt x="18263" y="19390"/>
                      <a:pt x="13998" y="10415"/>
                    </a:cubicBezTo>
                    <a:cubicBezTo>
                      <a:pt x="9732" y="1440"/>
                      <a:pt x="402" y="-1048"/>
                      <a:pt x="46" y="374"/>
                    </a:cubicBezTo>
                    <a:close/>
                  </a:path>
                </a:pathLst>
              </a:custGeom>
              <a:solidFill>
                <a:srgbClr val="263238"/>
              </a:solidFill>
              <a:ln w="8886" cap="flat">
                <a:noFill/>
                <a:prstDash val="solid"/>
                <a:miter/>
              </a:ln>
            </p:spPr>
            <p:txBody>
              <a:bodyPr rtlCol="1" anchor="ctr"/>
              <a:lstStyle/>
              <a:p>
                <a:endParaRPr lang="ar-SA"/>
              </a:p>
            </p:txBody>
          </p:sp>
          <p:sp>
            <p:nvSpPr>
              <p:cNvPr id="853" name="Freeform: Shape 852">
                <a:extLst>
                  <a:ext uri="{FF2B5EF4-FFF2-40B4-BE49-F238E27FC236}">
                    <a16:creationId xmlns:a16="http://schemas.microsoft.com/office/drawing/2014/main" id="{CB755862-5634-44C1-926C-3A3AC4B3A817}"/>
                  </a:ext>
                </a:extLst>
              </p:cNvPr>
              <p:cNvSpPr/>
              <p:nvPr/>
            </p:nvSpPr>
            <p:spPr>
              <a:xfrm>
                <a:off x="2490410" y="5326487"/>
                <a:ext cx="9622" cy="27646"/>
              </a:xfrm>
              <a:custGeom>
                <a:avLst/>
                <a:gdLst>
                  <a:gd name="connsiteX0" fmla="*/ 6169 w 9622"/>
                  <a:gd name="connsiteY0" fmla="*/ 27607 h 27646"/>
                  <a:gd name="connsiteX1" fmla="*/ 9013 w 9622"/>
                  <a:gd name="connsiteY1" fmla="*/ 12590 h 27646"/>
                  <a:gd name="connsiteX2" fmla="*/ 126 w 9622"/>
                  <a:gd name="connsiteY2" fmla="*/ 149 h 27646"/>
                  <a:gd name="connsiteX3" fmla="*/ 4036 w 9622"/>
                  <a:gd name="connsiteY3" fmla="*/ 13745 h 27646"/>
                  <a:gd name="connsiteX4" fmla="*/ 6169 w 9622"/>
                  <a:gd name="connsiteY4" fmla="*/ 27607 h 27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 h="27646">
                    <a:moveTo>
                      <a:pt x="6169" y="27607"/>
                    </a:moveTo>
                    <a:cubicBezTo>
                      <a:pt x="7413" y="28229"/>
                      <a:pt x="11056" y="21387"/>
                      <a:pt x="9013" y="12590"/>
                    </a:cubicBezTo>
                    <a:cubicBezTo>
                      <a:pt x="6969" y="3792"/>
                      <a:pt x="926" y="-917"/>
                      <a:pt x="126" y="149"/>
                    </a:cubicBezTo>
                    <a:cubicBezTo>
                      <a:pt x="-673" y="1216"/>
                      <a:pt x="2526" y="6458"/>
                      <a:pt x="4036" y="13745"/>
                    </a:cubicBezTo>
                    <a:cubicBezTo>
                      <a:pt x="5547" y="21031"/>
                      <a:pt x="4747" y="27163"/>
                      <a:pt x="6169" y="27607"/>
                    </a:cubicBezTo>
                    <a:close/>
                  </a:path>
                </a:pathLst>
              </a:custGeom>
              <a:solidFill>
                <a:srgbClr val="263238"/>
              </a:solidFill>
              <a:ln w="8886" cap="flat">
                <a:noFill/>
                <a:prstDash val="solid"/>
                <a:miter/>
              </a:ln>
            </p:spPr>
            <p:txBody>
              <a:bodyPr rtlCol="1" anchor="ctr"/>
              <a:lstStyle/>
              <a:p>
                <a:endParaRPr lang="ar-SA"/>
              </a:p>
            </p:txBody>
          </p:sp>
          <p:sp>
            <p:nvSpPr>
              <p:cNvPr id="854" name="Freeform: Shape 853">
                <a:extLst>
                  <a:ext uri="{FF2B5EF4-FFF2-40B4-BE49-F238E27FC236}">
                    <a16:creationId xmlns:a16="http://schemas.microsoft.com/office/drawing/2014/main" id="{0D653610-07DE-4847-B33B-71B872DA1CD9}"/>
                  </a:ext>
                </a:extLst>
              </p:cNvPr>
              <p:cNvSpPr/>
              <p:nvPr/>
            </p:nvSpPr>
            <p:spPr>
              <a:xfrm>
                <a:off x="2567109" y="5277231"/>
                <a:ext cx="30626" cy="11549"/>
              </a:xfrm>
              <a:custGeom>
                <a:avLst/>
                <a:gdLst>
                  <a:gd name="connsiteX0" fmla="*/ 26 w 30626"/>
                  <a:gd name="connsiteY0" fmla="*/ 2753 h 11549"/>
                  <a:gd name="connsiteX1" fmla="*/ 15576 w 30626"/>
                  <a:gd name="connsiteY1" fmla="*/ 6041 h 11549"/>
                  <a:gd name="connsiteX2" fmla="*/ 30505 w 30626"/>
                  <a:gd name="connsiteY2" fmla="*/ 11372 h 11549"/>
                  <a:gd name="connsiteX3" fmla="*/ 16909 w 30626"/>
                  <a:gd name="connsiteY3" fmla="*/ 1064 h 11549"/>
                  <a:gd name="connsiteX4" fmla="*/ 26 w 30626"/>
                  <a:gd name="connsiteY4" fmla="*/ 2753 h 1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6" h="11549">
                    <a:moveTo>
                      <a:pt x="26" y="2753"/>
                    </a:moveTo>
                    <a:cubicBezTo>
                      <a:pt x="26" y="4174"/>
                      <a:pt x="7401" y="3641"/>
                      <a:pt x="15576" y="6041"/>
                    </a:cubicBezTo>
                    <a:cubicBezTo>
                      <a:pt x="23752" y="8440"/>
                      <a:pt x="29528" y="12439"/>
                      <a:pt x="30505" y="11372"/>
                    </a:cubicBezTo>
                    <a:cubicBezTo>
                      <a:pt x="31483" y="10306"/>
                      <a:pt x="26506" y="3730"/>
                      <a:pt x="16909" y="1064"/>
                    </a:cubicBezTo>
                    <a:cubicBezTo>
                      <a:pt x="7312" y="-1601"/>
                      <a:pt x="-507" y="1420"/>
                      <a:pt x="26" y="2753"/>
                    </a:cubicBezTo>
                    <a:close/>
                  </a:path>
                </a:pathLst>
              </a:custGeom>
              <a:solidFill>
                <a:srgbClr val="263238"/>
              </a:solidFill>
              <a:ln w="8886" cap="flat">
                <a:noFill/>
                <a:prstDash val="solid"/>
                <a:miter/>
              </a:ln>
            </p:spPr>
            <p:txBody>
              <a:bodyPr rtlCol="1" anchor="ctr"/>
              <a:lstStyle/>
              <a:p>
                <a:endParaRPr lang="ar-SA"/>
              </a:p>
            </p:txBody>
          </p:sp>
          <p:sp>
            <p:nvSpPr>
              <p:cNvPr id="855" name="Freeform: Shape 854">
                <a:extLst>
                  <a:ext uri="{FF2B5EF4-FFF2-40B4-BE49-F238E27FC236}">
                    <a16:creationId xmlns:a16="http://schemas.microsoft.com/office/drawing/2014/main" id="{C564695A-B49C-40AC-B465-EA892B68B75A}"/>
                  </a:ext>
                </a:extLst>
              </p:cNvPr>
              <p:cNvSpPr/>
              <p:nvPr/>
            </p:nvSpPr>
            <p:spPr>
              <a:xfrm>
                <a:off x="2573444" y="5232675"/>
                <a:ext cx="49266" cy="19454"/>
              </a:xfrm>
              <a:custGeom>
                <a:avLst/>
                <a:gdLst>
                  <a:gd name="connsiteX0" fmla="*/ 0 w 49266"/>
                  <a:gd name="connsiteY0" fmla="*/ 16207 h 19454"/>
                  <a:gd name="connsiteX1" fmla="*/ 14929 w 49266"/>
                  <a:gd name="connsiteY1" fmla="*/ 19406 h 19454"/>
                  <a:gd name="connsiteX2" fmla="*/ 31635 w 49266"/>
                  <a:gd name="connsiteY2" fmla="*/ 18073 h 19454"/>
                  <a:gd name="connsiteX3" fmla="*/ 41232 w 49266"/>
                  <a:gd name="connsiteY3" fmla="*/ 15407 h 19454"/>
                  <a:gd name="connsiteX4" fmla="*/ 46475 w 49266"/>
                  <a:gd name="connsiteY4" fmla="*/ 12830 h 19454"/>
                  <a:gd name="connsiteX5" fmla="*/ 48874 w 49266"/>
                  <a:gd name="connsiteY5" fmla="*/ 5277 h 19454"/>
                  <a:gd name="connsiteX6" fmla="*/ 43187 w 49266"/>
                  <a:gd name="connsiteY6" fmla="*/ 567 h 19454"/>
                  <a:gd name="connsiteX7" fmla="*/ 37411 w 49266"/>
                  <a:gd name="connsiteY7" fmla="*/ 34 h 19454"/>
                  <a:gd name="connsiteX8" fmla="*/ 27458 w 49266"/>
                  <a:gd name="connsiteY8" fmla="*/ 1189 h 19454"/>
                  <a:gd name="connsiteX9" fmla="*/ 11641 w 49266"/>
                  <a:gd name="connsiteY9" fmla="*/ 7232 h 19454"/>
                  <a:gd name="connsiteX10" fmla="*/ 178 w 49266"/>
                  <a:gd name="connsiteY10" fmla="*/ 17362 h 19454"/>
                  <a:gd name="connsiteX11" fmla="*/ 13329 w 49266"/>
                  <a:gd name="connsiteY11" fmla="*/ 10431 h 19454"/>
                  <a:gd name="connsiteX12" fmla="*/ 28347 w 49266"/>
                  <a:gd name="connsiteY12" fmla="*/ 5899 h 19454"/>
                  <a:gd name="connsiteX13" fmla="*/ 37233 w 49266"/>
                  <a:gd name="connsiteY13" fmla="*/ 5188 h 19454"/>
                  <a:gd name="connsiteX14" fmla="*/ 43720 w 49266"/>
                  <a:gd name="connsiteY14" fmla="*/ 7143 h 19454"/>
                  <a:gd name="connsiteX15" fmla="*/ 43098 w 49266"/>
                  <a:gd name="connsiteY15" fmla="*/ 8743 h 19454"/>
                  <a:gd name="connsiteX16" fmla="*/ 39188 w 49266"/>
                  <a:gd name="connsiteY16" fmla="*/ 10609 h 19454"/>
                  <a:gd name="connsiteX17" fmla="*/ 30302 w 49266"/>
                  <a:gd name="connsiteY17" fmla="*/ 13363 h 19454"/>
                  <a:gd name="connsiteX18" fmla="*/ 14662 w 49266"/>
                  <a:gd name="connsiteY18" fmla="*/ 15762 h 19454"/>
                  <a:gd name="connsiteX19" fmla="*/ 0 w 49266"/>
                  <a:gd name="connsiteY19" fmla="*/ 16207 h 1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266" h="19454">
                    <a:moveTo>
                      <a:pt x="0" y="16207"/>
                    </a:moveTo>
                    <a:cubicBezTo>
                      <a:pt x="4602" y="18585"/>
                      <a:pt x="9756" y="19689"/>
                      <a:pt x="14929" y="19406"/>
                    </a:cubicBezTo>
                    <a:cubicBezTo>
                      <a:pt x="20530" y="19613"/>
                      <a:pt x="26137" y="19165"/>
                      <a:pt x="31635" y="18073"/>
                    </a:cubicBezTo>
                    <a:cubicBezTo>
                      <a:pt x="34892" y="17410"/>
                      <a:pt x="38099" y="16519"/>
                      <a:pt x="41232" y="15407"/>
                    </a:cubicBezTo>
                    <a:cubicBezTo>
                      <a:pt x="43095" y="14806"/>
                      <a:pt x="44861" y="13938"/>
                      <a:pt x="46475" y="12830"/>
                    </a:cubicBezTo>
                    <a:cubicBezTo>
                      <a:pt x="48898" y="11150"/>
                      <a:pt x="49884" y="8047"/>
                      <a:pt x="48874" y="5277"/>
                    </a:cubicBezTo>
                    <a:cubicBezTo>
                      <a:pt x="47860" y="2873"/>
                      <a:pt x="45737" y="1116"/>
                      <a:pt x="43187" y="567"/>
                    </a:cubicBezTo>
                    <a:cubicBezTo>
                      <a:pt x="41300" y="98"/>
                      <a:pt x="39352" y="-82"/>
                      <a:pt x="37411" y="34"/>
                    </a:cubicBezTo>
                    <a:cubicBezTo>
                      <a:pt x="34066" y="135"/>
                      <a:pt x="30737" y="521"/>
                      <a:pt x="27458" y="1189"/>
                    </a:cubicBezTo>
                    <a:cubicBezTo>
                      <a:pt x="21903" y="2367"/>
                      <a:pt x="16566" y="4406"/>
                      <a:pt x="11641" y="7232"/>
                    </a:cubicBezTo>
                    <a:cubicBezTo>
                      <a:pt x="3377" y="12119"/>
                      <a:pt x="-267" y="17007"/>
                      <a:pt x="178" y="17362"/>
                    </a:cubicBezTo>
                    <a:cubicBezTo>
                      <a:pt x="622" y="17718"/>
                      <a:pt x="5154" y="14163"/>
                      <a:pt x="13329" y="10431"/>
                    </a:cubicBezTo>
                    <a:cubicBezTo>
                      <a:pt x="18135" y="8323"/>
                      <a:pt x="23177" y="6802"/>
                      <a:pt x="28347" y="5899"/>
                    </a:cubicBezTo>
                    <a:cubicBezTo>
                      <a:pt x="31287" y="5441"/>
                      <a:pt x="34257" y="5203"/>
                      <a:pt x="37233" y="5188"/>
                    </a:cubicBezTo>
                    <a:cubicBezTo>
                      <a:pt x="40521" y="5188"/>
                      <a:pt x="43275" y="5632"/>
                      <a:pt x="43720" y="7143"/>
                    </a:cubicBezTo>
                    <a:cubicBezTo>
                      <a:pt x="44164" y="8654"/>
                      <a:pt x="43720" y="8032"/>
                      <a:pt x="43098" y="8743"/>
                    </a:cubicBezTo>
                    <a:cubicBezTo>
                      <a:pt x="41875" y="9522"/>
                      <a:pt x="40562" y="10148"/>
                      <a:pt x="39188" y="10609"/>
                    </a:cubicBezTo>
                    <a:cubicBezTo>
                      <a:pt x="36283" y="11704"/>
                      <a:pt x="33316" y="12624"/>
                      <a:pt x="30302" y="13363"/>
                    </a:cubicBezTo>
                    <a:cubicBezTo>
                      <a:pt x="25172" y="14635"/>
                      <a:pt x="19937" y="15438"/>
                      <a:pt x="14662" y="15762"/>
                    </a:cubicBezTo>
                    <a:cubicBezTo>
                      <a:pt x="9771" y="15534"/>
                      <a:pt x="4869" y="15683"/>
                      <a:pt x="0" y="16207"/>
                    </a:cubicBezTo>
                    <a:close/>
                  </a:path>
                </a:pathLst>
              </a:custGeom>
              <a:solidFill>
                <a:srgbClr val="263238"/>
              </a:solidFill>
              <a:ln w="8886" cap="flat">
                <a:noFill/>
                <a:prstDash val="solid"/>
                <a:miter/>
              </a:ln>
            </p:spPr>
            <p:txBody>
              <a:bodyPr rtlCol="1" anchor="ctr"/>
              <a:lstStyle/>
              <a:p>
                <a:endParaRPr lang="ar-SA"/>
              </a:p>
            </p:txBody>
          </p:sp>
          <p:sp>
            <p:nvSpPr>
              <p:cNvPr id="856" name="Freeform: Shape 855">
                <a:extLst>
                  <a:ext uri="{FF2B5EF4-FFF2-40B4-BE49-F238E27FC236}">
                    <a16:creationId xmlns:a16="http://schemas.microsoft.com/office/drawing/2014/main" id="{F4168BDC-04B0-47F6-B312-464E9DB7A062}"/>
                  </a:ext>
                </a:extLst>
              </p:cNvPr>
              <p:cNvSpPr/>
              <p:nvPr/>
            </p:nvSpPr>
            <p:spPr>
              <a:xfrm>
                <a:off x="2561635" y="5201305"/>
                <a:ext cx="22064" cy="50065"/>
              </a:xfrm>
              <a:custGeom>
                <a:avLst/>
                <a:gdLst>
                  <a:gd name="connsiteX0" fmla="*/ 13230 w 22064"/>
                  <a:gd name="connsiteY0" fmla="*/ 50065 h 50065"/>
                  <a:gd name="connsiteX1" fmla="*/ 20339 w 22064"/>
                  <a:gd name="connsiteY1" fmla="*/ 36469 h 50065"/>
                  <a:gd name="connsiteX2" fmla="*/ 21939 w 22064"/>
                  <a:gd name="connsiteY2" fmla="*/ 19674 h 50065"/>
                  <a:gd name="connsiteX3" fmla="*/ 20073 w 22064"/>
                  <a:gd name="connsiteY3" fmla="*/ 9811 h 50065"/>
                  <a:gd name="connsiteX4" fmla="*/ 12253 w 22064"/>
                  <a:gd name="connsiteY4" fmla="*/ 125 h 50065"/>
                  <a:gd name="connsiteX5" fmla="*/ 5055 w 22064"/>
                  <a:gd name="connsiteY5" fmla="*/ 2880 h 50065"/>
                  <a:gd name="connsiteX6" fmla="*/ 2300 w 22064"/>
                  <a:gd name="connsiteY6" fmla="*/ 8034 h 50065"/>
                  <a:gd name="connsiteX7" fmla="*/ 79 w 22064"/>
                  <a:gd name="connsiteY7" fmla="*/ 18075 h 50065"/>
                  <a:gd name="connsiteX8" fmla="*/ 3100 w 22064"/>
                  <a:gd name="connsiteY8" fmla="*/ 34959 h 50065"/>
                  <a:gd name="connsiteX9" fmla="*/ 13142 w 22064"/>
                  <a:gd name="connsiteY9" fmla="*/ 46600 h 50065"/>
                  <a:gd name="connsiteX10" fmla="*/ 6477 w 22064"/>
                  <a:gd name="connsiteY10" fmla="*/ 33626 h 50065"/>
                  <a:gd name="connsiteX11" fmla="*/ 4878 w 22064"/>
                  <a:gd name="connsiteY11" fmla="*/ 18519 h 50065"/>
                  <a:gd name="connsiteX12" fmla="*/ 7010 w 22064"/>
                  <a:gd name="connsiteY12" fmla="*/ 9633 h 50065"/>
                  <a:gd name="connsiteX13" fmla="*/ 11098 w 22064"/>
                  <a:gd name="connsiteY13" fmla="*/ 4835 h 50065"/>
                  <a:gd name="connsiteX14" fmla="*/ 15274 w 22064"/>
                  <a:gd name="connsiteY14" fmla="*/ 10877 h 50065"/>
                  <a:gd name="connsiteX15" fmla="*/ 17140 w 22064"/>
                  <a:gd name="connsiteY15" fmla="*/ 19764 h 50065"/>
                  <a:gd name="connsiteX16" fmla="*/ 17140 w 22064"/>
                  <a:gd name="connsiteY16" fmla="*/ 35314 h 50065"/>
                  <a:gd name="connsiteX17" fmla="*/ 13230 w 22064"/>
                  <a:gd name="connsiteY17" fmla="*/ 50065 h 5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64" h="50065">
                    <a:moveTo>
                      <a:pt x="13230" y="50065"/>
                    </a:moveTo>
                    <a:cubicBezTo>
                      <a:pt x="13675" y="50065"/>
                      <a:pt x="17673" y="45800"/>
                      <a:pt x="20339" y="36469"/>
                    </a:cubicBezTo>
                    <a:cubicBezTo>
                      <a:pt x="21795" y="30997"/>
                      <a:pt x="22335" y="25323"/>
                      <a:pt x="21939" y="19674"/>
                    </a:cubicBezTo>
                    <a:cubicBezTo>
                      <a:pt x="21645" y="16333"/>
                      <a:pt x="21020" y="13028"/>
                      <a:pt x="20073" y="9811"/>
                    </a:cubicBezTo>
                    <a:cubicBezTo>
                      <a:pt x="19385" y="5417"/>
                      <a:pt x="16404" y="1724"/>
                      <a:pt x="12253" y="125"/>
                    </a:cubicBezTo>
                    <a:cubicBezTo>
                      <a:pt x="9526" y="-383"/>
                      <a:pt x="6746" y="681"/>
                      <a:pt x="5055" y="2880"/>
                    </a:cubicBezTo>
                    <a:cubicBezTo>
                      <a:pt x="3951" y="4492"/>
                      <a:pt x="3027" y="6220"/>
                      <a:pt x="2300" y="8034"/>
                    </a:cubicBezTo>
                    <a:cubicBezTo>
                      <a:pt x="1116" y="11267"/>
                      <a:pt x="369" y="14644"/>
                      <a:pt x="79" y="18075"/>
                    </a:cubicBezTo>
                    <a:cubicBezTo>
                      <a:pt x="-307" y="23865"/>
                      <a:pt x="730" y="29662"/>
                      <a:pt x="3100" y="34959"/>
                    </a:cubicBezTo>
                    <a:cubicBezTo>
                      <a:pt x="7188" y="43845"/>
                      <a:pt x="12875" y="47044"/>
                      <a:pt x="13142" y="46600"/>
                    </a:cubicBezTo>
                    <a:cubicBezTo>
                      <a:pt x="10652" y="42418"/>
                      <a:pt x="8426" y="38085"/>
                      <a:pt x="6477" y="33626"/>
                    </a:cubicBezTo>
                    <a:cubicBezTo>
                      <a:pt x="4899" y="28757"/>
                      <a:pt x="4354" y="23611"/>
                      <a:pt x="4878" y="18519"/>
                    </a:cubicBezTo>
                    <a:cubicBezTo>
                      <a:pt x="5177" y="15473"/>
                      <a:pt x="5895" y="12483"/>
                      <a:pt x="7010" y="9633"/>
                    </a:cubicBezTo>
                    <a:cubicBezTo>
                      <a:pt x="8254" y="6523"/>
                      <a:pt x="9943" y="4213"/>
                      <a:pt x="11098" y="4835"/>
                    </a:cubicBezTo>
                    <a:cubicBezTo>
                      <a:pt x="12253" y="5457"/>
                      <a:pt x="14563" y="8122"/>
                      <a:pt x="15274" y="10877"/>
                    </a:cubicBezTo>
                    <a:cubicBezTo>
                      <a:pt x="16133" y="13785"/>
                      <a:pt x="16757" y="16756"/>
                      <a:pt x="17140" y="19764"/>
                    </a:cubicBezTo>
                    <a:cubicBezTo>
                      <a:pt x="17872" y="24921"/>
                      <a:pt x="17872" y="30157"/>
                      <a:pt x="17140" y="35314"/>
                    </a:cubicBezTo>
                    <a:cubicBezTo>
                      <a:pt x="15185" y="44556"/>
                      <a:pt x="12431" y="49354"/>
                      <a:pt x="13230" y="50065"/>
                    </a:cubicBezTo>
                    <a:close/>
                  </a:path>
                </a:pathLst>
              </a:custGeom>
              <a:solidFill>
                <a:srgbClr val="263238"/>
              </a:solidFill>
              <a:ln w="8886" cap="flat">
                <a:noFill/>
                <a:prstDash val="solid"/>
                <a:miter/>
              </a:ln>
            </p:spPr>
            <p:txBody>
              <a:bodyPr rtlCol="1" anchor="ctr"/>
              <a:lstStyle/>
              <a:p>
                <a:endParaRPr lang="ar-SA"/>
              </a:p>
            </p:txBody>
          </p:sp>
          <p:sp>
            <p:nvSpPr>
              <p:cNvPr id="857" name="Freeform: Shape 856">
                <a:extLst>
                  <a:ext uri="{FF2B5EF4-FFF2-40B4-BE49-F238E27FC236}">
                    <a16:creationId xmlns:a16="http://schemas.microsoft.com/office/drawing/2014/main" id="{A3CABD53-6E0F-4CEB-83F9-D704C57E69A7}"/>
                  </a:ext>
                </a:extLst>
              </p:cNvPr>
              <p:cNvSpPr/>
              <p:nvPr/>
            </p:nvSpPr>
            <p:spPr>
              <a:xfrm>
                <a:off x="2223596" y="3725708"/>
                <a:ext cx="623185" cy="1478476"/>
              </a:xfrm>
              <a:custGeom>
                <a:avLst/>
                <a:gdLst>
                  <a:gd name="connsiteX0" fmla="*/ 502778 w 623185"/>
                  <a:gd name="connsiteY0" fmla="*/ 11463 h 1478476"/>
                  <a:gd name="connsiteX1" fmla="*/ 44609 w 623185"/>
                  <a:gd name="connsiteY1" fmla="*/ 601592 h 1478476"/>
                  <a:gd name="connsiteX2" fmla="*/ 11552 w 623185"/>
                  <a:gd name="connsiteY2" fmla="*/ 801619 h 1478476"/>
                  <a:gd name="connsiteX3" fmla="*/ 343539 w 623185"/>
                  <a:gd name="connsiteY3" fmla="*/ 1478477 h 1478476"/>
                  <a:gd name="connsiteX4" fmla="*/ 454793 w 623185"/>
                  <a:gd name="connsiteY4" fmla="*/ 1289379 h 1478476"/>
                  <a:gd name="connsiteX5" fmla="*/ 264719 w 623185"/>
                  <a:gd name="connsiteY5" fmla="*/ 754700 h 1478476"/>
                  <a:gd name="connsiteX6" fmla="*/ 512642 w 623185"/>
                  <a:gd name="connsiteY6" fmla="*/ 456392 h 1478476"/>
                  <a:gd name="connsiteX7" fmla="*/ 623185 w 623185"/>
                  <a:gd name="connsiteY7" fmla="*/ 0 h 147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185" h="1478476">
                    <a:moveTo>
                      <a:pt x="502778" y="11463"/>
                    </a:moveTo>
                    <a:lnTo>
                      <a:pt x="44609" y="601592"/>
                    </a:lnTo>
                    <a:cubicBezTo>
                      <a:pt x="667" y="658472"/>
                      <a:pt x="-11752" y="733625"/>
                      <a:pt x="11552" y="801619"/>
                    </a:cubicBezTo>
                    <a:lnTo>
                      <a:pt x="343539" y="1478477"/>
                    </a:lnTo>
                    <a:lnTo>
                      <a:pt x="454793" y="1289379"/>
                    </a:lnTo>
                    <a:lnTo>
                      <a:pt x="264719" y="754700"/>
                    </a:lnTo>
                    <a:lnTo>
                      <a:pt x="512642" y="456392"/>
                    </a:lnTo>
                    <a:lnTo>
                      <a:pt x="623185" y="0"/>
                    </a:lnTo>
                    <a:close/>
                  </a:path>
                </a:pathLst>
              </a:custGeom>
              <a:solidFill>
                <a:srgbClr val="263238"/>
              </a:solidFill>
              <a:ln w="8886" cap="flat">
                <a:noFill/>
                <a:prstDash val="solid"/>
                <a:miter/>
              </a:ln>
            </p:spPr>
            <p:txBody>
              <a:bodyPr rtlCol="1" anchor="ctr"/>
              <a:lstStyle/>
              <a:p>
                <a:endParaRPr lang="ar-SA"/>
              </a:p>
            </p:txBody>
          </p:sp>
          <p:sp>
            <p:nvSpPr>
              <p:cNvPr id="858" name="Freeform: Shape 857">
                <a:extLst>
                  <a:ext uri="{FF2B5EF4-FFF2-40B4-BE49-F238E27FC236}">
                    <a16:creationId xmlns:a16="http://schemas.microsoft.com/office/drawing/2014/main" id="{F1C6C8E6-663E-4C72-9C94-745588D123D4}"/>
                  </a:ext>
                </a:extLst>
              </p:cNvPr>
              <p:cNvSpPr/>
              <p:nvPr/>
            </p:nvSpPr>
            <p:spPr>
              <a:xfrm>
                <a:off x="2548207" y="3720021"/>
                <a:ext cx="559260" cy="1621543"/>
              </a:xfrm>
              <a:custGeom>
                <a:avLst/>
                <a:gdLst>
                  <a:gd name="connsiteX0" fmla="*/ 0 w 559260"/>
                  <a:gd name="connsiteY0" fmla="*/ 1573914 h 1621543"/>
                  <a:gd name="connsiteX1" fmla="*/ 205270 w 559260"/>
                  <a:gd name="connsiteY1" fmla="*/ 141734 h 1621543"/>
                  <a:gd name="connsiteX2" fmla="*/ 215400 w 559260"/>
                  <a:gd name="connsiteY2" fmla="*/ 13596 h 1621543"/>
                  <a:gd name="connsiteX3" fmla="*/ 467056 w 559260"/>
                  <a:gd name="connsiteY3" fmla="*/ 0 h 1621543"/>
                  <a:gd name="connsiteX4" fmla="*/ 559205 w 559260"/>
                  <a:gd name="connsiteY4" fmla="*/ 220821 h 1621543"/>
                  <a:gd name="connsiteX5" fmla="*/ 330209 w 559260"/>
                  <a:gd name="connsiteY5" fmla="*/ 891547 h 1621543"/>
                  <a:gd name="connsiteX6" fmla="*/ 296797 w 559260"/>
                  <a:gd name="connsiteY6" fmla="*/ 1125697 h 1621543"/>
                  <a:gd name="connsiteX7" fmla="*/ 155952 w 559260"/>
                  <a:gd name="connsiteY7" fmla="*/ 1621544 h 162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260" h="1621543">
                    <a:moveTo>
                      <a:pt x="0" y="1573914"/>
                    </a:moveTo>
                    <a:lnTo>
                      <a:pt x="205270" y="141734"/>
                    </a:lnTo>
                    <a:lnTo>
                      <a:pt x="215400" y="13596"/>
                    </a:lnTo>
                    <a:lnTo>
                      <a:pt x="467056" y="0"/>
                    </a:lnTo>
                    <a:cubicBezTo>
                      <a:pt x="467056" y="0"/>
                      <a:pt x="555029" y="137024"/>
                      <a:pt x="559205" y="220821"/>
                    </a:cubicBezTo>
                    <a:cubicBezTo>
                      <a:pt x="563382" y="304617"/>
                      <a:pt x="330209" y="891547"/>
                      <a:pt x="330209" y="891547"/>
                    </a:cubicBezTo>
                    <a:lnTo>
                      <a:pt x="296797" y="1125697"/>
                    </a:lnTo>
                    <a:lnTo>
                      <a:pt x="155952" y="1621544"/>
                    </a:lnTo>
                    <a:close/>
                  </a:path>
                </a:pathLst>
              </a:custGeom>
              <a:solidFill>
                <a:srgbClr val="263238"/>
              </a:solidFill>
              <a:ln w="8886" cap="flat">
                <a:noFill/>
                <a:prstDash val="solid"/>
                <a:miter/>
              </a:ln>
            </p:spPr>
            <p:txBody>
              <a:bodyPr rtlCol="1" anchor="ctr"/>
              <a:lstStyle/>
              <a:p>
                <a:endParaRPr lang="ar-SA"/>
              </a:p>
            </p:txBody>
          </p:sp>
          <p:sp>
            <p:nvSpPr>
              <p:cNvPr id="859" name="Freeform: Shape 858">
                <a:extLst>
                  <a:ext uri="{FF2B5EF4-FFF2-40B4-BE49-F238E27FC236}">
                    <a16:creationId xmlns:a16="http://schemas.microsoft.com/office/drawing/2014/main" id="{DC90D92D-25E4-462E-B8A4-A4554D0080FA}"/>
                  </a:ext>
                </a:extLst>
              </p:cNvPr>
              <p:cNvSpPr/>
              <p:nvPr/>
            </p:nvSpPr>
            <p:spPr>
              <a:xfrm>
                <a:off x="2548180" y="3760275"/>
                <a:ext cx="213319" cy="1533659"/>
              </a:xfrm>
              <a:custGeom>
                <a:avLst/>
                <a:gdLst>
                  <a:gd name="connsiteX0" fmla="*/ 213295 w 213319"/>
                  <a:gd name="connsiteY0" fmla="*/ 0 h 1533659"/>
                  <a:gd name="connsiteX1" fmla="*/ 108972 w 213319"/>
                  <a:gd name="connsiteY1" fmla="*/ 767141 h 1533659"/>
                  <a:gd name="connsiteX2" fmla="*/ 28 w 213319"/>
                  <a:gd name="connsiteY2" fmla="*/ 1533660 h 1533659"/>
                  <a:gd name="connsiteX3" fmla="*/ 104440 w 213319"/>
                  <a:gd name="connsiteY3" fmla="*/ 766519 h 1533659"/>
                  <a:gd name="connsiteX4" fmla="*/ 213295 w 213319"/>
                  <a:gd name="connsiteY4" fmla="*/ 0 h 1533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19" h="1533659">
                    <a:moveTo>
                      <a:pt x="213295" y="0"/>
                    </a:moveTo>
                    <a:cubicBezTo>
                      <a:pt x="214539" y="0"/>
                      <a:pt x="167887" y="343716"/>
                      <a:pt x="108972" y="767141"/>
                    </a:cubicBezTo>
                    <a:cubicBezTo>
                      <a:pt x="50057" y="1190566"/>
                      <a:pt x="1361" y="1533838"/>
                      <a:pt x="28" y="1533660"/>
                    </a:cubicBezTo>
                    <a:cubicBezTo>
                      <a:pt x="-1305" y="1533482"/>
                      <a:pt x="45525" y="1190121"/>
                      <a:pt x="104440" y="766519"/>
                    </a:cubicBezTo>
                    <a:cubicBezTo>
                      <a:pt x="163355" y="342916"/>
                      <a:pt x="212051" y="-178"/>
                      <a:pt x="213295" y="0"/>
                    </a:cubicBezTo>
                    <a:close/>
                  </a:path>
                </a:pathLst>
              </a:custGeom>
              <a:solidFill>
                <a:srgbClr val="455A64"/>
              </a:solidFill>
              <a:ln w="8886" cap="flat">
                <a:noFill/>
                <a:prstDash val="solid"/>
                <a:miter/>
              </a:ln>
            </p:spPr>
            <p:txBody>
              <a:bodyPr rtlCol="1" anchor="ctr"/>
              <a:lstStyle/>
              <a:p>
                <a:endParaRPr lang="ar-SA"/>
              </a:p>
            </p:txBody>
          </p:sp>
          <p:sp>
            <p:nvSpPr>
              <p:cNvPr id="860" name="Freeform: Shape 859">
                <a:extLst>
                  <a:ext uri="{FF2B5EF4-FFF2-40B4-BE49-F238E27FC236}">
                    <a16:creationId xmlns:a16="http://schemas.microsoft.com/office/drawing/2014/main" id="{2E14BDC4-E424-4D51-BEAE-E21F6D733444}"/>
                  </a:ext>
                </a:extLst>
              </p:cNvPr>
              <p:cNvSpPr/>
              <p:nvPr/>
            </p:nvSpPr>
            <p:spPr>
              <a:xfrm>
                <a:off x="2375905" y="4457240"/>
                <a:ext cx="110543" cy="23938"/>
              </a:xfrm>
              <a:custGeom>
                <a:avLst/>
                <a:gdLst>
                  <a:gd name="connsiteX0" fmla="*/ 110544 w 110543"/>
                  <a:gd name="connsiteY0" fmla="*/ 23879 h 23938"/>
                  <a:gd name="connsiteX1" fmla="*/ 95526 w 110543"/>
                  <a:gd name="connsiteY1" fmla="*/ 14993 h 23938"/>
                  <a:gd name="connsiteX2" fmla="*/ 15551 w 110543"/>
                  <a:gd name="connsiteY2" fmla="*/ 11883 h 23938"/>
                  <a:gd name="connsiteX3" fmla="*/ 0 w 110543"/>
                  <a:gd name="connsiteY3" fmla="*/ 19347 h 23938"/>
                  <a:gd name="connsiteX4" fmla="*/ 14218 w 110543"/>
                  <a:gd name="connsiteY4" fmla="*/ 8950 h 23938"/>
                  <a:gd name="connsiteX5" fmla="*/ 96859 w 110543"/>
                  <a:gd name="connsiteY5" fmla="*/ 12149 h 23938"/>
                  <a:gd name="connsiteX6" fmla="*/ 110544 w 110543"/>
                  <a:gd name="connsiteY6" fmla="*/ 23879 h 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43" h="23938">
                    <a:moveTo>
                      <a:pt x="110544" y="23879"/>
                    </a:moveTo>
                    <a:cubicBezTo>
                      <a:pt x="110011" y="24501"/>
                      <a:pt x="104945" y="20147"/>
                      <a:pt x="95526" y="14993"/>
                    </a:cubicBezTo>
                    <a:cubicBezTo>
                      <a:pt x="70620" y="2252"/>
                      <a:pt x="41371" y="1115"/>
                      <a:pt x="15551" y="11883"/>
                    </a:cubicBezTo>
                    <a:cubicBezTo>
                      <a:pt x="5865" y="16059"/>
                      <a:pt x="444" y="20058"/>
                      <a:pt x="0" y="19347"/>
                    </a:cubicBezTo>
                    <a:cubicBezTo>
                      <a:pt x="3883" y="14841"/>
                      <a:pt x="8746" y="11284"/>
                      <a:pt x="14218" y="8950"/>
                    </a:cubicBezTo>
                    <a:cubicBezTo>
                      <a:pt x="40532" y="-4032"/>
                      <a:pt x="71627" y="-2828"/>
                      <a:pt x="96859" y="12149"/>
                    </a:cubicBezTo>
                    <a:cubicBezTo>
                      <a:pt x="102268" y="14945"/>
                      <a:pt x="106953" y="18961"/>
                      <a:pt x="110544" y="23879"/>
                    </a:cubicBezTo>
                    <a:close/>
                  </a:path>
                </a:pathLst>
              </a:custGeom>
              <a:solidFill>
                <a:srgbClr val="455A64"/>
              </a:solidFill>
              <a:ln w="8886" cap="flat">
                <a:noFill/>
                <a:prstDash val="solid"/>
                <a:miter/>
              </a:ln>
            </p:spPr>
            <p:txBody>
              <a:bodyPr rtlCol="1" anchor="ctr"/>
              <a:lstStyle/>
              <a:p>
                <a:endParaRPr lang="ar-SA"/>
              </a:p>
            </p:txBody>
          </p:sp>
          <p:sp>
            <p:nvSpPr>
              <p:cNvPr id="861" name="Freeform: Shape 860">
                <a:extLst>
                  <a:ext uri="{FF2B5EF4-FFF2-40B4-BE49-F238E27FC236}">
                    <a16:creationId xmlns:a16="http://schemas.microsoft.com/office/drawing/2014/main" id="{D1D1ADEF-2751-4D38-A2C3-C31ADAD8B8B3}"/>
                  </a:ext>
                </a:extLst>
              </p:cNvPr>
              <p:cNvSpPr/>
              <p:nvPr/>
            </p:nvSpPr>
            <p:spPr>
              <a:xfrm>
                <a:off x="2885223" y="3774667"/>
                <a:ext cx="144879" cy="45906"/>
              </a:xfrm>
              <a:custGeom>
                <a:avLst/>
                <a:gdLst>
                  <a:gd name="connsiteX0" fmla="*/ 144880 w 144879"/>
                  <a:gd name="connsiteY0" fmla="*/ 33327 h 45906"/>
                  <a:gd name="connsiteX1" fmla="*/ 139459 w 144879"/>
                  <a:gd name="connsiteY1" fmla="*/ 36526 h 45906"/>
                  <a:gd name="connsiteX2" fmla="*/ 123198 w 144879"/>
                  <a:gd name="connsiteY2" fmla="*/ 42302 h 45906"/>
                  <a:gd name="connsiteX3" fmla="*/ 97783 w 144879"/>
                  <a:gd name="connsiteY3" fmla="*/ 45856 h 45906"/>
                  <a:gd name="connsiteX4" fmla="*/ 36913 w 144879"/>
                  <a:gd name="connsiteY4" fmla="*/ 31905 h 45906"/>
                  <a:gd name="connsiteX5" fmla="*/ 15586 w 144879"/>
                  <a:gd name="connsiteY5" fmla="*/ 17598 h 45906"/>
                  <a:gd name="connsiteX6" fmla="*/ 3501 w 144879"/>
                  <a:gd name="connsiteY6" fmla="*/ 5246 h 45906"/>
                  <a:gd name="connsiteX7" fmla="*/ 35 w 144879"/>
                  <a:gd name="connsiteY7" fmla="*/ 4 h 45906"/>
                  <a:gd name="connsiteX8" fmla="*/ 17808 w 144879"/>
                  <a:gd name="connsiteY8" fmla="*/ 15021 h 45906"/>
                  <a:gd name="connsiteX9" fmla="*/ 38957 w 144879"/>
                  <a:gd name="connsiteY9" fmla="*/ 28084 h 45906"/>
                  <a:gd name="connsiteX10" fmla="*/ 67570 w 144879"/>
                  <a:gd name="connsiteY10" fmla="*/ 38214 h 45906"/>
                  <a:gd name="connsiteX11" fmla="*/ 97783 w 144879"/>
                  <a:gd name="connsiteY11" fmla="*/ 41591 h 45906"/>
                  <a:gd name="connsiteX12" fmla="*/ 122487 w 144879"/>
                  <a:gd name="connsiteY12" fmla="*/ 39103 h 45906"/>
                  <a:gd name="connsiteX13" fmla="*/ 144880 w 144879"/>
                  <a:gd name="connsiteY13" fmla="*/ 33327 h 4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879" h="45906">
                    <a:moveTo>
                      <a:pt x="144880" y="33327"/>
                    </a:moveTo>
                    <a:cubicBezTo>
                      <a:pt x="144880" y="33327"/>
                      <a:pt x="143102" y="34748"/>
                      <a:pt x="139459" y="36526"/>
                    </a:cubicBezTo>
                    <a:cubicBezTo>
                      <a:pt x="134245" y="38989"/>
                      <a:pt x="128797" y="40924"/>
                      <a:pt x="123198" y="42302"/>
                    </a:cubicBezTo>
                    <a:cubicBezTo>
                      <a:pt x="114889" y="44448"/>
                      <a:pt x="106362" y="45641"/>
                      <a:pt x="97783" y="45856"/>
                    </a:cubicBezTo>
                    <a:cubicBezTo>
                      <a:pt x="76637" y="46457"/>
                      <a:pt x="55687" y="41655"/>
                      <a:pt x="36913" y="31905"/>
                    </a:cubicBezTo>
                    <a:cubicBezTo>
                      <a:pt x="29312" y="27913"/>
                      <a:pt x="22162" y="23117"/>
                      <a:pt x="15586" y="17598"/>
                    </a:cubicBezTo>
                    <a:cubicBezTo>
                      <a:pt x="11166" y="13883"/>
                      <a:pt x="7119" y="9747"/>
                      <a:pt x="3501" y="5246"/>
                    </a:cubicBezTo>
                    <a:cubicBezTo>
                      <a:pt x="1013" y="2047"/>
                      <a:pt x="-231" y="181"/>
                      <a:pt x="35" y="4"/>
                    </a:cubicBezTo>
                    <a:cubicBezTo>
                      <a:pt x="302" y="-174"/>
                      <a:pt x="6345" y="6402"/>
                      <a:pt x="17808" y="15021"/>
                    </a:cubicBezTo>
                    <a:cubicBezTo>
                      <a:pt x="24440" y="20017"/>
                      <a:pt x="31520" y="24390"/>
                      <a:pt x="38957" y="28084"/>
                    </a:cubicBezTo>
                    <a:cubicBezTo>
                      <a:pt x="48117" y="32445"/>
                      <a:pt x="57706" y="35841"/>
                      <a:pt x="67570" y="38214"/>
                    </a:cubicBezTo>
                    <a:cubicBezTo>
                      <a:pt x="77493" y="40410"/>
                      <a:pt x="87621" y="41542"/>
                      <a:pt x="97783" y="41591"/>
                    </a:cubicBezTo>
                    <a:cubicBezTo>
                      <a:pt x="106080" y="41591"/>
                      <a:pt x="114356" y="40757"/>
                      <a:pt x="122487" y="39103"/>
                    </a:cubicBezTo>
                    <a:cubicBezTo>
                      <a:pt x="136349" y="36437"/>
                      <a:pt x="144524" y="32527"/>
                      <a:pt x="144880" y="33327"/>
                    </a:cubicBezTo>
                    <a:close/>
                  </a:path>
                </a:pathLst>
              </a:custGeom>
              <a:solidFill>
                <a:srgbClr val="455A64"/>
              </a:solidFill>
              <a:ln w="8886" cap="flat">
                <a:noFill/>
                <a:prstDash val="solid"/>
                <a:miter/>
              </a:ln>
            </p:spPr>
            <p:txBody>
              <a:bodyPr rtlCol="1" anchor="ctr"/>
              <a:lstStyle/>
              <a:p>
                <a:endParaRPr lang="ar-SA"/>
              </a:p>
            </p:txBody>
          </p:sp>
          <p:sp>
            <p:nvSpPr>
              <p:cNvPr id="862" name="Freeform: Shape 861">
                <a:extLst>
                  <a:ext uri="{FF2B5EF4-FFF2-40B4-BE49-F238E27FC236}">
                    <a16:creationId xmlns:a16="http://schemas.microsoft.com/office/drawing/2014/main" id="{EE350467-C899-4FB1-813E-C841CE501A47}"/>
                  </a:ext>
                </a:extLst>
              </p:cNvPr>
              <p:cNvSpPr/>
              <p:nvPr/>
            </p:nvSpPr>
            <p:spPr>
              <a:xfrm>
                <a:off x="2224031" y="4276543"/>
                <a:ext cx="85227" cy="373412"/>
              </a:xfrm>
              <a:custGeom>
                <a:avLst/>
                <a:gdLst>
                  <a:gd name="connsiteX0" fmla="*/ 70832 w 85227"/>
                  <a:gd name="connsiteY0" fmla="*/ 373413 h 373412"/>
                  <a:gd name="connsiteX1" fmla="*/ 62924 w 85227"/>
                  <a:gd name="connsiteY1" fmla="*/ 359373 h 373412"/>
                  <a:gd name="connsiteX2" fmla="*/ 42930 w 85227"/>
                  <a:gd name="connsiteY2" fmla="*/ 320274 h 373412"/>
                  <a:gd name="connsiteX3" fmla="*/ 16893 w 85227"/>
                  <a:gd name="connsiteY3" fmla="*/ 260381 h 373412"/>
                  <a:gd name="connsiteX4" fmla="*/ 5786 w 85227"/>
                  <a:gd name="connsiteY4" fmla="*/ 223326 h 373412"/>
                  <a:gd name="connsiteX5" fmla="*/ 99 w 85227"/>
                  <a:gd name="connsiteY5" fmla="*/ 182094 h 373412"/>
                  <a:gd name="connsiteX6" fmla="*/ 3742 w 85227"/>
                  <a:gd name="connsiteY6" fmla="*/ 140596 h 373412"/>
                  <a:gd name="connsiteX7" fmla="*/ 15738 w 85227"/>
                  <a:gd name="connsiteY7" fmla="*/ 103629 h 373412"/>
                  <a:gd name="connsiteX8" fmla="*/ 47906 w 85227"/>
                  <a:gd name="connsiteY8" fmla="*/ 46758 h 373412"/>
                  <a:gd name="connsiteX9" fmla="*/ 74564 w 85227"/>
                  <a:gd name="connsiteY9" fmla="*/ 11835 h 373412"/>
                  <a:gd name="connsiteX10" fmla="*/ 82295 w 85227"/>
                  <a:gd name="connsiteY10" fmla="*/ 2949 h 373412"/>
                  <a:gd name="connsiteX11" fmla="*/ 85228 w 85227"/>
                  <a:gd name="connsiteY11" fmla="*/ 17 h 373412"/>
                  <a:gd name="connsiteX12" fmla="*/ 76342 w 85227"/>
                  <a:gd name="connsiteY12" fmla="*/ 13080 h 373412"/>
                  <a:gd name="connsiteX13" fmla="*/ 50927 w 85227"/>
                  <a:gd name="connsiteY13" fmla="*/ 48624 h 373412"/>
                  <a:gd name="connsiteX14" fmla="*/ 19915 w 85227"/>
                  <a:gd name="connsiteY14" fmla="*/ 105318 h 373412"/>
                  <a:gd name="connsiteX15" fmla="*/ 8451 w 85227"/>
                  <a:gd name="connsiteY15" fmla="*/ 141484 h 373412"/>
                  <a:gd name="connsiteX16" fmla="*/ 4986 w 85227"/>
                  <a:gd name="connsiteY16" fmla="*/ 182005 h 373412"/>
                  <a:gd name="connsiteX17" fmla="*/ 10495 w 85227"/>
                  <a:gd name="connsiteY17" fmla="*/ 222348 h 373412"/>
                  <a:gd name="connsiteX18" fmla="*/ 21248 w 85227"/>
                  <a:gd name="connsiteY18" fmla="*/ 258959 h 373412"/>
                  <a:gd name="connsiteX19" fmla="*/ 46129 w 85227"/>
                  <a:gd name="connsiteY19" fmla="*/ 318852 h 373412"/>
                  <a:gd name="connsiteX20" fmla="*/ 64790 w 85227"/>
                  <a:gd name="connsiteY20" fmla="*/ 358573 h 373412"/>
                  <a:gd name="connsiteX21" fmla="*/ 69677 w 85227"/>
                  <a:gd name="connsiteY21" fmla="*/ 369503 h 373412"/>
                  <a:gd name="connsiteX22" fmla="*/ 70832 w 85227"/>
                  <a:gd name="connsiteY22" fmla="*/ 373413 h 37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227" h="373412">
                    <a:moveTo>
                      <a:pt x="70832" y="373413"/>
                    </a:moveTo>
                    <a:cubicBezTo>
                      <a:pt x="67868" y="368925"/>
                      <a:pt x="65225" y="364233"/>
                      <a:pt x="62924" y="359373"/>
                    </a:cubicBezTo>
                    <a:cubicBezTo>
                      <a:pt x="58036" y="350486"/>
                      <a:pt x="51105" y="336891"/>
                      <a:pt x="42930" y="320274"/>
                    </a:cubicBezTo>
                    <a:cubicBezTo>
                      <a:pt x="33178" y="300793"/>
                      <a:pt x="24486" y="280800"/>
                      <a:pt x="16893" y="260381"/>
                    </a:cubicBezTo>
                    <a:cubicBezTo>
                      <a:pt x="12444" y="248266"/>
                      <a:pt x="8734" y="235891"/>
                      <a:pt x="5786" y="223326"/>
                    </a:cubicBezTo>
                    <a:cubicBezTo>
                      <a:pt x="2496" y="209811"/>
                      <a:pt x="591" y="195995"/>
                      <a:pt x="99" y="182094"/>
                    </a:cubicBezTo>
                    <a:cubicBezTo>
                      <a:pt x="-373" y="168165"/>
                      <a:pt x="850" y="154230"/>
                      <a:pt x="3742" y="140596"/>
                    </a:cubicBezTo>
                    <a:cubicBezTo>
                      <a:pt x="6668" y="127951"/>
                      <a:pt x="10682" y="115583"/>
                      <a:pt x="15738" y="103629"/>
                    </a:cubicBezTo>
                    <a:cubicBezTo>
                      <a:pt x="24487" y="83621"/>
                      <a:pt x="35266" y="64565"/>
                      <a:pt x="47906" y="46758"/>
                    </a:cubicBezTo>
                    <a:cubicBezTo>
                      <a:pt x="58569" y="31563"/>
                      <a:pt x="67989" y="20100"/>
                      <a:pt x="74564" y="11835"/>
                    </a:cubicBezTo>
                    <a:cubicBezTo>
                      <a:pt x="77852" y="7837"/>
                      <a:pt x="80518" y="4815"/>
                      <a:pt x="82295" y="2949"/>
                    </a:cubicBezTo>
                    <a:cubicBezTo>
                      <a:pt x="84073" y="1083"/>
                      <a:pt x="85139" y="-161"/>
                      <a:pt x="85228" y="17"/>
                    </a:cubicBezTo>
                    <a:cubicBezTo>
                      <a:pt x="82559" y="4564"/>
                      <a:pt x="79591" y="8928"/>
                      <a:pt x="76342" y="13080"/>
                    </a:cubicBezTo>
                    <a:cubicBezTo>
                      <a:pt x="70121" y="21433"/>
                      <a:pt x="61146" y="33429"/>
                      <a:pt x="50927" y="48624"/>
                    </a:cubicBezTo>
                    <a:cubicBezTo>
                      <a:pt x="38820" y="66498"/>
                      <a:pt x="28435" y="85481"/>
                      <a:pt x="19915" y="105318"/>
                    </a:cubicBezTo>
                    <a:cubicBezTo>
                      <a:pt x="15102" y="117036"/>
                      <a:pt x="11268" y="129133"/>
                      <a:pt x="8451" y="141484"/>
                    </a:cubicBezTo>
                    <a:cubicBezTo>
                      <a:pt x="5715" y="154809"/>
                      <a:pt x="4551" y="168409"/>
                      <a:pt x="4986" y="182005"/>
                    </a:cubicBezTo>
                    <a:cubicBezTo>
                      <a:pt x="5481" y="195602"/>
                      <a:pt x="7327" y="209116"/>
                      <a:pt x="10495" y="222348"/>
                    </a:cubicBezTo>
                    <a:cubicBezTo>
                      <a:pt x="13352" y="234754"/>
                      <a:pt x="16942" y="246979"/>
                      <a:pt x="21248" y="258959"/>
                    </a:cubicBezTo>
                    <a:cubicBezTo>
                      <a:pt x="29245" y="281974"/>
                      <a:pt x="38398" y="302057"/>
                      <a:pt x="46129" y="318852"/>
                    </a:cubicBezTo>
                    <a:lnTo>
                      <a:pt x="64790" y="358573"/>
                    </a:lnTo>
                    <a:cubicBezTo>
                      <a:pt x="66745" y="362838"/>
                      <a:pt x="68344" y="366481"/>
                      <a:pt x="69677" y="369503"/>
                    </a:cubicBezTo>
                    <a:cubicBezTo>
                      <a:pt x="70219" y="370754"/>
                      <a:pt x="70607" y="372067"/>
                      <a:pt x="70832" y="373413"/>
                    </a:cubicBezTo>
                    <a:close/>
                  </a:path>
                </a:pathLst>
              </a:custGeom>
              <a:solidFill>
                <a:srgbClr val="455A64"/>
              </a:solidFill>
              <a:ln w="8886" cap="flat">
                <a:noFill/>
                <a:prstDash val="solid"/>
                <a:miter/>
              </a:ln>
            </p:spPr>
            <p:txBody>
              <a:bodyPr rtlCol="1" anchor="ctr"/>
              <a:lstStyle/>
              <a:p>
                <a:endParaRPr lang="ar-SA"/>
              </a:p>
            </p:txBody>
          </p:sp>
          <p:sp>
            <p:nvSpPr>
              <p:cNvPr id="863" name="Freeform: Shape 862">
                <a:extLst>
                  <a:ext uri="{FF2B5EF4-FFF2-40B4-BE49-F238E27FC236}">
                    <a16:creationId xmlns:a16="http://schemas.microsoft.com/office/drawing/2014/main" id="{08F8C885-9D7A-4F3D-913E-27E429C9300E}"/>
                  </a:ext>
                </a:extLst>
              </p:cNvPr>
              <p:cNvSpPr/>
              <p:nvPr/>
            </p:nvSpPr>
            <p:spPr>
              <a:xfrm>
                <a:off x="2204314" y="3206935"/>
                <a:ext cx="523305" cy="347270"/>
              </a:xfrm>
              <a:custGeom>
                <a:avLst/>
                <a:gdLst>
                  <a:gd name="connsiteX0" fmla="*/ 467856 w 523305"/>
                  <a:gd name="connsiteY0" fmla="*/ 0 h 347270"/>
                  <a:gd name="connsiteX1" fmla="*/ 297686 w 523305"/>
                  <a:gd name="connsiteY1" fmla="*/ 195762 h 347270"/>
                  <a:gd name="connsiteX2" fmla="*/ 77132 w 523305"/>
                  <a:gd name="connsiteY2" fmla="*/ 73755 h 347270"/>
                  <a:gd name="connsiteX3" fmla="*/ 0 w 523305"/>
                  <a:gd name="connsiteY3" fmla="*/ 150976 h 347270"/>
                  <a:gd name="connsiteX4" fmla="*/ 286400 w 523305"/>
                  <a:gd name="connsiteY4" fmla="*/ 347271 h 347270"/>
                  <a:gd name="connsiteX5" fmla="*/ 414272 w 523305"/>
                  <a:gd name="connsiteY5" fmla="*/ 345316 h 347270"/>
                  <a:gd name="connsiteX6" fmla="*/ 523305 w 523305"/>
                  <a:gd name="connsiteY6" fmla="*/ 130271 h 347270"/>
                  <a:gd name="connsiteX7" fmla="*/ 467856 w 523305"/>
                  <a:gd name="connsiteY7" fmla="*/ 0 h 34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305" h="347270">
                    <a:moveTo>
                      <a:pt x="467856" y="0"/>
                    </a:moveTo>
                    <a:lnTo>
                      <a:pt x="297686" y="195762"/>
                    </a:lnTo>
                    <a:lnTo>
                      <a:pt x="77132" y="73755"/>
                    </a:lnTo>
                    <a:lnTo>
                      <a:pt x="0" y="150976"/>
                    </a:lnTo>
                    <a:lnTo>
                      <a:pt x="286400" y="347271"/>
                    </a:lnTo>
                    <a:lnTo>
                      <a:pt x="414272" y="345316"/>
                    </a:lnTo>
                    <a:lnTo>
                      <a:pt x="523305" y="130271"/>
                    </a:lnTo>
                    <a:lnTo>
                      <a:pt x="467856" y="0"/>
                    </a:lnTo>
                    <a:close/>
                  </a:path>
                </a:pathLst>
              </a:custGeom>
              <a:solidFill>
                <a:srgbClr val="E8505B"/>
              </a:solidFill>
              <a:ln w="8886" cap="flat">
                <a:noFill/>
                <a:prstDash val="solid"/>
                <a:miter/>
              </a:ln>
            </p:spPr>
            <p:txBody>
              <a:bodyPr rtlCol="1" anchor="ctr"/>
              <a:lstStyle/>
              <a:p>
                <a:endParaRPr lang="ar-SA"/>
              </a:p>
            </p:txBody>
          </p:sp>
          <p:sp>
            <p:nvSpPr>
              <p:cNvPr id="864" name="Freeform: Shape 863">
                <a:extLst>
                  <a:ext uri="{FF2B5EF4-FFF2-40B4-BE49-F238E27FC236}">
                    <a16:creationId xmlns:a16="http://schemas.microsoft.com/office/drawing/2014/main" id="{6CF6CD5E-28EF-4EF2-91E5-34CC4F450A64}"/>
                  </a:ext>
                </a:extLst>
              </p:cNvPr>
              <p:cNvSpPr/>
              <p:nvPr/>
            </p:nvSpPr>
            <p:spPr>
              <a:xfrm>
                <a:off x="2609966" y="3095236"/>
                <a:ext cx="538322" cy="655175"/>
              </a:xfrm>
              <a:custGeom>
                <a:avLst/>
                <a:gdLst>
                  <a:gd name="connsiteX0" fmla="*/ 0 w 538322"/>
                  <a:gd name="connsiteY0" fmla="*/ 256276 h 655175"/>
                  <a:gd name="connsiteX1" fmla="*/ 94726 w 538322"/>
                  <a:gd name="connsiteY1" fmla="*/ 655176 h 655175"/>
                  <a:gd name="connsiteX2" fmla="*/ 412406 w 538322"/>
                  <a:gd name="connsiteY2" fmla="*/ 627895 h 655175"/>
                  <a:gd name="connsiteX3" fmla="*/ 453282 w 538322"/>
                  <a:gd name="connsiteY3" fmla="*/ 314125 h 655175"/>
                  <a:gd name="connsiteX4" fmla="*/ 538323 w 538322"/>
                  <a:gd name="connsiteY4" fmla="*/ 180211 h 655175"/>
                  <a:gd name="connsiteX5" fmla="*/ 377573 w 538322"/>
                  <a:gd name="connsiteY5" fmla="*/ 53317 h 655175"/>
                  <a:gd name="connsiteX6" fmla="*/ 354913 w 538322"/>
                  <a:gd name="connsiteY6" fmla="*/ 0 h 655175"/>
                  <a:gd name="connsiteX7" fmla="*/ 187498 w 538322"/>
                  <a:gd name="connsiteY7" fmla="*/ 13862 h 655175"/>
                  <a:gd name="connsiteX8" fmla="*/ 167237 w 538322"/>
                  <a:gd name="connsiteY8" fmla="*/ 62914 h 655175"/>
                  <a:gd name="connsiteX9" fmla="*/ 32612 w 538322"/>
                  <a:gd name="connsiteY9" fmla="*/ 197894 h 65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322" h="655175">
                    <a:moveTo>
                      <a:pt x="0" y="256276"/>
                    </a:moveTo>
                    <a:lnTo>
                      <a:pt x="94726" y="655176"/>
                    </a:lnTo>
                    <a:lnTo>
                      <a:pt x="412406" y="627895"/>
                    </a:lnTo>
                    <a:lnTo>
                      <a:pt x="453282" y="314125"/>
                    </a:lnTo>
                    <a:lnTo>
                      <a:pt x="538323" y="180211"/>
                    </a:lnTo>
                    <a:cubicBezTo>
                      <a:pt x="538323" y="180211"/>
                      <a:pt x="517263" y="54294"/>
                      <a:pt x="377573" y="53317"/>
                    </a:cubicBezTo>
                    <a:lnTo>
                      <a:pt x="354913" y="0"/>
                    </a:lnTo>
                    <a:lnTo>
                      <a:pt x="187498" y="13862"/>
                    </a:lnTo>
                    <a:lnTo>
                      <a:pt x="167237" y="62914"/>
                    </a:lnTo>
                    <a:cubicBezTo>
                      <a:pt x="167237" y="62914"/>
                      <a:pt x="29413" y="72778"/>
                      <a:pt x="32612" y="197894"/>
                    </a:cubicBezTo>
                    <a:close/>
                  </a:path>
                </a:pathLst>
              </a:custGeom>
              <a:solidFill>
                <a:srgbClr val="E8505B"/>
              </a:solidFill>
              <a:ln w="8886" cap="flat">
                <a:noFill/>
                <a:prstDash val="solid"/>
                <a:miter/>
              </a:ln>
            </p:spPr>
            <p:txBody>
              <a:bodyPr rtlCol="1" anchor="ctr"/>
              <a:lstStyle/>
              <a:p>
                <a:endParaRPr lang="ar-SA"/>
              </a:p>
            </p:txBody>
          </p:sp>
          <p:sp>
            <p:nvSpPr>
              <p:cNvPr id="865" name="Freeform: Shape 864">
                <a:extLst>
                  <a:ext uri="{FF2B5EF4-FFF2-40B4-BE49-F238E27FC236}">
                    <a16:creationId xmlns:a16="http://schemas.microsoft.com/office/drawing/2014/main" id="{6E66C2EC-E70B-4EDA-9CF4-59E56CDF4633}"/>
                  </a:ext>
                </a:extLst>
              </p:cNvPr>
              <p:cNvSpPr/>
              <p:nvPr/>
            </p:nvSpPr>
            <p:spPr>
              <a:xfrm>
                <a:off x="2680969" y="3589143"/>
                <a:ext cx="352411" cy="106970"/>
              </a:xfrm>
              <a:custGeom>
                <a:avLst/>
                <a:gdLst>
                  <a:gd name="connsiteX0" fmla="*/ 9417 w 352411"/>
                  <a:gd name="connsiteY0" fmla="*/ 101287 h 106970"/>
                  <a:gd name="connsiteX1" fmla="*/ 151595 w 352411"/>
                  <a:gd name="connsiteY1" fmla="*/ 74096 h 106970"/>
                  <a:gd name="connsiteX2" fmla="*/ 170522 w 352411"/>
                  <a:gd name="connsiteY2" fmla="*/ 63166 h 106970"/>
                  <a:gd name="connsiteX3" fmla="*/ 193271 w 352411"/>
                  <a:gd name="connsiteY3" fmla="*/ 66454 h 106970"/>
                  <a:gd name="connsiteX4" fmla="*/ 298660 w 352411"/>
                  <a:gd name="connsiteY4" fmla="*/ 85292 h 106970"/>
                  <a:gd name="connsiteX5" fmla="*/ 335182 w 352411"/>
                  <a:gd name="connsiteY5" fmla="*/ 80405 h 106970"/>
                  <a:gd name="connsiteX6" fmla="*/ 352155 w 352411"/>
                  <a:gd name="connsiteY6" fmla="*/ 50281 h 106970"/>
                  <a:gd name="connsiteX7" fmla="*/ 186873 w 352411"/>
                  <a:gd name="connsiteY7" fmla="*/ 5850 h 106970"/>
                  <a:gd name="connsiteX8" fmla="*/ 98545 w 352411"/>
                  <a:gd name="connsiteY8" fmla="*/ 3451 h 106970"/>
                  <a:gd name="connsiteX9" fmla="*/ 17236 w 352411"/>
                  <a:gd name="connsiteY9" fmla="*/ 43883 h 106970"/>
                  <a:gd name="connsiteX10" fmla="*/ 1063 w 352411"/>
                  <a:gd name="connsiteY10" fmla="*/ 60589 h 106970"/>
                  <a:gd name="connsiteX11" fmla="*/ 7817 w 352411"/>
                  <a:gd name="connsiteY11" fmla="*/ 105908 h 10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11" h="106970">
                    <a:moveTo>
                      <a:pt x="9417" y="101287"/>
                    </a:moveTo>
                    <a:cubicBezTo>
                      <a:pt x="58473" y="114468"/>
                      <a:pt x="110864" y="104448"/>
                      <a:pt x="151595" y="74096"/>
                    </a:cubicBezTo>
                    <a:cubicBezTo>
                      <a:pt x="157027" y="69109"/>
                      <a:pt x="163488" y="65378"/>
                      <a:pt x="170522" y="63166"/>
                    </a:cubicBezTo>
                    <a:cubicBezTo>
                      <a:pt x="178261" y="62316"/>
                      <a:pt x="186089" y="63448"/>
                      <a:pt x="193271" y="66454"/>
                    </a:cubicBezTo>
                    <a:cubicBezTo>
                      <a:pt x="227466" y="77152"/>
                      <a:pt x="262877" y="83482"/>
                      <a:pt x="298660" y="85292"/>
                    </a:cubicBezTo>
                    <a:cubicBezTo>
                      <a:pt x="311052" y="86775"/>
                      <a:pt x="323617" y="85094"/>
                      <a:pt x="335182" y="80405"/>
                    </a:cubicBezTo>
                    <a:cubicBezTo>
                      <a:pt x="346932" y="75280"/>
                      <a:pt x="353859" y="62986"/>
                      <a:pt x="352155" y="50281"/>
                    </a:cubicBezTo>
                    <a:cubicBezTo>
                      <a:pt x="298480" y="30622"/>
                      <a:pt x="243170" y="15754"/>
                      <a:pt x="186873" y="5850"/>
                    </a:cubicBezTo>
                    <a:cubicBezTo>
                      <a:pt x="157637" y="696"/>
                      <a:pt x="127425" y="-3036"/>
                      <a:pt x="98545" y="3451"/>
                    </a:cubicBezTo>
                    <a:cubicBezTo>
                      <a:pt x="69665" y="9938"/>
                      <a:pt x="42651" y="27177"/>
                      <a:pt x="17236" y="43883"/>
                    </a:cubicBezTo>
                    <a:cubicBezTo>
                      <a:pt x="10125" y="47481"/>
                      <a:pt x="4429" y="53364"/>
                      <a:pt x="1063" y="60589"/>
                    </a:cubicBezTo>
                    <a:cubicBezTo>
                      <a:pt x="-4002" y="75340"/>
                      <a:pt x="10838" y="90624"/>
                      <a:pt x="7817" y="105908"/>
                    </a:cubicBezTo>
                  </a:path>
                </a:pathLst>
              </a:custGeom>
              <a:solidFill>
                <a:srgbClr val="000000"/>
              </a:solidFill>
              <a:ln w="8886" cap="flat">
                <a:noFill/>
                <a:prstDash val="solid"/>
                <a:miter/>
              </a:ln>
            </p:spPr>
            <p:txBody>
              <a:bodyPr rtlCol="1" anchor="ctr"/>
              <a:lstStyle/>
              <a:p>
                <a:endParaRPr lang="ar-SA"/>
              </a:p>
            </p:txBody>
          </p:sp>
          <p:sp>
            <p:nvSpPr>
              <p:cNvPr id="866" name="Freeform: Shape 865">
                <a:extLst>
                  <a:ext uri="{FF2B5EF4-FFF2-40B4-BE49-F238E27FC236}">
                    <a16:creationId xmlns:a16="http://schemas.microsoft.com/office/drawing/2014/main" id="{1858CAD6-9D91-4ADF-B6D0-B7501820980D}"/>
                  </a:ext>
                </a:extLst>
              </p:cNvPr>
              <p:cNvSpPr/>
              <p:nvPr/>
            </p:nvSpPr>
            <p:spPr>
              <a:xfrm>
                <a:off x="2860466" y="3256786"/>
                <a:ext cx="387570" cy="394974"/>
              </a:xfrm>
              <a:custGeom>
                <a:avLst/>
                <a:gdLst>
                  <a:gd name="connsiteX0" fmla="*/ 67801 w 387570"/>
                  <a:gd name="connsiteY0" fmla="*/ 13596 h 394974"/>
                  <a:gd name="connsiteX1" fmla="*/ 194962 w 387570"/>
                  <a:gd name="connsiteY1" fmla="*/ 224286 h 394974"/>
                  <a:gd name="connsiteX2" fmla="*/ 6487 w 387570"/>
                  <a:gd name="connsiteY2" fmla="*/ 265518 h 394974"/>
                  <a:gd name="connsiteX3" fmla="*/ 0 w 387570"/>
                  <a:gd name="connsiteY3" fmla="*/ 358823 h 394974"/>
                  <a:gd name="connsiteX4" fmla="*/ 185632 w 387570"/>
                  <a:gd name="connsiteY4" fmla="*/ 385481 h 394974"/>
                  <a:gd name="connsiteX5" fmla="*/ 269072 w 387570"/>
                  <a:gd name="connsiteY5" fmla="*/ 394367 h 394974"/>
                  <a:gd name="connsiteX6" fmla="*/ 365843 w 387570"/>
                  <a:gd name="connsiteY6" fmla="*/ 352691 h 394974"/>
                  <a:gd name="connsiteX7" fmla="*/ 365843 w 387570"/>
                  <a:gd name="connsiteY7" fmla="*/ 352691 h 394974"/>
                  <a:gd name="connsiteX8" fmla="*/ 378816 w 387570"/>
                  <a:gd name="connsiteY8" fmla="*/ 245435 h 394974"/>
                  <a:gd name="connsiteX9" fmla="*/ 282491 w 387570"/>
                  <a:gd name="connsiteY9" fmla="*/ 0 h 39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570" h="394974">
                    <a:moveTo>
                      <a:pt x="67801" y="13596"/>
                    </a:moveTo>
                    <a:cubicBezTo>
                      <a:pt x="76687" y="21593"/>
                      <a:pt x="194962" y="224286"/>
                      <a:pt x="194962" y="224286"/>
                    </a:cubicBezTo>
                    <a:lnTo>
                      <a:pt x="6487" y="265518"/>
                    </a:lnTo>
                    <a:lnTo>
                      <a:pt x="0" y="358823"/>
                    </a:lnTo>
                    <a:lnTo>
                      <a:pt x="185632" y="385481"/>
                    </a:lnTo>
                    <a:lnTo>
                      <a:pt x="269072" y="394367"/>
                    </a:lnTo>
                    <a:cubicBezTo>
                      <a:pt x="306397" y="398350"/>
                      <a:pt x="343091" y="382547"/>
                      <a:pt x="365843" y="352691"/>
                    </a:cubicBezTo>
                    <a:lnTo>
                      <a:pt x="365843" y="352691"/>
                    </a:lnTo>
                    <a:cubicBezTo>
                      <a:pt x="389137" y="321872"/>
                      <a:pt x="394090" y="280920"/>
                      <a:pt x="378816" y="245435"/>
                    </a:cubicBezTo>
                    <a:lnTo>
                      <a:pt x="282491" y="0"/>
                    </a:lnTo>
                    <a:close/>
                  </a:path>
                </a:pathLst>
              </a:custGeom>
              <a:solidFill>
                <a:srgbClr val="E8505B"/>
              </a:solidFill>
              <a:ln w="8886" cap="flat">
                <a:noFill/>
                <a:prstDash val="solid"/>
                <a:miter/>
              </a:ln>
            </p:spPr>
            <p:txBody>
              <a:bodyPr rtlCol="1" anchor="ctr"/>
              <a:lstStyle/>
              <a:p>
                <a:endParaRPr lang="ar-SA"/>
              </a:p>
            </p:txBody>
          </p:sp>
          <p:sp>
            <p:nvSpPr>
              <p:cNvPr id="867" name="Freeform: Shape 866">
                <a:extLst>
                  <a:ext uri="{FF2B5EF4-FFF2-40B4-BE49-F238E27FC236}">
                    <a16:creationId xmlns:a16="http://schemas.microsoft.com/office/drawing/2014/main" id="{2438D00B-0900-42BE-B2B5-C5CD480AD046}"/>
                  </a:ext>
                </a:extLst>
              </p:cNvPr>
              <p:cNvSpPr/>
              <p:nvPr/>
            </p:nvSpPr>
            <p:spPr>
              <a:xfrm>
                <a:off x="2866953" y="3480238"/>
                <a:ext cx="240726" cy="42190"/>
              </a:xfrm>
              <a:custGeom>
                <a:avLst/>
                <a:gdLst>
                  <a:gd name="connsiteX0" fmla="*/ 240726 w 240726"/>
                  <a:gd name="connsiteY0" fmla="*/ 124 h 42190"/>
                  <a:gd name="connsiteX1" fmla="*/ 120763 w 240726"/>
                  <a:gd name="connsiteY1" fmla="*/ 23406 h 42190"/>
                  <a:gd name="connsiteX2" fmla="*/ 0 w 240726"/>
                  <a:gd name="connsiteY2" fmla="*/ 42066 h 42190"/>
                  <a:gd name="connsiteX3" fmla="*/ 119963 w 240726"/>
                  <a:gd name="connsiteY3" fmla="*/ 18785 h 42190"/>
                  <a:gd name="connsiteX4" fmla="*/ 240726 w 240726"/>
                  <a:gd name="connsiteY4" fmla="*/ 124 h 4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26" h="42190">
                    <a:moveTo>
                      <a:pt x="240726" y="124"/>
                    </a:moveTo>
                    <a:cubicBezTo>
                      <a:pt x="240726" y="1368"/>
                      <a:pt x="187409" y="11765"/>
                      <a:pt x="120763" y="23406"/>
                    </a:cubicBezTo>
                    <a:cubicBezTo>
                      <a:pt x="54117" y="35046"/>
                      <a:pt x="178" y="43311"/>
                      <a:pt x="0" y="42066"/>
                    </a:cubicBezTo>
                    <a:cubicBezTo>
                      <a:pt x="-177" y="40822"/>
                      <a:pt x="53317" y="30426"/>
                      <a:pt x="119963" y="18785"/>
                    </a:cubicBezTo>
                    <a:cubicBezTo>
                      <a:pt x="186610" y="7144"/>
                      <a:pt x="240548" y="-1120"/>
                      <a:pt x="240726" y="124"/>
                    </a:cubicBezTo>
                    <a:close/>
                  </a:path>
                </a:pathLst>
              </a:custGeom>
              <a:solidFill>
                <a:srgbClr val="263238"/>
              </a:solidFill>
              <a:ln w="8886" cap="flat">
                <a:noFill/>
                <a:prstDash val="solid"/>
                <a:miter/>
              </a:ln>
            </p:spPr>
            <p:txBody>
              <a:bodyPr rtlCol="1" anchor="ctr"/>
              <a:lstStyle/>
              <a:p>
                <a:endParaRPr lang="ar-SA"/>
              </a:p>
            </p:txBody>
          </p:sp>
          <p:sp>
            <p:nvSpPr>
              <p:cNvPr id="868" name="Freeform: Shape 867">
                <a:extLst>
                  <a:ext uri="{FF2B5EF4-FFF2-40B4-BE49-F238E27FC236}">
                    <a16:creationId xmlns:a16="http://schemas.microsoft.com/office/drawing/2014/main" id="{DF23974B-406B-4626-AE7B-27886E93EC3D}"/>
                  </a:ext>
                </a:extLst>
              </p:cNvPr>
              <p:cNvSpPr/>
              <p:nvPr/>
            </p:nvSpPr>
            <p:spPr>
              <a:xfrm>
                <a:off x="2978061" y="3225468"/>
                <a:ext cx="84920" cy="262357"/>
              </a:xfrm>
              <a:custGeom>
                <a:avLst/>
                <a:gdLst>
                  <a:gd name="connsiteX0" fmla="*/ 84921 w 84920"/>
                  <a:gd name="connsiteY0" fmla="*/ 262358 h 262357"/>
                  <a:gd name="connsiteX1" fmla="*/ 79945 w 84920"/>
                  <a:gd name="connsiteY1" fmla="*/ 252316 h 262357"/>
                  <a:gd name="connsiteX2" fmla="*/ 67682 w 84920"/>
                  <a:gd name="connsiteY2" fmla="*/ 224147 h 262357"/>
                  <a:gd name="connsiteX3" fmla="*/ 29116 w 84920"/>
                  <a:gd name="connsiteY3" fmla="*/ 130576 h 262357"/>
                  <a:gd name="connsiteX4" fmla="*/ 8411 w 84920"/>
                  <a:gd name="connsiteY4" fmla="*/ 79126 h 262357"/>
                  <a:gd name="connsiteX5" fmla="*/ 236 w 84920"/>
                  <a:gd name="connsiteY5" fmla="*/ 33895 h 262357"/>
                  <a:gd name="connsiteX6" fmla="*/ 13831 w 84920"/>
                  <a:gd name="connsiteY6" fmla="*/ 6081 h 262357"/>
                  <a:gd name="connsiteX7" fmla="*/ 20674 w 84920"/>
                  <a:gd name="connsiteY7" fmla="*/ 1105 h 262357"/>
                  <a:gd name="connsiteX8" fmla="*/ 23429 w 84920"/>
                  <a:gd name="connsiteY8" fmla="*/ 39 h 262357"/>
                  <a:gd name="connsiteX9" fmla="*/ 15076 w 84920"/>
                  <a:gd name="connsiteY9" fmla="*/ 7414 h 262357"/>
                  <a:gd name="connsiteX10" fmla="*/ 3435 w 84920"/>
                  <a:gd name="connsiteY10" fmla="*/ 34073 h 262357"/>
                  <a:gd name="connsiteX11" fmla="*/ 12321 w 84920"/>
                  <a:gd name="connsiteY11" fmla="*/ 77260 h 262357"/>
                  <a:gd name="connsiteX12" fmla="*/ 33292 w 84920"/>
                  <a:gd name="connsiteY12" fmla="*/ 128888 h 262357"/>
                  <a:gd name="connsiteX13" fmla="*/ 70614 w 84920"/>
                  <a:gd name="connsiteY13" fmla="*/ 222992 h 262357"/>
                  <a:gd name="connsiteX14" fmla="*/ 81455 w 84920"/>
                  <a:gd name="connsiteY14" fmla="*/ 251694 h 262357"/>
                  <a:gd name="connsiteX15" fmla="*/ 84921 w 84920"/>
                  <a:gd name="connsiteY15" fmla="*/ 262358 h 2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920" h="262357">
                    <a:moveTo>
                      <a:pt x="84921" y="262358"/>
                    </a:moveTo>
                    <a:cubicBezTo>
                      <a:pt x="82910" y="259197"/>
                      <a:pt x="81242" y="255831"/>
                      <a:pt x="79945" y="252316"/>
                    </a:cubicBezTo>
                    <a:lnTo>
                      <a:pt x="67682" y="224147"/>
                    </a:lnTo>
                    <a:cubicBezTo>
                      <a:pt x="57640" y="200244"/>
                      <a:pt x="43956" y="167187"/>
                      <a:pt x="29116" y="130576"/>
                    </a:cubicBezTo>
                    <a:lnTo>
                      <a:pt x="8411" y="79126"/>
                    </a:lnTo>
                    <a:cubicBezTo>
                      <a:pt x="1939" y="64972"/>
                      <a:pt x="-872" y="49419"/>
                      <a:pt x="236" y="33895"/>
                    </a:cubicBezTo>
                    <a:cubicBezTo>
                      <a:pt x="1377" y="23320"/>
                      <a:pt x="6188" y="13478"/>
                      <a:pt x="13831" y="6081"/>
                    </a:cubicBezTo>
                    <a:cubicBezTo>
                      <a:pt x="15910" y="4161"/>
                      <a:pt x="18206" y="2491"/>
                      <a:pt x="20674" y="1105"/>
                    </a:cubicBezTo>
                    <a:cubicBezTo>
                      <a:pt x="22362" y="305"/>
                      <a:pt x="23340" y="-139"/>
                      <a:pt x="23429" y="39"/>
                    </a:cubicBezTo>
                    <a:cubicBezTo>
                      <a:pt x="20514" y="2345"/>
                      <a:pt x="17725" y="4808"/>
                      <a:pt x="15076" y="7414"/>
                    </a:cubicBezTo>
                    <a:cubicBezTo>
                      <a:pt x="8421" y="14812"/>
                      <a:pt x="4338" y="24164"/>
                      <a:pt x="3435" y="34073"/>
                    </a:cubicBezTo>
                    <a:cubicBezTo>
                      <a:pt x="2852" y="48976"/>
                      <a:pt x="5901" y="63797"/>
                      <a:pt x="12321" y="77260"/>
                    </a:cubicBezTo>
                    <a:lnTo>
                      <a:pt x="33292" y="128888"/>
                    </a:lnTo>
                    <a:cubicBezTo>
                      <a:pt x="48132" y="165499"/>
                      <a:pt x="61284" y="198822"/>
                      <a:pt x="70614" y="222992"/>
                    </a:cubicBezTo>
                    <a:cubicBezTo>
                      <a:pt x="74968" y="234455"/>
                      <a:pt x="78612" y="244052"/>
                      <a:pt x="81455" y="251694"/>
                    </a:cubicBezTo>
                    <a:cubicBezTo>
                      <a:pt x="83030" y="255098"/>
                      <a:pt x="84194" y="258678"/>
                      <a:pt x="84921" y="262358"/>
                    </a:cubicBezTo>
                    <a:close/>
                  </a:path>
                </a:pathLst>
              </a:custGeom>
              <a:solidFill>
                <a:srgbClr val="263238"/>
              </a:solidFill>
              <a:ln w="8886" cap="flat">
                <a:noFill/>
                <a:prstDash val="solid"/>
                <a:miter/>
              </a:ln>
            </p:spPr>
            <p:txBody>
              <a:bodyPr rtlCol="1" anchor="ctr"/>
              <a:lstStyle/>
              <a:p>
                <a:endParaRPr lang="ar-SA"/>
              </a:p>
            </p:txBody>
          </p:sp>
          <p:sp>
            <p:nvSpPr>
              <p:cNvPr id="869" name="Freeform: Shape 868">
                <a:extLst>
                  <a:ext uri="{FF2B5EF4-FFF2-40B4-BE49-F238E27FC236}">
                    <a16:creationId xmlns:a16="http://schemas.microsoft.com/office/drawing/2014/main" id="{48F8C941-59F9-436D-A86F-B3F0D693E687}"/>
                  </a:ext>
                </a:extLst>
              </p:cNvPr>
              <p:cNvSpPr/>
              <p:nvPr/>
            </p:nvSpPr>
            <p:spPr>
              <a:xfrm>
                <a:off x="2860111" y="3615327"/>
                <a:ext cx="299729" cy="37021"/>
              </a:xfrm>
              <a:custGeom>
                <a:avLst/>
                <a:gdLst>
                  <a:gd name="connsiteX0" fmla="*/ 299730 w 299729"/>
                  <a:gd name="connsiteY0" fmla="*/ 36448 h 37021"/>
                  <a:gd name="connsiteX1" fmla="*/ 287822 w 299729"/>
                  <a:gd name="connsiteY1" fmla="*/ 36892 h 37021"/>
                  <a:gd name="connsiteX2" fmla="*/ 255476 w 299729"/>
                  <a:gd name="connsiteY2" fmla="*/ 35915 h 37021"/>
                  <a:gd name="connsiteX3" fmla="*/ 148843 w 299729"/>
                  <a:gd name="connsiteY3" fmla="*/ 25340 h 37021"/>
                  <a:gd name="connsiteX4" fmla="*/ 43453 w 299729"/>
                  <a:gd name="connsiteY4" fmla="*/ 8457 h 37021"/>
                  <a:gd name="connsiteX5" fmla="*/ 11641 w 299729"/>
                  <a:gd name="connsiteY5" fmla="*/ 2680 h 37021"/>
                  <a:gd name="connsiteX6" fmla="*/ 0 w 299729"/>
                  <a:gd name="connsiteY6" fmla="*/ 15 h 37021"/>
                  <a:gd name="connsiteX7" fmla="*/ 11907 w 299729"/>
                  <a:gd name="connsiteY7" fmla="*/ 903 h 37021"/>
                  <a:gd name="connsiteX8" fmla="*/ 43897 w 299729"/>
                  <a:gd name="connsiteY8" fmla="*/ 5258 h 37021"/>
                  <a:gd name="connsiteX9" fmla="*/ 149465 w 299729"/>
                  <a:gd name="connsiteY9" fmla="*/ 20719 h 37021"/>
                  <a:gd name="connsiteX10" fmla="*/ 255299 w 299729"/>
                  <a:gd name="connsiteY10" fmla="*/ 32627 h 37021"/>
                  <a:gd name="connsiteX11" fmla="*/ 287556 w 299729"/>
                  <a:gd name="connsiteY11" fmla="*/ 35115 h 37021"/>
                  <a:gd name="connsiteX12" fmla="*/ 299730 w 299729"/>
                  <a:gd name="connsiteY12" fmla="*/ 36448 h 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729" h="37021">
                    <a:moveTo>
                      <a:pt x="299730" y="36448"/>
                    </a:moveTo>
                    <a:cubicBezTo>
                      <a:pt x="295787" y="37011"/>
                      <a:pt x="291796" y="37160"/>
                      <a:pt x="287822" y="36892"/>
                    </a:cubicBezTo>
                    <a:cubicBezTo>
                      <a:pt x="280180" y="36892"/>
                      <a:pt x="269072" y="36892"/>
                      <a:pt x="255476" y="35915"/>
                    </a:cubicBezTo>
                    <a:cubicBezTo>
                      <a:pt x="228107" y="34493"/>
                      <a:pt x="190519" y="31116"/>
                      <a:pt x="148843" y="25340"/>
                    </a:cubicBezTo>
                    <a:cubicBezTo>
                      <a:pt x="107167" y="19564"/>
                      <a:pt x="70289" y="13166"/>
                      <a:pt x="43453" y="8457"/>
                    </a:cubicBezTo>
                    <a:lnTo>
                      <a:pt x="11641" y="2680"/>
                    </a:lnTo>
                    <a:cubicBezTo>
                      <a:pt x="7678" y="2202"/>
                      <a:pt x="3776" y="1309"/>
                      <a:pt x="0" y="15"/>
                    </a:cubicBezTo>
                    <a:cubicBezTo>
                      <a:pt x="3989" y="-72"/>
                      <a:pt x="7976" y="226"/>
                      <a:pt x="11907" y="903"/>
                    </a:cubicBezTo>
                    <a:cubicBezTo>
                      <a:pt x="19460" y="1792"/>
                      <a:pt x="30390" y="3303"/>
                      <a:pt x="43897" y="5258"/>
                    </a:cubicBezTo>
                    <a:cubicBezTo>
                      <a:pt x="71000" y="9078"/>
                      <a:pt x="108233" y="15032"/>
                      <a:pt x="149465" y="20719"/>
                    </a:cubicBezTo>
                    <a:cubicBezTo>
                      <a:pt x="190697" y="26407"/>
                      <a:pt x="228107" y="30405"/>
                      <a:pt x="255299" y="32627"/>
                    </a:cubicBezTo>
                    <a:lnTo>
                      <a:pt x="287556" y="35115"/>
                    </a:lnTo>
                    <a:cubicBezTo>
                      <a:pt x="291651" y="35103"/>
                      <a:pt x="295734" y="35550"/>
                      <a:pt x="299730" y="36448"/>
                    </a:cubicBezTo>
                    <a:close/>
                  </a:path>
                </a:pathLst>
              </a:custGeom>
              <a:solidFill>
                <a:srgbClr val="263238"/>
              </a:solidFill>
              <a:ln w="8886" cap="flat">
                <a:noFill/>
                <a:prstDash val="solid"/>
                <a:miter/>
              </a:ln>
            </p:spPr>
            <p:txBody>
              <a:bodyPr rtlCol="1" anchor="ctr"/>
              <a:lstStyle/>
              <a:p>
                <a:endParaRPr lang="ar-SA"/>
              </a:p>
            </p:txBody>
          </p:sp>
          <p:sp>
            <p:nvSpPr>
              <p:cNvPr id="870" name="Freeform: Shape 869">
                <a:extLst>
                  <a:ext uri="{FF2B5EF4-FFF2-40B4-BE49-F238E27FC236}">
                    <a16:creationId xmlns:a16="http://schemas.microsoft.com/office/drawing/2014/main" id="{67F86060-9E25-46DD-B7E9-4D373EF4928E}"/>
                  </a:ext>
                </a:extLst>
              </p:cNvPr>
              <p:cNvSpPr/>
              <p:nvPr/>
            </p:nvSpPr>
            <p:spPr>
              <a:xfrm>
                <a:off x="2648796" y="3307881"/>
                <a:ext cx="64248" cy="218243"/>
              </a:xfrm>
              <a:custGeom>
                <a:avLst/>
                <a:gdLst>
                  <a:gd name="connsiteX0" fmla="*/ 18663 w 64248"/>
                  <a:gd name="connsiteY0" fmla="*/ 218244 h 218243"/>
                  <a:gd name="connsiteX1" fmla="*/ 13687 w 64248"/>
                  <a:gd name="connsiteY1" fmla="*/ 184476 h 218243"/>
                  <a:gd name="connsiteX2" fmla="*/ 2579 w 64248"/>
                  <a:gd name="connsiteY2" fmla="*/ 148932 h 218243"/>
                  <a:gd name="connsiteX3" fmla="*/ 91 w 64248"/>
                  <a:gd name="connsiteY3" fmla="*/ 126361 h 218243"/>
                  <a:gd name="connsiteX4" fmla="*/ 5156 w 64248"/>
                  <a:gd name="connsiteY4" fmla="*/ 102546 h 218243"/>
                  <a:gd name="connsiteX5" fmla="*/ 45233 w 64248"/>
                  <a:gd name="connsiteY5" fmla="*/ 28969 h 218243"/>
                  <a:gd name="connsiteX6" fmla="*/ 58917 w 64248"/>
                  <a:gd name="connsiteY6" fmla="*/ 7731 h 218243"/>
                  <a:gd name="connsiteX7" fmla="*/ 64249 w 64248"/>
                  <a:gd name="connsiteY7" fmla="*/ 0 h 218243"/>
                  <a:gd name="connsiteX8" fmla="*/ 60517 w 64248"/>
                  <a:gd name="connsiteY8" fmla="*/ 8886 h 218243"/>
                  <a:gd name="connsiteX9" fmla="*/ 47987 w 64248"/>
                  <a:gd name="connsiteY9" fmla="*/ 30924 h 218243"/>
                  <a:gd name="connsiteX10" fmla="*/ 9510 w 64248"/>
                  <a:gd name="connsiteY10" fmla="*/ 104323 h 218243"/>
                  <a:gd name="connsiteX11" fmla="*/ 4623 w 64248"/>
                  <a:gd name="connsiteY11" fmla="*/ 126894 h 218243"/>
                  <a:gd name="connsiteX12" fmla="*/ 6756 w 64248"/>
                  <a:gd name="connsiteY12" fmla="*/ 148221 h 218243"/>
                  <a:gd name="connsiteX13" fmla="*/ 16886 w 64248"/>
                  <a:gd name="connsiteY13" fmla="*/ 184299 h 218243"/>
                  <a:gd name="connsiteX14" fmla="*/ 20085 w 64248"/>
                  <a:gd name="connsiteY14" fmla="*/ 209624 h 218243"/>
                  <a:gd name="connsiteX15" fmla="*/ 19374 w 64248"/>
                  <a:gd name="connsiteY15" fmla="*/ 216555 h 218243"/>
                  <a:gd name="connsiteX16" fmla="*/ 18663 w 64248"/>
                  <a:gd name="connsiteY16" fmla="*/ 218244 h 21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248" h="218243">
                    <a:moveTo>
                      <a:pt x="18663" y="218244"/>
                    </a:moveTo>
                    <a:cubicBezTo>
                      <a:pt x="18685" y="206803"/>
                      <a:pt x="17008" y="195423"/>
                      <a:pt x="13687" y="184476"/>
                    </a:cubicBezTo>
                    <a:cubicBezTo>
                      <a:pt x="10843" y="174346"/>
                      <a:pt x="6134" y="162528"/>
                      <a:pt x="2579" y="148932"/>
                    </a:cubicBezTo>
                    <a:cubicBezTo>
                      <a:pt x="546" y="141590"/>
                      <a:pt x="-294" y="133969"/>
                      <a:pt x="91" y="126361"/>
                    </a:cubicBezTo>
                    <a:cubicBezTo>
                      <a:pt x="743" y="118237"/>
                      <a:pt x="2446" y="110232"/>
                      <a:pt x="5156" y="102546"/>
                    </a:cubicBezTo>
                    <a:cubicBezTo>
                      <a:pt x="15751" y="76613"/>
                      <a:pt x="29192" y="51936"/>
                      <a:pt x="45233" y="28969"/>
                    </a:cubicBezTo>
                    <a:lnTo>
                      <a:pt x="58917" y="7731"/>
                    </a:lnTo>
                    <a:cubicBezTo>
                      <a:pt x="60380" y="4951"/>
                      <a:pt x="62170" y="2356"/>
                      <a:pt x="64249" y="0"/>
                    </a:cubicBezTo>
                    <a:cubicBezTo>
                      <a:pt x="63392" y="3110"/>
                      <a:pt x="62137" y="6096"/>
                      <a:pt x="60517" y="8886"/>
                    </a:cubicBezTo>
                    <a:cubicBezTo>
                      <a:pt x="57762" y="14218"/>
                      <a:pt x="53497" y="21771"/>
                      <a:pt x="47987" y="30924"/>
                    </a:cubicBezTo>
                    <a:cubicBezTo>
                      <a:pt x="32965" y="54174"/>
                      <a:pt x="20086" y="78742"/>
                      <a:pt x="9510" y="104323"/>
                    </a:cubicBezTo>
                    <a:cubicBezTo>
                      <a:pt x="6980" y="111623"/>
                      <a:pt x="5339" y="119201"/>
                      <a:pt x="4623" y="126894"/>
                    </a:cubicBezTo>
                    <a:cubicBezTo>
                      <a:pt x="4203" y="134071"/>
                      <a:pt x="4923" y="141269"/>
                      <a:pt x="6756" y="148221"/>
                    </a:cubicBezTo>
                    <a:cubicBezTo>
                      <a:pt x="9955" y="161817"/>
                      <a:pt x="14309" y="173813"/>
                      <a:pt x="16886" y="184299"/>
                    </a:cubicBezTo>
                    <a:cubicBezTo>
                      <a:pt x="19187" y="192538"/>
                      <a:pt x="20264" y="201071"/>
                      <a:pt x="20085" y="209624"/>
                    </a:cubicBezTo>
                    <a:cubicBezTo>
                      <a:pt x="20057" y="211951"/>
                      <a:pt x="19819" y="214271"/>
                      <a:pt x="19374" y="216555"/>
                    </a:cubicBezTo>
                    <a:cubicBezTo>
                      <a:pt x="19107" y="217444"/>
                      <a:pt x="18841" y="218244"/>
                      <a:pt x="18663" y="218244"/>
                    </a:cubicBezTo>
                    <a:close/>
                  </a:path>
                </a:pathLst>
              </a:custGeom>
              <a:solidFill>
                <a:srgbClr val="263238"/>
              </a:solidFill>
              <a:ln w="8886" cap="flat">
                <a:noFill/>
                <a:prstDash val="solid"/>
                <a:miter/>
              </a:ln>
            </p:spPr>
            <p:txBody>
              <a:bodyPr rtlCol="1" anchor="ctr"/>
              <a:lstStyle/>
              <a:p>
                <a:endParaRPr lang="ar-SA"/>
              </a:p>
            </p:txBody>
          </p:sp>
          <p:sp>
            <p:nvSpPr>
              <p:cNvPr id="871" name="Freeform: Shape 870">
                <a:extLst>
                  <a:ext uri="{FF2B5EF4-FFF2-40B4-BE49-F238E27FC236}">
                    <a16:creationId xmlns:a16="http://schemas.microsoft.com/office/drawing/2014/main" id="{B8193C48-E345-4C1C-9349-817D55DDBE4A}"/>
                  </a:ext>
                </a:extLst>
              </p:cNvPr>
              <p:cNvSpPr/>
              <p:nvPr/>
            </p:nvSpPr>
            <p:spPr>
              <a:xfrm>
                <a:off x="2821447" y="3107410"/>
                <a:ext cx="6417" cy="57670"/>
              </a:xfrm>
              <a:custGeom>
                <a:avLst/>
                <a:gdLst>
                  <a:gd name="connsiteX0" fmla="*/ 1520 w 6417"/>
                  <a:gd name="connsiteY0" fmla="*/ 57671 h 57670"/>
                  <a:gd name="connsiteX1" fmla="*/ 898 w 6417"/>
                  <a:gd name="connsiteY1" fmla="*/ 28702 h 57670"/>
                  <a:gd name="connsiteX2" fmla="*/ 4897 w 6417"/>
                  <a:gd name="connsiteY2" fmla="*/ 0 h 57670"/>
                  <a:gd name="connsiteX3" fmla="*/ 5519 w 6417"/>
                  <a:gd name="connsiteY3" fmla="*/ 28969 h 57670"/>
                  <a:gd name="connsiteX4" fmla="*/ 1520 w 6417"/>
                  <a:gd name="connsiteY4" fmla="*/ 57671 h 57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7" h="57670">
                    <a:moveTo>
                      <a:pt x="1520" y="57671"/>
                    </a:moveTo>
                    <a:cubicBezTo>
                      <a:pt x="-271" y="48114"/>
                      <a:pt x="-481" y="38327"/>
                      <a:pt x="898" y="28702"/>
                    </a:cubicBezTo>
                    <a:cubicBezTo>
                      <a:pt x="755" y="18987"/>
                      <a:pt x="2104" y="9307"/>
                      <a:pt x="4897" y="0"/>
                    </a:cubicBezTo>
                    <a:cubicBezTo>
                      <a:pt x="6688" y="9557"/>
                      <a:pt x="6898" y="19344"/>
                      <a:pt x="5519" y="28969"/>
                    </a:cubicBezTo>
                    <a:cubicBezTo>
                      <a:pt x="5673" y="38685"/>
                      <a:pt x="4325" y="48367"/>
                      <a:pt x="1520" y="57671"/>
                    </a:cubicBezTo>
                    <a:close/>
                  </a:path>
                </a:pathLst>
              </a:custGeom>
              <a:solidFill>
                <a:srgbClr val="263238"/>
              </a:solidFill>
              <a:ln w="8886" cap="flat">
                <a:noFill/>
                <a:prstDash val="solid"/>
                <a:miter/>
              </a:ln>
            </p:spPr>
            <p:txBody>
              <a:bodyPr rtlCol="1" anchor="ctr"/>
              <a:lstStyle/>
              <a:p>
                <a:endParaRPr lang="ar-SA"/>
              </a:p>
            </p:txBody>
          </p:sp>
          <p:sp>
            <p:nvSpPr>
              <p:cNvPr id="872" name="Freeform: Shape 871">
                <a:extLst>
                  <a:ext uri="{FF2B5EF4-FFF2-40B4-BE49-F238E27FC236}">
                    <a16:creationId xmlns:a16="http://schemas.microsoft.com/office/drawing/2014/main" id="{3073767D-4DD9-400E-968C-F0E89F0BC779}"/>
                  </a:ext>
                </a:extLst>
              </p:cNvPr>
              <p:cNvSpPr/>
              <p:nvPr/>
            </p:nvSpPr>
            <p:spPr>
              <a:xfrm>
                <a:off x="2875729" y="3102967"/>
                <a:ext cx="9648" cy="56515"/>
              </a:xfrm>
              <a:custGeom>
                <a:avLst/>
                <a:gdLst>
                  <a:gd name="connsiteX0" fmla="*/ 9352 w 9648"/>
                  <a:gd name="connsiteY0" fmla="*/ 56516 h 56515"/>
                  <a:gd name="connsiteX1" fmla="*/ 2599 w 9648"/>
                  <a:gd name="connsiteY1" fmla="*/ 28613 h 56515"/>
                  <a:gd name="connsiteX2" fmla="*/ 288 w 9648"/>
                  <a:gd name="connsiteY2" fmla="*/ 0 h 56515"/>
                  <a:gd name="connsiteX3" fmla="*/ 7130 w 9648"/>
                  <a:gd name="connsiteY3" fmla="*/ 27902 h 56515"/>
                  <a:gd name="connsiteX4" fmla="*/ 9352 w 9648"/>
                  <a:gd name="connsiteY4" fmla="*/ 56516 h 5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 h="56515">
                    <a:moveTo>
                      <a:pt x="9352" y="56516"/>
                    </a:moveTo>
                    <a:cubicBezTo>
                      <a:pt x="5635" y="47632"/>
                      <a:pt x="3355" y="38214"/>
                      <a:pt x="2599" y="28613"/>
                    </a:cubicBezTo>
                    <a:cubicBezTo>
                      <a:pt x="297" y="19262"/>
                      <a:pt x="-483" y="9600"/>
                      <a:pt x="288" y="0"/>
                    </a:cubicBezTo>
                    <a:cubicBezTo>
                      <a:pt x="4093" y="8859"/>
                      <a:pt x="6405" y="18288"/>
                      <a:pt x="7130" y="27902"/>
                    </a:cubicBezTo>
                    <a:cubicBezTo>
                      <a:pt x="9378" y="37263"/>
                      <a:pt x="10128" y="46921"/>
                      <a:pt x="9352" y="56516"/>
                    </a:cubicBezTo>
                    <a:close/>
                  </a:path>
                </a:pathLst>
              </a:custGeom>
              <a:solidFill>
                <a:srgbClr val="263238"/>
              </a:solidFill>
              <a:ln w="8886" cap="flat">
                <a:noFill/>
                <a:prstDash val="solid"/>
                <a:miter/>
              </a:ln>
            </p:spPr>
            <p:txBody>
              <a:bodyPr rtlCol="1" anchor="ctr"/>
              <a:lstStyle/>
              <a:p>
                <a:endParaRPr lang="ar-SA"/>
              </a:p>
            </p:txBody>
          </p:sp>
          <p:sp>
            <p:nvSpPr>
              <p:cNvPr id="873" name="Freeform: Shape 872">
                <a:extLst>
                  <a:ext uri="{FF2B5EF4-FFF2-40B4-BE49-F238E27FC236}">
                    <a16:creationId xmlns:a16="http://schemas.microsoft.com/office/drawing/2014/main" id="{89E64C6D-3B45-42FF-A5E9-403912A23ED8}"/>
                  </a:ext>
                </a:extLst>
              </p:cNvPr>
              <p:cNvSpPr/>
              <p:nvPr/>
            </p:nvSpPr>
            <p:spPr>
              <a:xfrm>
                <a:off x="2925069" y="3102611"/>
                <a:ext cx="13684" cy="46652"/>
              </a:xfrm>
              <a:custGeom>
                <a:avLst/>
                <a:gdLst>
                  <a:gd name="connsiteX0" fmla="*/ 13685 w 13684"/>
                  <a:gd name="connsiteY0" fmla="*/ 46652 h 46652"/>
                  <a:gd name="connsiteX1" fmla="*/ 0 w 13684"/>
                  <a:gd name="connsiteY1" fmla="*/ 0 h 46652"/>
                  <a:gd name="connsiteX2" fmla="*/ 13685 w 13684"/>
                  <a:gd name="connsiteY2" fmla="*/ 46652 h 46652"/>
                </a:gdLst>
                <a:ahLst/>
                <a:cxnLst>
                  <a:cxn ang="0">
                    <a:pos x="connsiteX0" y="connsiteY0"/>
                  </a:cxn>
                  <a:cxn ang="0">
                    <a:pos x="connsiteX1" y="connsiteY1"/>
                  </a:cxn>
                  <a:cxn ang="0">
                    <a:pos x="connsiteX2" y="connsiteY2"/>
                  </a:cxn>
                </a:cxnLst>
                <a:rect l="l" t="t" r="r" b="b"/>
                <a:pathLst>
                  <a:path w="13684" h="46652">
                    <a:moveTo>
                      <a:pt x="13685" y="46652"/>
                    </a:moveTo>
                    <a:cubicBezTo>
                      <a:pt x="6198" y="32113"/>
                      <a:pt x="1553" y="16279"/>
                      <a:pt x="0" y="0"/>
                    </a:cubicBezTo>
                    <a:cubicBezTo>
                      <a:pt x="7487" y="14539"/>
                      <a:pt x="12131" y="30373"/>
                      <a:pt x="13685" y="46652"/>
                    </a:cubicBezTo>
                    <a:close/>
                  </a:path>
                </a:pathLst>
              </a:custGeom>
              <a:solidFill>
                <a:srgbClr val="263238"/>
              </a:solidFill>
              <a:ln w="8886" cap="flat">
                <a:noFill/>
                <a:prstDash val="solid"/>
                <a:miter/>
              </a:ln>
            </p:spPr>
            <p:txBody>
              <a:bodyPr rtlCol="1" anchor="ctr"/>
              <a:lstStyle/>
              <a:p>
                <a:endParaRPr lang="ar-SA"/>
              </a:p>
            </p:txBody>
          </p:sp>
          <p:sp>
            <p:nvSpPr>
              <p:cNvPr id="874" name="Freeform: Shape 873">
                <a:extLst>
                  <a:ext uri="{FF2B5EF4-FFF2-40B4-BE49-F238E27FC236}">
                    <a16:creationId xmlns:a16="http://schemas.microsoft.com/office/drawing/2014/main" id="{D0041BBD-C6C7-40C2-A79C-D6BEF59FBC06}"/>
                  </a:ext>
                </a:extLst>
              </p:cNvPr>
              <p:cNvSpPr/>
              <p:nvPr/>
            </p:nvSpPr>
            <p:spPr>
              <a:xfrm>
                <a:off x="2983273" y="3298107"/>
                <a:ext cx="75787" cy="198708"/>
              </a:xfrm>
              <a:custGeom>
                <a:avLst/>
                <a:gdLst>
                  <a:gd name="connsiteX0" fmla="*/ 0 w 75787"/>
                  <a:gd name="connsiteY0" fmla="*/ 0 h 198708"/>
                  <a:gd name="connsiteX1" fmla="*/ 12796 w 75787"/>
                  <a:gd name="connsiteY1" fmla="*/ 172036 h 198708"/>
                  <a:gd name="connsiteX2" fmla="*/ 15817 w 75787"/>
                  <a:gd name="connsiteY2" fmla="*/ 189275 h 198708"/>
                  <a:gd name="connsiteX3" fmla="*/ 52784 w 75787"/>
                  <a:gd name="connsiteY3" fmla="*/ 197628 h 198708"/>
                  <a:gd name="connsiteX4" fmla="*/ 75355 w 75787"/>
                  <a:gd name="connsiteY4" fmla="*/ 192829 h 198708"/>
                  <a:gd name="connsiteX5" fmla="*/ 73489 w 75787"/>
                  <a:gd name="connsiteY5" fmla="*/ 179322 h 198708"/>
                  <a:gd name="connsiteX6" fmla="*/ 0 w 75787"/>
                  <a:gd name="connsiteY6" fmla="*/ 0 h 19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87" h="198708">
                    <a:moveTo>
                      <a:pt x="0" y="0"/>
                    </a:moveTo>
                    <a:cubicBezTo>
                      <a:pt x="977" y="60781"/>
                      <a:pt x="11818" y="111166"/>
                      <a:pt x="12796" y="172036"/>
                    </a:cubicBezTo>
                    <a:cubicBezTo>
                      <a:pt x="12443" y="177939"/>
                      <a:pt x="13478" y="183843"/>
                      <a:pt x="15817" y="189275"/>
                    </a:cubicBezTo>
                    <a:cubicBezTo>
                      <a:pt x="22571" y="202426"/>
                      <a:pt x="38033" y="198161"/>
                      <a:pt x="52784" y="197628"/>
                    </a:cubicBezTo>
                    <a:cubicBezTo>
                      <a:pt x="60427" y="196653"/>
                      <a:pt x="67976" y="195048"/>
                      <a:pt x="75355" y="192829"/>
                    </a:cubicBezTo>
                    <a:cubicBezTo>
                      <a:pt x="76319" y="188247"/>
                      <a:pt x="75659" y="183472"/>
                      <a:pt x="73489" y="179322"/>
                    </a:cubicBezTo>
                    <a:cubicBezTo>
                      <a:pt x="49051" y="116231"/>
                      <a:pt x="24526" y="63180"/>
                      <a:pt x="0" y="0"/>
                    </a:cubicBezTo>
                  </a:path>
                </a:pathLst>
              </a:custGeom>
              <a:solidFill>
                <a:srgbClr val="000000"/>
              </a:solidFill>
              <a:ln w="8886" cap="flat">
                <a:noFill/>
                <a:prstDash val="solid"/>
                <a:miter/>
              </a:ln>
            </p:spPr>
            <p:txBody>
              <a:bodyPr rtlCol="1" anchor="ctr"/>
              <a:lstStyle/>
              <a:p>
                <a:endParaRPr lang="ar-SA"/>
              </a:p>
            </p:txBody>
          </p:sp>
          <p:sp>
            <p:nvSpPr>
              <p:cNvPr id="875" name="Freeform: Shape 874">
                <a:extLst>
                  <a:ext uri="{FF2B5EF4-FFF2-40B4-BE49-F238E27FC236}">
                    <a16:creationId xmlns:a16="http://schemas.microsoft.com/office/drawing/2014/main" id="{3D9F1CA9-A48A-4C92-ABA1-572D2946C295}"/>
                  </a:ext>
                </a:extLst>
              </p:cNvPr>
              <p:cNvSpPr/>
              <p:nvPr/>
            </p:nvSpPr>
            <p:spPr>
              <a:xfrm>
                <a:off x="2312458" y="3404118"/>
                <a:ext cx="492025" cy="244369"/>
              </a:xfrm>
              <a:custGeom>
                <a:avLst/>
                <a:gdLst>
                  <a:gd name="connsiteX0" fmla="*/ 0 w 492025"/>
                  <a:gd name="connsiteY0" fmla="*/ 14307 h 244369"/>
                  <a:gd name="connsiteX1" fmla="*/ 91261 w 492025"/>
                  <a:gd name="connsiteY1" fmla="*/ 102368 h 244369"/>
                  <a:gd name="connsiteX2" fmla="*/ 238593 w 492025"/>
                  <a:gd name="connsiteY2" fmla="*/ 244369 h 244369"/>
                  <a:gd name="connsiteX3" fmla="*/ 492026 w 492025"/>
                  <a:gd name="connsiteY3" fmla="*/ 231751 h 244369"/>
                  <a:gd name="connsiteX4" fmla="*/ 286934 w 492025"/>
                  <a:gd name="connsiteY4" fmla="*/ 0 h 244369"/>
                  <a:gd name="connsiteX5" fmla="*/ 0 w 492025"/>
                  <a:gd name="connsiteY5" fmla="*/ 14307 h 24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025" h="244369">
                    <a:moveTo>
                      <a:pt x="0" y="14307"/>
                    </a:moveTo>
                    <a:lnTo>
                      <a:pt x="91261" y="102368"/>
                    </a:lnTo>
                    <a:lnTo>
                      <a:pt x="238593" y="244369"/>
                    </a:lnTo>
                    <a:lnTo>
                      <a:pt x="492026" y="231751"/>
                    </a:lnTo>
                    <a:lnTo>
                      <a:pt x="286934" y="0"/>
                    </a:lnTo>
                    <a:lnTo>
                      <a:pt x="0" y="14307"/>
                    </a:lnTo>
                    <a:close/>
                  </a:path>
                </a:pathLst>
              </a:custGeom>
              <a:solidFill>
                <a:srgbClr val="263238"/>
              </a:solidFill>
              <a:ln w="8886" cap="flat">
                <a:noFill/>
                <a:prstDash val="solid"/>
                <a:miter/>
              </a:ln>
            </p:spPr>
            <p:txBody>
              <a:bodyPr rtlCol="1" anchor="ctr"/>
              <a:lstStyle/>
              <a:p>
                <a:endParaRPr lang="ar-SA"/>
              </a:p>
            </p:txBody>
          </p:sp>
          <p:sp>
            <p:nvSpPr>
              <p:cNvPr id="876" name="Freeform: Shape 875">
                <a:extLst>
                  <a:ext uri="{FF2B5EF4-FFF2-40B4-BE49-F238E27FC236}">
                    <a16:creationId xmlns:a16="http://schemas.microsoft.com/office/drawing/2014/main" id="{1757EBC5-E921-4010-8743-95E1B4A37323}"/>
                  </a:ext>
                </a:extLst>
              </p:cNvPr>
              <p:cNvSpPr/>
              <p:nvPr/>
            </p:nvSpPr>
            <p:spPr>
              <a:xfrm>
                <a:off x="2323411" y="3404740"/>
                <a:ext cx="419965" cy="259919"/>
              </a:xfrm>
              <a:custGeom>
                <a:avLst/>
                <a:gdLst>
                  <a:gd name="connsiteX0" fmla="*/ 29123 w 419965"/>
                  <a:gd name="connsiteY0" fmla="*/ 11108 h 259919"/>
                  <a:gd name="connsiteX1" fmla="*/ 30278 w 419965"/>
                  <a:gd name="connsiteY1" fmla="*/ 91083 h 259919"/>
                  <a:gd name="connsiteX2" fmla="*/ 204091 w 419965"/>
                  <a:gd name="connsiteY2" fmla="*/ 197717 h 259919"/>
                  <a:gd name="connsiteX3" fmla="*/ 195205 w 419965"/>
                  <a:gd name="connsiteY3" fmla="*/ 259920 h 259919"/>
                  <a:gd name="connsiteX4" fmla="*/ 389368 w 419965"/>
                  <a:gd name="connsiteY4" fmla="*/ 251033 h 259919"/>
                  <a:gd name="connsiteX5" fmla="*/ 404030 w 419965"/>
                  <a:gd name="connsiteY5" fmla="*/ 156840 h 259919"/>
                  <a:gd name="connsiteX6" fmla="*/ 235193 w 419965"/>
                  <a:gd name="connsiteY6" fmla="*/ 31190 h 259919"/>
                  <a:gd name="connsiteX7" fmla="*/ 253587 w 419965"/>
                  <a:gd name="connsiteY7" fmla="*/ 0 h 25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965" h="259919">
                    <a:moveTo>
                      <a:pt x="29123" y="11108"/>
                    </a:moveTo>
                    <a:cubicBezTo>
                      <a:pt x="29123" y="11108"/>
                      <a:pt x="-37167" y="40432"/>
                      <a:pt x="30278" y="91083"/>
                    </a:cubicBezTo>
                    <a:cubicBezTo>
                      <a:pt x="97724" y="141734"/>
                      <a:pt x="190229" y="160839"/>
                      <a:pt x="204091" y="197717"/>
                    </a:cubicBezTo>
                    <a:cubicBezTo>
                      <a:pt x="212589" y="218533"/>
                      <a:pt x="209192" y="242315"/>
                      <a:pt x="195205" y="259920"/>
                    </a:cubicBezTo>
                    <a:lnTo>
                      <a:pt x="389368" y="251033"/>
                    </a:lnTo>
                    <a:cubicBezTo>
                      <a:pt x="389368" y="251033"/>
                      <a:pt x="447039" y="201271"/>
                      <a:pt x="404030" y="156840"/>
                    </a:cubicBezTo>
                    <a:cubicBezTo>
                      <a:pt x="361021" y="112410"/>
                      <a:pt x="248255" y="48429"/>
                      <a:pt x="235193" y="31190"/>
                    </a:cubicBezTo>
                    <a:cubicBezTo>
                      <a:pt x="222130" y="13951"/>
                      <a:pt x="253587" y="0"/>
                      <a:pt x="253587" y="0"/>
                    </a:cubicBezTo>
                    <a:close/>
                  </a:path>
                </a:pathLst>
              </a:custGeom>
              <a:solidFill>
                <a:srgbClr val="E0E0E0"/>
              </a:solidFill>
              <a:ln w="8886" cap="flat">
                <a:noFill/>
                <a:prstDash val="solid"/>
                <a:miter/>
              </a:ln>
            </p:spPr>
            <p:txBody>
              <a:bodyPr rtlCol="1" anchor="ctr"/>
              <a:lstStyle/>
              <a:p>
                <a:endParaRPr lang="ar-SA"/>
              </a:p>
            </p:txBody>
          </p:sp>
          <p:sp>
            <p:nvSpPr>
              <p:cNvPr id="877" name="Freeform: Shape 876">
                <a:extLst>
                  <a:ext uri="{FF2B5EF4-FFF2-40B4-BE49-F238E27FC236}">
                    <a16:creationId xmlns:a16="http://schemas.microsoft.com/office/drawing/2014/main" id="{9E7B6292-9F53-493D-B0CD-B474DA7C7590}"/>
                  </a:ext>
                </a:extLst>
              </p:cNvPr>
              <p:cNvSpPr/>
              <p:nvPr/>
            </p:nvSpPr>
            <p:spPr>
              <a:xfrm>
                <a:off x="2406296" y="3397543"/>
                <a:ext cx="104767" cy="15461"/>
              </a:xfrm>
              <a:custGeom>
                <a:avLst/>
                <a:gdLst>
                  <a:gd name="connsiteX0" fmla="*/ 7642 w 104767"/>
                  <a:gd name="connsiteY0" fmla="*/ 15462 h 15461"/>
                  <a:gd name="connsiteX1" fmla="*/ 0 w 104767"/>
                  <a:gd name="connsiteY1" fmla="*/ 6487 h 15461"/>
                  <a:gd name="connsiteX2" fmla="*/ 104768 w 104767"/>
                  <a:gd name="connsiteY2" fmla="*/ 0 h 15461"/>
                  <a:gd name="connsiteX3" fmla="*/ 104768 w 104767"/>
                  <a:gd name="connsiteY3" fmla="*/ 10841 h 15461"/>
                  <a:gd name="connsiteX4" fmla="*/ 7642 w 104767"/>
                  <a:gd name="connsiteY4" fmla="*/ 15462 h 15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67" h="15461">
                    <a:moveTo>
                      <a:pt x="7642" y="15462"/>
                    </a:moveTo>
                    <a:lnTo>
                      <a:pt x="0" y="6487"/>
                    </a:lnTo>
                    <a:lnTo>
                      <a:pt x="104768" y="0"/>
                    </a:lnTo>
                    <a:lnTo>
                      <a:pt x="104768" y="10841"/>
                    </a:lnTo>
                    <a:lnTo>
                      <a:pt x="7642" y="15462"/>
                    </a:lnTo>
                    <a:close/>
                  </a:path>
                </a:pathLst>
              </a:custGeom>
              <a:solidFill>
                <a:srgbClr val="455A64"/>
              </a:solidFill>
              <a:ln w="8886" cap="flat">
                <a:noFill/>
                <a:prstDash val="solid"/>
                <a:miter/>
              </a:ln>
            </p:spPr>
            <p:txBody>
              <a:bodyPr rtlCol="1" anchor="ctr"/>
              <a:lstStyle/>
              <a:p>
                <a:endParaRPr lang="ar-SA"/>
              </a:p>
            </p:txBody>
          </p:sp>
          <p:sp>
            <p:nvSpPr>
              <p:cNvPr id="878" name="Freeform: Shape 877">
                <a:extLst>
                  <a:ext uri="{FF2B5EF4-FFF2-40B4-BE49-F238E27FC236}">
                    <a16:creationId xmlns:a16="http://schemas.microsoft.com/office/drawing/2014/main" id="{08DB0104-78BC-4F8B-8A5C-BBAE681BB5A4}"/>
                  </a:ext>
                </a:extLst>
              </p:cNvPr>
              <p:cNvSpPr/>
              <p:nvPr/>
            </p:nvSpPr>
            <p:spPr>
              <a:xfrm>
                <a:off x="2361776" y="3442414"/>
                <a:ext cx="179677" cy="10783"/>
              </a:xfrm>
              <a:custGeom>
                <a:avLst/>
                <a:gdLst>
                  <a:gd name="connsiteX0" fmla="*/ 179678 w 179677"/>
                  <a:gd name="connsiteY0" fmla="*/ 181 h 10783"/>
                  <a:gd name="connsiteX1" fmla="*/ 153642 w 179677"/>
                  <a:gd name="connsiteY1" fmla="*/ 4091 h 10783"/>
                  <a:gd name="connsiteX2" fmla="*/ 90283 w 179677"/>
                  <a:gd name="connsiteY2" fmla="*/ 9156 h 10783"/>
                  <a:gd name="connsiteX3" fmla="*/ 26658 w 179677"/>
                  <a:gd name="connsiteY3" fmla="*/ 10667 h 10783"/>
                  <a:gd name="connsiteX4" fmla="*/ 0 w 179677"/>
                  <a:gd name="connsiteY4" fmla="*/ 8445 h 10783"/>
                  <a:gd name="connsiteX5" fmla="*/ 26658 w 179677"/>
                  <a:gd name="connsiteY5" fmla="*/ 7379 h 10783"/>
                  <a:gd name="connsiteX6" fmla="*/ 90017 w 179677"/>
                  <a:gd name="connsiteY6" fmla="*/ 4535 h 10783"/>
                  <a:gd name="connsiteX7" fmla="*/ 153375 w 179677"/>
                  <a:gd name="connsiteY7" fmla="*/ 892 h 10783"/>
                  <a:gd name="connsiteX8" fmla="*/ 179678 w 179677"/>
                  <a:gd name="connsiteY8" fmla="*/ 181 h 1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77" h="10783">
                    <a:moveTo>
                      <a:pt x="179678" y="181"/>
                    </a:moveTo>
                    <a:cubicBezTo>
                      <a:pt x="171162" y="2402"/>
                      <a:pt x="162434" y="3712"/>
                      <a:pt x="153642" y="4091"/>
                    </a:cubicBezTo>
                    <a:cubicBezTo>
                      <a:pt x="137469" y="5868"/>
                      <a:pt x="115076" y="7734"/>
                      <a:pt x="90283" y="9156"/>
                    </a:cubicBezTo>
                    <a:cubicBezTo>
                      <a:pt x="65491" y="10578"/>
                      <a:pt x="43009" y="11022"/>
                      <a:pt x="26658" y="10667"/>
                    </a:cubicBezTo>
                    <a:cubicBezTo>
                      <a:pt x="17716" y="10988"/>
                      <a:pt x="8766" y="10242"/>
                      <a:pt x="0" y="8445"/>
                    </a:cubicBezTo>
                    <a:cubicBezTo>
                      <a:pt x="8856" y="7552"/>
                      <a:pt x="17759" y="7196"/>
                      <a:pt x="26658" y="7379"/>
                    </a:cubicBezTo>
                    <a:cubicBezTo>
                      <a:pt x="42920" y="6934"/>
                      <a:pt x="65313" y="5868"/>
                      <a:pt x="90017" y="4535"/>
                    </a:cubicBezTo>
                    <a:lnTo>
                      <a:pt x="153375" y="892"/>
                    </a:lnTo>
                    <a:cubicBezTo>
                      <a:pt x="162114" y="30"/>
                      <a:pt x="170904" y="-208"/>
                      <a:pt x="179678" y="181"/>
                    </a:cubicBezTo>
                    <a:close/>
                  </a:path>
                </a:pathLst>
              </a:custGeom>
              <a:solidFill>
                <a:srgbClr val="FAFAFA"/>
              </a:solidFill>
              <a:ln w="8886" cap="flat">
                <a:noFill/>
                <a:prstDash val="solid"/>
                <a:miter/>
              </a:ln>
            </p:spPr>
            <p:txBody>
              <a:bodyPr rtlCol="1" anchor="ctr"/>
              <a:lstStyle/>
              <a:p>
                <a:endParaRPr lang="ar-SA"/>
              </a:p>
            </p:txBody>
          </p:sp>
          <p:sp>
            <p:nvSpPr>
              <p:cNvPr id="879" name="Freeform: Shape 878">
                <a:extLst>
                  <a:ext uri="{FF2B5EF4-FFF2-40B4-BE49-F238E27FC236}">
                    <a16:creationId xmlns:a16="http://schemas.microsoft.com/office/drawing/2014/main" id="{E6DD8A50-8381-4867-92D4-572F5D99F951}"/>
                  </a:ext>
                </a:extLst>
              </p:cNvPr>
              <p:cNvSpPr/>
              <p:nvPr/>
            </p:nvSpPr>
            <p:spPr>
              <a:xfrm>
                <a:off x="2392167" y="3471516"/>
                <a:ext cx="169903" cy="8982"/>
              </a:xfrm>
              <a:custGeom>
                <a:avLst/>
                <a:gdLst>
                  <a:gd name="connsiteX0" fmla="*/ 169903 w 169903"/>
                  <a:gd name="connsiteY0" fmla="*/ 493 h 8982"/>
                  <a:gd name="connsiteX1" fmla="*/ 85040 w 169903"/>
                  <a:gd name="connsiteY1" fmla="*/ 6802 h 8982"/>
                  <a:gd name="connsiteX2" fmla="*/ 0 w 169903"/>
                  <a:gd name="connsiteY2" fmla="*/ 8490 h 8982"/>
                  <a:gd name="connsiteX3" fmla="*/ 84863 w 169903"/>
                  <a:gd name="connsiteY3" fmla="*/ 2181 h 8982"/>
                  <a:gd name="connsiteX4" fmla="*/ 169903 w 169903"/>
                  <a:gd name="connsiteY4" fmla="*/ 493 h 8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03" h="8982">
                    <a:moveTo>
                      <a:pt x="169903" y="493"/>
                    </a:moveTo>
                    <a:cubicBezTo>
                      <a:pt x="141748" y="4104"/>
                      <a:pt x="113420" y="6210"/>
                      <a:pt x="85040" y="6802"/>
                    </a:cubicBezTo>
                    <a:cubicBezTo>
                      <a:pt x="56747" y="8946"/>
                      <a:pt x="28356" y="9510"/>
                      <a:pt x="0" y="8490"/>
                    </a:cubicBezTo>
                    <a:cubicBezTo>
                      <a:pt x="28155" y="4873"/>
                      <a:pt x="56483" y="2767"/>
                      <a:pt x="84863" y="2181"/>
                    </a:cubicBezTo>
                    <a:cubicBezTo>
                      <a:pt x="113156" y="37"/>
                      <a:pt x="141547" y="-527"/>
                      <a:pt x="169903" y="493"/>
                    </a:cubicBezTo>
                    <a:close/>
                  </a:path>
                </a:pathLst>
              </a:custGeom>
              <a:solidFill>
                <a:srgbClr val="FAFAFA"/>
              </a:solidFill>
              <a:ln w="8886" cap="flat">
                <a:noFill/>
                <a:prstDash val="solid"/>
                <a:miter/>
              </a:ln>
            </p:spPr>
            <p:txBody>
              <a:bodyPr rtlCol="1" anchor="ctr"/>
              <a:lstStyle/>
              <a:p>
                <a:endParaRPr lang="ar-SA"/>
              </a:p>
            </p:txBody>
          </p:sp>
          <p:sp>
            <p:nvSpPr>
              <p:cNvPr id="880" name="Freeform: Shape 879">
                <a:extLst>
                  <a:ext uri="{FF2B5EF4-FFF2-40B4-BE49-F238E27FC236}">
                    <a16:creationId xmlns:a16="http://schemas.microsoft.com/office/drawing/2014/main" id="{052334D4-7F8C-4C60-B260-B79E46369F74}"/>
                  </a:ext>
                </a:extLst>
              </p:cNvPr>
              <p:cNvSpPr/>
              <p:nvPr/>
            </p:nvSpPr>
            <p:spPr>
              <a:xfrm>
                <a:off x="2439530" y="3495976"/>
                <a:ext cx="167503" cy="14078"/>
              </a:xfrm>
              <a:custGeom>
                <a:avLst/>
                <a:gdLst>
                  <a:gd name="connsiteX0" fmla="*/ 167504 w 167503"/>
                  <a:gd name="connsiteY0" fmla="*/ 291 h 14078"/>
                  <a:gd name="connsiteX1" fmla="*/ 143156 w 167503"/>
                  <a:gd name="connsiteY1" fmla="*/ 4557 h 14078"/>
                  <a:gd name="connsiteX2" fmla="*/ 83974 w 167503"/>
                  <a:gd name="connsiteY2" fmla="*/ 10599 h 14078"/>
                  <a:gd name="connsiteX3" fmla="*/ 24526 w 167503"/>
                  <a:gd name="connsiteY3" fmla="*/ 13798 h 14078"/>
                  <a:gd name="connsiteX4" fmla="*/ 0 w 167503"/>
                  <a:gd name="connsiteY4" fmla="*/ 12998 h 14078"/>
                  <a:gd name="connsiteX5" fmla="*/ 24526 w 167503"/>
                  <a:gd name="connsiteY5" fmla="*/ 10244 h 14078"/>
                  <a:gd name="connsiteX6" fmla="*/ 83796 w 167503"/>
                  <a:gd name="connsiteY6" fmla="*/ 5712 h 14078"/>
                  <a:gd name="connsiteX7" fmla="*/ 142978 w 167503"/>
                  <a:gd name="connsiteY7" fmla="*/ 1002 h 14078"/>
                  <a:gd name="connsiteX8" fmla="*/ 167504 w 167503"/>
                  <a:gd name="connsiteY8" fmla="*/ 291 h 1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503" h="14078">
                    <a:moveTo>
                      <a:pt x="167504" y="291"/>
                    </a:moveTo>
                    <a:cubicBezTo>
                      <a:pt x="159552" y="2528"/>
                      <a:pt x="151395" y="3957"/>
                      <a:pt x="143156" y="4557"/>
                    </a:cubicBezTo>
                    <a:cubicBezTo>
                      <a:pt x="128049" y="6600"/>
                      <a:pt x="107167" y="8822"/>
                      <a:pt x="83974" y="10599"/>
                    </a:cubicBezTo>
                    <a:cubicBezTo>
                      <a:pt x="60781" y="12376"/>
                      <a:pt x="39543" y="13443"/>
                      <a:pt x="24526" y="13798"/>
                    </a:cubicBezTo>
                    <a:cubicBezTo>
                      <a:pt x="16344" y="14352"/>
                      <a:pt x="8128" y="14084"/>
                      <a:pt x="0" y="12998"/>
                    </a:cubicBezTo>
                    <a:cubicBezTo>
                      <a:pt x="8067" y="11292"/>
                      <a:pt x="16281" y="10369"/>
                      <a:pt x="24526" y="10244"/>
                    </a:cubicBezTo>
                    <a:lnTo>
                      <a:pt x="83796" y="5712"/>
                    </a:lnTo>
                    <a:lnTo>
                      <a:pt x="142978" y="1002"/>
                    </a:lnTo>
                    <a:cubicBezTo>
                      <a:pt x="151111" y="-25"/>
                      <a:pt x="159325" y="-263"/>
                      <a:pt x="167504" y="291"/>
                    </a:cubicBezTo>
                    <a:close/>
                  </a:path>
                </a:pathLst>
              </a:custGeom>
              <a:solidFill>
                <a:srgbClr val="FAFAFA"/>
              </a:solidFill>
              <a:ln w="8886" cap="flat">
                <a:noFill/>
                <a:prstDash val="solid"/>
                <a:miter/>
              </a:ln>
            </p:spPr>
            <p:txBody>
              <a:bodyPr rtlCol="1" anchor="ctr"/>
              <a:lstStyle/>
              <a:p>
                <a:endParaRPr lang="ar-SA"/>
              </a:p>
            </p:txBody>
          </p:sp>
          <p:sp>
            <p:nvSpPr>
              <p:cNvPr id="881" name="Freeform: Shape 880">
                <a:extLst>
                  <a:ext uri="{FF2B5EF4-FFF2-40B4-BE49-F238E27FC236}">
                    <a16:creationId xmlns:a16="http://schemas.microsoft.com/office/drawing/2014/main" id="{3C63DF74-DC65-4AE7-9CC1-D32220B19BB4}"/>
                  </a:ext>
                </a:extLst>
              </p:cNvPr>
              <p:cNvSpPr/>
              <p:nvPr/>
            </p:nvSpPr>
            <p:spPr>
              <a:xfrm>
                <a:off x="2491958" y="3529364"/>
                <a:ext cx="145555" cy="11739"/>
              </a:xfrm>
              <a:custGeom>
                <a:avLst/>
                <a:gdLst>
                  <a:gd name="connsiteX0" fmla="*/ 145555 w 145555"/>
                  <a:gd name="connsiteY0" fmla="*/ 49 h 11739"/>
                  <a:gd name="connsiteX1" fmla="*/ 72955 w 145555"/>
                  <a:gd name="connsiteY1" fmla="*/ 8136 h 11739"/>
                  <a:gd name="connsiteX2" fmla="*/ 0 w 145555"/>
                  <a:gd name="connsiteY2" fmla="*/ 11690 h 11739"/>
                  <a:gd name="connsiteX3" fmla="*/ 72600 w 145555"/>
                  <a:gd name="connsiteY3" fmla="*/ 3604 h 11739"/>
                  <a:gd name="connsiteX4" fmla="*/ 145555 w 145555"/>
                  <a:gd name="connsiteY4" fmla="*/ 49 h 1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55" h="11739">
                    <a:moveTo>
                      <a:pt x="145555" y="49"/>
                    </a:moveTo>
                    <a:cubicBezTo>
                      <a:pt x="121554" y="4300"/>
                      <a:pt x="97304" y="7001"/>
                      <a:pt x="72955" y="8136"/>
                    </a:cubicBezTo>
                    <a:cubicBezTo>
                      <a:pt x="48733" y="10816"/>
                      <a:pt x="24368" y="12003"/>
                      <a:pt x="0" y="11690"/>
                    </a:cubicBezTo>
                    <a:cubicBezTo>
                      <a:pt x="23999" y="7425"/>
                      <a:pt x="48250" y="4724"/>
                      <a:pt x="72600" y="3604"/>
                    </a:cubicBezTo>
                    <a:cubicBezTo>
                      <a:pt x="96822" y="922"/>
                      <a:pt x="121187" y="-265"/>
                      <a:pt x="145555" y="49"/>
                    </a:cubicBezTo>
                    <a:close/>
                  </a:path>
                </a:pathLst>
              </a:custGeom>
              <a:solidFill>
                <a:srgbClr val="FAFAFA"/>
              </a:solidFill>
              <a:ln w="8886" cap="flat">
                <a:noFill/>
                <a:prstDash val="solid"/>
                <a:miter/>
              </a:ln>
            </p:spPr>
            <p:txBody>
              <a:bodyPr rtlCol="1" anchor="ctr"/>
              <a:lstStyle/>
              <a:p>
                <a:endParaRPr lang="ar-SA"/>
              </a:p>
            </p:txBody>
          </p:sp>
          <p:sp>
            <p:nvSpPr>
              <p:cNvPr id="882" name="Freeform: Shape 881">
                <a:extLst>
                  <a:ext uri="{FF2B5EF4-FFF2-40B4-BE49-F238E27FC236}">
                    <a16:creationId xmlns:a16="http://schemas.microsoft.com/office/drawing/2014/main" id="{1980D302-84F9-4CA2-ADB6-95E04C16A350}"/>
                  </a:ext>
                </a:extLst>
              </p:cNvPr>
              <p:cNvSpPr/>
              <p:nvPr/>
            </p:nvSpPr>
            <p:spPr>
              <a:xfrm>
                <a:off x="2541898" y="3559270"/>
                <a:ext cx="141289" cy="14839"/>
              </a:xfrm>
              <a:custGeom>
                <a:avLst/>
                <a:gdLst>
                  <a:gd name="connsiteX0" fmla="*/ 141290 w 141289"/>
                  <a:gd name="connsiteY0" fmla="*/ 0 h 14839"/>
                  <a:gd name="connsiteX1" fmla="*/ 71089 w 141289"/>
                  <a:gd name="connsiteY1" fmla="*/ 9775 h 14839"/>
                  <a:gd name="connsiteX2" fmla="*/ 0 w 141289"/>
                  <a:gd name="connsiteY2" fmla="*/ 14840 h 14839"/>
                  <a:gd name="connsiteX3" fmla="*/ 70200 w 141289"/>
                  <a:gd name="connsiteY3" fmla="*/ 5154 h 14839"/>
                  <a:gd name="connsiteX4" fmla="*/ 141290 w 141289"/>
                  <a:gd name="connsiteY4" fmla="*/ 0 h 1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89" h="14839">
                    <a:moveTo>
                      <a:pt x="141290" y="0"/>
                    </a:moveTo>
                    <a:cubicBezTo>
                      <a:pt x="118135" y="4828"/>
                      <a:pt x="94682" y="8094"/>
                      <a:pt x="71089" y="9775"/>
                    </a:cubicBezTo>
                    <a:cubicBezTo>
                      <a:pt x="47528" y="13005"/>
                      <a:pt x="23781" y="14697"/>
                      <a:pt x="0" y="14840"/>
                    </a:cubicBezTo>
                    <a:cubicBezTo>
                      <a:pt x="23167" y="10104"/>
                      <a:pt x="46616" y="6869"/>
                      <a:pt x="70200" y="5154"/>
                    </a:cubicBezTo>
                    <a:cubicBezTo>
                      <a:pt x="93762" y="1919"/>
                      <a:pt x="117508" y="198"/>
                      <a:pt x="141290" y="0"/>
                    </a:cubicBezTo>
                    <a:close/>
                  </a:path>
                </a:pathLst>
              </a:custGeom>
              <a:solidFill>
                <a:srgbClr val="FAFAFA"/>
              </a:solidFill>
              <a:ln w="8886" cap="flat">
                <a:noFill/>
                <a:prstDash val="solid"/>
                <a:miter/>
              </a:ln>
            </p:spPr>
            <p:txBody>
              <a:bodyPr rtlCol="1" anchor="ctr"/>
              <a:lstStyle/>
              <a:p>
                <a:endParaRPr lang="ar-SA"/>
              </a:p>
            </p:txBody>
          </p:sp>
          <p:sp>
            <p:nvSpPr>
              <p:cNvPr id="883" name="Freeform: Shape 882">
                <a:extLst>
                  <a:ext uri="{FF2B5EF4-FFF2-40B4-BE49-F238E27FC236}">
                    <a16:creationId xmlns:a16="http://schemas.microsoft.com/office/drawing/2014/main" id="{39842B48-A370-42E5-990B-8A4FA489582C}"/>
                  </a:ext>
                </a:extLst>
              </p:cNvPr>
              <p:cNvSpPr/>
              <p:nvPr/>
            </p:nvSpPr>
            <p:spPr>
              <a:xfrm>
                <a:off x="2559671" y="3601091"/>
                <a:ext cx="144844" cy="9213"/>
              </a:xfrm>
              <a:custGeom>
                <a:avLst/>
                <a:gdLst>
                  <a:gd name="connsiteX0" fmla="*/ 144844 w 144844"/>
                  <a:gd name="connsiteY0" fmla="*/ 389 h 9213"/>
                  <a:gd name="connsiteX1" fmla="*/ 123784 w 144844"/>
                  <a:gd name="connsiteY1" fmla="*/ 3943 h 9213"/>
                  <a:gd name="connsiteX2" fmla="*/ 72600 w 144844"/>
                  <a:gd name="connsiteY2" fmla="*/ 8031 h 9213"/>
                  <a:gd name="connsiteX3" fmla="*/ 21327 w 144844"/>
                  <a:gd name="connsiteY3" fmla="*/ 9097 h 9213"/>
                  <a:gd name="connsiteX4" fmla="*/ 0 w 144844"/>
                  <a:gd name="connsiteY4" fmla="*/ 7675 h 9213"/>
                  <a:gd name="connsiteX5" fmla="*/ 21238 w 144844"/>
                  <a:gd name="connsiteY5" fmla="*/ 5809 h 9213"/>
                  <a:gd name="connsiteX6" fmla="*/ 72422 w 144844"/>
                  <a:gd name="connsiteY6" fmla="*/ 3410 h 9213"/>
                  <a:gd name="connsiteX7" fmla="*/ 123518 w 144844"/>
                  <a:gd name="connsiteY7" fmla="*/ 655 h 9213"/>
                  <a:gd name="connsiteX8" fmla="*/ 144844 w 144844"/>
                  <a:gd name="connsiteY8" fmla="*/ 389 h 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44" h="9213">
                    <a:moveTo>
                      <a:pt x="144844" y="389"/>
                    </a:moveTo>
                    <a:cubicBezTo>
                      <a:pt x="137987" y="2391"/>
                      <a:pt x="130919" y="3584"/>
                      <a:pt x="123784" y="3943"/>
                    </a:cubicBezTo>
                    <a:cubicBezTo>
                      <a:pt x="110721" y="5454"/>
                      <a:pt x="92682" y="6965"/>
                      <a:pt x="72600" y="8031"/>
                    </a:cubicBezTo>
                    <a:cubicBezTo>
                      <a:pt x="52517" y="9097"/>
                      <a:pt x="34478" y="9275"/>
                      <a:pt x="21327" y="9097"/>
                    </a:cubicBezTo>
                    <a:cubicBezTo>
                      <a:pt x="14187" y="9458"/>
                      <a:pt x="7029" y="8981"/>
                      <a:pt x="0" y="7675"/>
                    </a:cubicBezTo>
                    <a:cubicBezTo>
                      <a:pt x="6998" y="6335"/>
                      <a:pt x="14114" y="5710"/>
                      <a:pt x="21238" y="5809"/>
                    </a:cubicBezTo>
                    <a:lnTo>
                      <a:pt x="72422" y="3410"/>
                    </a:lnTo>
                    <a:lnTo>
                      <a:pt x="123518" y="655"/>
                    </a:lnTo>
                    <a:cubicBezTo>
                      <a:pt x="130601" y="-118"/>
                      <a:pt x="137743" y="-207"/>
                      <a:pt x="144844" y="389"/>
                    </a:cubicBezTo>
                    <a:close/>
                  </a:path>
                </a:pathLst>
              </a:custGeom>
              <a:solidFill>
                <a:srgbClr val="FAFAFA"/>
              </a:solidFill>
              <a:ln w="8886" cap="flat">
                <a:noFill/>
                <a:prstDash val="solid"/>
                <a:miter/>
              </a:ln>
            </p:spPr>
            <p:txBody>
              <a:bodyPr rtlCol="1" anchor="ctr"/>
              <a:lstStyle/>
              <a:p>
                <a:endParaRPr lang="ar-SA"/>
              </a:p>
            </p:txBody>
          </p:sp>
          <p:sp>
            <p:nvSpPr>
              <p:cNvPr id="884" name="Freeform: Shape 883">
                <a:extLst>
                  <a:ext uri="{FF2B5EF4-FFF2-40B4-BE49-F238E27FC236}">
                    <a16:creationId xmlns:a16="http://schemas.microsoft.com/office/drawing/2014/main" id="{0E0E8DFC-3849-4E49-8182-D18A796F2509}"/>
                  </a:ext>
                </a:extLst>
              </p:cNvPr>
              <p:cNvSpPr/>
              <p:nvPr/>
            </p:nvSpPr>
            <p:spPr>
              <a:xfrm>
                <a:off x="2606945" y="3494843"/>
                <a:ext cx="259031" cy="118899"/>
              </a:xfrm>
              <a:custGeom>
                <a:avLst/>
                <a:gdLst>
                  <a:gd name="connsiteX0" fmla="*/ 253611 w 259031"/>
                  <a:gd name="connsiteY0" fmla="*/ 118900 h 118899"/>
                  <a:gd name="connsiteX1" fmla="*/ 205448 w 259031"/>
                  <a:gd name="connsiteY1" fmla="*/ 111347 h 118899"/>
                  <a:gd name="connsiteX2" fmla="*/ 26036 w 259031"/>
                  <a:gd name="connsiteY2" fmla="*/ 115701 h 118899"/>
                  <a:gd name="connsiteX3" fmla="*/ 24792 w 259031"/>
                  <a:gd name="connsiteY3" fmla="*/ 107881 h 118899"/>
                  <a:gd name="connsiteX4" fmla="*/ 94726 w 259031"/>
                  <a:gd name="connsiteY4" fmla="*/ 89042 h 118899"/>
                  <a:gd name="connsiteX5" fmla="*/ 0 w 259031"/>
                  <a:gd name="connsiteY5" fmla="*/ 96684 h 118899"/>
                  <a:gd name="connsiteX6" fmla="*/ 36167 w 259031"/>
                  <a:gd name="connsiteY6" fmla="*/ 53498 h 118899"/>
                  <a:gd name="connsiteX7" fmla="*/ 103524 w 259031"/>
                  <a:gd name="connsiteY7" fmla="*/ 27728 h 118899"/>
                  <a:gd name="connsiteX8" fmla="*/ 74821 w 259031"/>
                  <a:gd name="connsiteY8" fmla="*/ 5957 h 118899"/>
                  <a:gd name="connsiteX9" fmla="*/ 180567 w 259031"/>
                  <a:gd name="connsiteY9" fmla="*/ 4357 h 118899"/>
                  <a:gd name="connsiteX10" fmla="*/ 207225 w 259031"/>
                  <a:gd name="connsiteY10" fmla="*/ 31727 h 118899"/>
                  <a:gd name="connsiteX11" fmla="*/ 259031 w 259031"/>
                  <a:gd name="connsiteY11" fmla="*/ 31194 h 11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031" h="118899">
                    <a:moveTo>
                      <a:pt x="253611" y="118900"/>
                    </a:moveTo>
                    <a:lnTo>
                      <a:pt x="205448" y="111347"/>
                    </a:lnTo>
                    <a:lnTo>
                      <a:pt x="26036" y="115701"/>
                    </a:lnTo>
                    <a:cubicBezTo>
                      <a:pt x="26036" y="115701"/>
                      <a:pt x="16706" y="112946"/>
                      <a:pt x="24792" y="107881"/>
                    </a:cubicBezTo>
                    <a:cubicBezTo>
                      <a:pt x="28791" y="105393"/>
                      <a:pt x="94726" y="89042"/>
                      <a:pt x="94726" y="89042"/>
                    </a:cubicBezTo>
                    <a:lnTo>
                      <a:pt x="0" y="96684"/>
                    </a:lnTo>
                    <a:cubicBezTo>
                      <a:pt x="8621" y="79730"/>
                      <a:pt x="20989" y="64962"/>
                      <a:pt x="36167" y="53498"/>
                    </a:cubicBezTo>
                    <a:cubicBezTo>
                      <a:pt x="59093" y="37769"/>
                      <a:pt x="103524" y="27728"/>
                      <a:pt x="103524" y="27728"/>
                    </a:cubicBezTo>
                    <a:lnTo>
                      <a:pt x="74821" y="5957"/>
                    </a:lnTo>
                    <a:cubicBezTo>
                      <a:pt x="74821" y="5957"/>
                      <a:pt x="168481" y="-6306"/>
                      <a:pt x="180567" y="4357"/>
                    </a:cubicBezTo>
                    <a:cubicBezTo>
                      <a:pt x="189905" y="13028"/>
                      <a:pt x="198803" y="22163"/>
                      <a:pt x="207225" y="31727"/>
                    </a:cubicBezTo>
                    <a:lnTo>
                      <a:pt x="259031" y="31194"/>
                    </a:lnTo>
                  </a:path>
                </a:pathLst>
              </a:custGeom>
              <a:solidFill>
                <a:srgbClr val="FFBE9D"/>
              </a:solidFill>
              <a:ln w="8886" cap="flat">
                <a:noFill/>
                <a:prstDash val="solid"/>
                <a:miter/>
              </a:ln>
            </p:spPr>
            <p:txBody>
              <a:bodyPr rtlCol="1" anchor="ctr"/>
              <a:lstStyle/>
              <a:p>
                <a:endParaRPr lang="ar-SA"/>
              </a:p>
            </p:txBody>
          </p:sp>
          <p:sp>
            <p:nvSpPr>
              <p:cNvPr id="885" name="Freeform: Shape 884">
                <a:extLst>
                  <a:ext uri="{FF2B5EF4-FFF2-40B4-BE49-F238E27FC236}">
                    <a16:creationId xmlns:a16="http://schemas.microsoft.com/office/drawing/2014/main" id="{55B124C5-396B-44A2-B7B5-0C3153CF3FAA}"/>
                  </a:ext>
                </a:extLst>
              </p:cNvPr>
              <p:cNvSpPr/>
              <p:nvPr/>
            </p:nvSpPr>
            <p:spPr>
              <a:xfrm>
                <a:off x="2608811" y="3577264"/>
                <a:ext cx="125916" cy="13625"/>
              </a:xfrm>
              <a:custGeom>
                <a:avLst/>
                <a:gdLst>
                  <a:gd name="connsiteX0" fmla="*/ 125917 w 125916"/>
                  <a:gd name="connsiteY0" fmla="*/ 1467 h 13625"/>
                  <a:gd name="connsiteX1" fmla="*/ 62914 w 125916"/>
                  <a:gd name="connsiteY1" fmla="*/ 7066 h 13625"/>
                  <a:gd name="connsiteX2" fmla="*/ 0 w 125916"/>
                  <a:gd name="connsiteY2" fmla="*/ 13375 h 13625"/>
                  <a:gd name="connsiteX3" fmla="*/ 17772 w 125916"/>
                  <a:gd name="connsiteY3" fmla="*/ 8665 h 13625"/>
                  <a:gd name="connsiteX4" fmla="*/ 62203 w 125916"/>
                  <a:gd name="connsiteY4" fmla="*/ 2445 h 13625"/>
                  <a:gd name="connsiteX5" fmla="*/ 106634 w 125916"/>
                  <a:gd name="connsiteY5" fmla="*/ 223 h 13625"/>
                  <a:gd name="connsiteX6" fmla="*/ 125917 w 125916"/>
                  <a:gd name="connsiteY6" fmla="*/ 1467 h 1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916" h="13625">
                    <a:moveTo>
                      <a:pt x="125917" y="1467"/>
                    </a:moveTo>
                    <a:cubicBezTo>
                      <a:pt x="125917" y="2800"/>
                      <a:pt x="97659" y="3689"/>
                      <a:pt x="62914" y="7066"/>
                    </a:cubicBezTo>
                    <a:cubicBezTo>
                      <a:pt x="28169" y="10442"/>
                      <a:pt x="711" y="14708"/>
                      <a:pt x="0" y="13375"/>
                    </a:cubicBezTo>
                    <a:cubicBezTo>
                      <a:pt x="5689" y="11024"/>
                      <a:pt x="11666" y="9440"/>
                      <a:pt x="17772" y="8665"/>
                    </a:cubicBezTo>
                    <a:cubicBezTo>
                      <a:pt x="29058" y="6444"/>
                      <a:pt x="44431" y="4044"/>
                      <a:pt x="62203" y="2445"/>
                    </a:cubicBezTo>
                    <a:cubicBezTo>
                      <a:pt x="79975" y="845"/>
                      <a:pt x="95526" y="223"/>
                      <a:pt x="106634" y="223"/>
                    </a:cubicBezTo>
                    <a:cubicBezTo>
                      <a:pt x="113088" y="-309"/>
                      <a:pt x="119585" y="111"/>
                      <a:pt x="125917" y="1467"/>
                    </a:cubicBezTo>
                    <a:close/>
                  </a:path>
                </a:pathLst>
              </a:custGeom>
              <a:solidFill>
                <a:srgbClr val="EB996E"/>
              </a:solidFill>
              <a:ln w="8886" cap="flat">
                <a:noFill/>
                <a:prstDash val="solid"/>
                <a:miter/>
              </a:ln>
            </p:spPr>
            <p:txBody>
              <a:bodyPr rtlCol="1" anchor="ctr"/>
              <a:lstStyle/>
              <a:p>
                <a:endParaRPr lang="ar-SA"/>
              </a:p>
            </p:txBody>
          </p:sp>
          <p:sp>
            <p:nvSpPr>
              <p:cNvPr id="886" name="Freeform: Shape 885">
                <a:extLst>
                  <a:ext uri="{FF2B5EF4-FFF2-40B4-BE49-F238E27FC236}">
                    <a16:creationId xmlns:a16="http://schemas.microsoft.com/office/drawing/2014/main" id="{F788F166-CD7D-4116-B527-68D5A2C17E00}"/>
                  </a:ext>
                </a:extLst>
              </p:cNvPr>
              <p:cNvSpPr/>
              <p:nvPr/>
            </p:nvSpPr>
            <p:spPr>
              <a:xfrm>
                <a:off x="2620896" y="3555272"/>
                <a:ext cx="108322" cy="15373"/>
              </a:xfrm>
              <a:custGeom>
                <a:avLst/>
                <a:gdLst>
                  <a:gd name="connsiteX0" fmla="*/ 108322 w 108322"/>
                  <a:gd name="connsiteY0" fmla="*/ 0 h 15373"/>
                  <a:gd name="connsiteX1" fmla="*/ 54472 w 108322"/>
                  <a:gd name="connsiteY1" fmla="*/ 10041 h 15373"/>
                  <a:gd name="connsiteX2" fmla="*/ 0 w 108322"/>
                  <a:gd name="connsiteY2" fmla="*/ 15373 h 15373"/>
                  <a:gd name="connsiteX3" fmla="*/ 53850 w 108322"/>
                  <a:gd name="connsiteY3" fmla="*/ 5421 h 15373"/>
                  <a:gd name="connsiteX4" fmla="*/ 108322 w 108322"/>
                  <a:gd name="connsiteY4" fmla="*/ 0 h 1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22" h="15373">
                    <a:moveTo>
                      <a:pt x="108322" y="0"/>
                    </a:moveTo>
                    <a:cubicBezTo>
                      <a:pt x="90698" y="4904"/>
                      <a:pt x="72680" y="8264"/>
                      <a:pt x="54472" y="10041"/>
                    </a:cubicBezTo>
                    <a:cubicBezTo>
                      <a:pt x="36492" y="13313"/>
                      <a:pt x="18273" y="15096"/>
                      <a:pt x="0" y="15373"/>
                    </a:cubicBezTo>
                    <a:cubicBezTo>
                      <a:pt x="17645" y="10577"/>
                      <a:pt x="35656" y="7248"/>
                      <a:pt x="53850" y="5421"/>
                    </a:cubicBezTo>
                    <a:cubicBezTo>
                      <a:pt x="71824" y="2097"/>
                      <a:pt x="90045" y="284"/>
                      <a:pt x="108322" y="0"/>
                    </a:cubicBezTo>
                    <a:close/>
                  </a:path>
                </a:pathLst>
              </a:custGeom>
              <a:solidFill>
                <a:srgbClr val="EB996E"/>
              </a:solidFill>
              <a:ln w="8886" cap="flat">
                <a:noFill/>
                <a:prstDash val="solid"/>
                <a:miter/>
              </a:ln>
            </p:spPr>
            <p:txBody>
              <a:bodyPr rtlCol="1" anchor="ctr"/>
              <a:lstStyle/>
              <a:p>
                <a:endParaRPr lang="ar-SA"/>
              </a:p>
            </p:txBody>
          </p:sp>
        </p:grpSp>
        <p:grpSp>
          <p:nvGrpSpPr>
            <p:cNvPr id="887" name="Graphic 14">
              <a:extLst>
                <a:ext uri="{FF2B5EF4-FFF2-40B4-BE49-F238E27FC236}">
                  <a16:creationId xmlns:a16="http://schemas.microsoft.com/office/drawing/2014/main" id="{CD537E26-CB55-4EA4-A43D-01A763B72EB8}"/>
                </a:ext>
              </a:extLst>
            </p:cNvPr>
            <p:cNvGrpSpPr/>
            <p:nvPr/>
          </p:nvGrpSpPr>
          <p:grpSpPr>
            <a:xfrm>
              <a:off x="824545" y="2616459"/>
              <a:ext cx="1183032" cy="2822852"/>
              <a:chOff x="824545" y="2616459"/>
              <a:chExt cx="1183032" cy="2822852"/>
            </a:xfrm>
          </p:grpSpPr>
          <p:sp>
            <p:nvSpPr>
              <p:cNvPr id="888" name="Freeform: Shape 887">
                <a:extLst>
                  <a:ext uri="{FF2B5EF4-FFF2-40B4-BE49-F238E27FC236}">
                    <a16:creationId xmlns:a16="http://schemas.microsoft.com/office/drawing/2014/main" id="{85D184F7-C4B7-4DA8-BBD1-C497532E9B5A}"/>
                  </a:ext>
                </a:extLst>
              </p:cNvPr>
              <p:cNvSpPr/>
              <p:nvPr/>
            </p:nvSpPr>
            <p:spPr>
              <a:xfrm>
                <a:off x="1843181" y="3060402"/>
                <a:ext cx="128582" cy="26480"/>
              </a:xfrm>
              <a:custGeom>
                <a:avLst/>
                <a:gdLst>
                  <a:gd name="connsiteX0" fmla="*/ 8086 w 128582"/>
                  <a:gd name="connsiteY0" fmla="*/ 0 h 26480"/>
                  <a:gd name="connsiteX1" fmla="*/ 0 w 128582"/>
                  <a:gd name="connsiteY1" fmla="*/ 26481 h 26480"/>
                  <a:gd name="connsiteX2" fmla="*/ 128583 w 128582"/>
                  <a:gd name="connsiteY2" fmla="*/ 26481 h 26480"/>
                  <a:gd name="connsiteX3" fmla="*/ 121740 w 128582"/>
                  <a:gd name="connsiteY3" fmla="*/ 8442 h 26480"/>
                  <a:gd name="connsiteX4" fmla="*/ 8086 w 128582"/>
                  <a:gd name="connsiteY4" fmla="*/ 0 h 2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2" h="26480">
                    <a:moveTo>
                      <a:pt x="8086" y="0"/>
                    </a:moveTo>
                    <a:lnTo>
                      <a:pt x="0" y="26481"/>
                    </a:lnTo>
                    <a:lnTo>
                      <a:pt x="128583" y="26481"/>
                    </a:lnTo>
                    <a:lnTo>
                      <a:pt x="121740" y="8442"/>
                    </a:lnTo>
                    <a:lnTo>
                      <a:pt x="8086" y="0"/>
                    </a:lnTo>
                    <a:close/>
                  </a:path>
                </a:pathLst>
              </a:custGeom>
              <a:solidFill>
                <a:srgbClr val="455A64"/>
              </a:solidFill>
              <a:ln w="8886" cap="flat">
                <a:noFill/>
                <a:prstDash val="solid"/>
                <a:miter/>
              </a:ln>
            </p:spPr>
            <p:txBody>
              <a:bodyPr rtlCol="1" anchor="ctr"/>
              <a:lstStyle/>
              <a:p>
                <a:endParaRPr lang="ar-SA"/>
              </a:p>
            </p:txBody>
          </p:sp>
          <p:sp>
            <p:nvSpPr>
              <p:cNvPr id="889" name="Freeform: Shape 888">
                <a:extLst>
                  <a:ext uri="{FF2B5EF4-FFF2-40B4-BE49-F238E27FC236}">
                    <a16:creationId xmlns:a16="http://schemas.microsoft.com/office/drawing/2014/main" id="{AEAC636B-22DD-41BC-B604-5FA37C4953D1}"/>
                  </a:ext>
                </a:extLst>
              </p:cNvPr>
              <p:cNvSpPr/>
              <p:nvPr/>
            </p:nvSpPr>
            <p:spPr>
              <a:xfrm>
                <a:off x="1839093" y="3142688"/>
                <a:ext cx="136757" cy="1777"/>
              </a:xfrm>
              <a:custGeom>
                <a:avLst/>
                <a:gdLst>
                  <a:gd name="connsiteX0" fmla="*/ 136758 w 136757"/>
                  <a:gd name="connsiteY0" fmla="*/ 1777 h 1777"/>
                  <a:gd name="connsiteX1" fmla="*/ 134625 w 136757"/>
                  <a:gd name="connsiteY1" fmla="*/ 0 h 1777"/>
                  <a:gd name="connsiteX2" fmla="*/ 2044 w 136757"/>
                  <a:gd name="connsiteY2" fmla="*/ 0 h 1777"/>
                  <a:gd name="connsiteX3" fmla="*/ 0 w 136757"/>
                  <a:gd name="connsiteY3" fmla="*/ 1777 h 1777"/>
                  <a:gd name="connsiteX4" fmla="*/ 136758 w 136757"/>
                  <a:gd name="connsiteY4" fmla="*/ 1777 h 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7" h="1777">
                    <a:moveTo>
                      <a:pt x="136758" y="1777"/>
                    </a:moveTo>
                    <a:lnTo>
                      <a:pt x="134625" y="0"/>
                    </a:lnTo>
                    <a:lnTo>
                      <a:pt x="2044" y="0"/>
                    </a:lnTo>
                    <a:lnTo>
                      <a:pt x="0" y="1777"/>
                    </a:lnTo>
                    <a:lnTo>
                      <a:pt x="136758" y="1777"/>
                    </a:lnTo>
                    <a:close/>
                  </a:path>
                </a:pathLst>
              </a:custGeom>
              <a:solidFill>
                <a:srgbClr val="263238"/>
              </a:solidFill>
              <a:ln w="8886" cap="flat">
                <a:noFill/>
                <a:prstDash val="solid"/>
                <a:miter/>
              </a:ln>
            </p:spPr>
            <p:txBody>
              <a:bodyPr rtlCol="1" anchor="ctr"/>
              <a:lstStyle/>
              <a:p>
                <a:endParaRPr lang="ar-SA"/>
              </a:p>
            </p:txBody>
          </p:sp>
          <p:sp>
            <p:nvSpPr>
              <p:cNvPr id="890" name="Freeform: Shape 889">
                <a:extLst>
                  <a:ext uri="{FF2B5EF4-FFF2-40B4-BE49-F238E27FC236}">
                    <a16:creationId xmlns:a16="http://schemas.microsoft.com/office/drawing/2014/main" id="{6B3CC353-CAA8-4A03-97C6-C45F33249794}"/>
                  </a:ext>
                </a:extLst>
              </p:cNvPr>
              <p:cNvSpPr/>
              <p:nvPr/>
            </p:nvSpPr>
            <p:spPr>
              <a:xfrm>
                <a:off x="1834117" y="3090704"/>
                <a:ext cx="146621" cy="204420"/>
              </a:xfrm>
              <a:custGeom>
                <a:avLst/>
                <a:gdLst>
                  <a:gd name="connsiteX0" fmla="*/ 119430 w 146621"/>
                  <a:gd name="connsiteY0" fmla="*/ 200827 h 204420"/>
                  <a:gd name="connsiteX1" fmla="*/ 146621 w 146621"/>
                  <a:gd name="connsiteY1" fmla="*/ 0 h 204420"/>
                  <a:gd name="connsiteX2" fmla="*/ 0 w 146621"/>
                  <a:gd name="connsiteY2" fmla="*/ 0 h 204420"/>
                  <a:gd name="connsiteX3" fmla="*/ 27281 w 146621"/>
                  <a:gd name="connsiteY3" fmla="*/ 200827 h 204420"/>
                  <a:gd name="connsiteX4" fmla="*/ 119430 w 146621"/>
                  <a:gd name="connsiteY4" fmla="*/ 200827 h 204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21" h="204420">
                    <a:moveTo>
                      <a:pt x="119430" y="200827"/>
                    </a:moveTo>
                    <a:lnTo>
                      <a:pt x="146621" y="0"/>
                    </a:lnTo>
                    <a:lnTo>
                      <a:pt x="0" y="0"/>
                    </a:lnTo>
                    <a:lnTo>
                      <a:pt x="27281" y="200827"/>
                    </a:lnTo>
                    <a:cubicBezTo>
                      <a:pt x="27281" y="200827"/>
                      <a:pt x="83174" y="208913"/>
                      <a:pt x="119430" y="200827"/>
                    </a:cubicBezTo>
                    <a:close/>
                  </a:path>
                </a:pathLst>
              </a:custGeom>
              <a:solidFill>
                <a:srgbClr val="263238"/>
              </a:solidFill>
              <a:ln w="8886" cap="flat">
                <a:noFill/>
                <a:prstDash val="solid"/>
                <a:miter/>
              </a:ln>
            </p:spPr>
            <p:txBody>
              <a:bodyPr rtlCol="1" anchor="ctr"/>
              <a:lstStyle/>
              <a:p>
                <a:endParaRPr lang="ar-SA"/>
              </a:p>
            </p:txBody>
          </p:sp>
          <p:sp>
            <p:nvSpPr>
              <p:cNvPr id="891" name="Freeform: Shape 890">
                <a:extLst>
                  <a:ext uri="{FF2B5EF4-FFF2-40B4-BE49-F238E27FC236}">
                    <a16:creationId xmlns:a16="http://schemas.microsoft.com/office/drawing/2014/main" id="{8A3CEBC5-0FE1-4FD0-9CE6-1E4E13CBD4A8}"/>
                  </a:ext>
                </a:extLst>
              </p:cNvPr>
              <p:cNvSpPr/>
              <p:nvPr/>
            </p:nvSpPr>
            <p:spPr>
              <a:xfrm>
                <a:off x="1832428" y="3079329"/>
                <a:ext cx="150087" cy="14395"/>
              </a:xfrm>
              <a:custGeom>
                <a:avLst/>
                <a:gdLst>
                  <a:gd name="connsiteX0" fmla="*/ 150087 w 150087"/>
                  <a:gd name="connsiteY0" fmla="*/ 14396 h 14395"/>
                  <a:gd name="connsiteX1" fmla="*/ 0 w 150087"/>
                  <a:gd name="connsiteY1" fmla="*/ 14396 h 14395"/>
                  <a:gd name="connsiteX2" fmla="*/ 0 w 150087"/>
                  <a:gd name="connsiteY2" fmla="*/ 11997 h 14395"/>
                  <a:gd name="connsiteX3" fmla="*/ 11818 w 150087"/>
                  <a:gd name="connsiteY3" fmla="*/ 0 h 14395"/>
                  <a:gd name="connsiteX4" fmla="*/ 11997 w 150087"/>
                  <a:gd name="connsiteY4" fmla="*/ 0 h 14395"/>
                  <a:gd name="connsiteX5" fmla="*/ 138091 w 150087"/>
                  <a:gd name="connsiteY5" fmla="*/ 0 h 14395"/>
                  <a:gd name="connsiteX6" fmla="*/ 150087 w 150087"/>
                  <a:gd name="connsiteY6" fmla="*/ 11997 h 1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087" h="14395">
                    <a:moveTo>
                      <a:pt x="150087" y="14396"/>
                    </a:moveTo>
                    <a:lnTo>
                      <a:pt x="0" y="14396"/>
                    </a:lnTo>
                    <a:lnTo>
                      <a:pt x="0" y="11997"/>
                    </a:lnTo>
                    <a:cubicBezTo>
                      <a:pt x="-49" y="5421"/>
                      <a:pt x="5242" y="50"/>
                      <a:pt x="11818" y="0"/>
                    </a:cubicBezTo>
                    <a:cubicBezTo>
                      <a:pt x="11878" y="0"/>
                      <a:pt x="11937" y="0"/>
                      <a:pt x="11997" y="0"/>
                    </a:cubicBezTo>
                    <a:lnTo>
                      <a:pt x="138091" y="0"/>
                    </a:lnTo>
                    <a:cubicBezTo>
                      <a:pt x="144717" y="0"/>
                      <a:pt x="150087" y="5371"/>
                      <a:pt x="150087" y="11997"/>
                    </a:cubicBezTo>
                    <a:close/>
                  </a:path>
                </a:pathLst>
              </a:custGeom>
              <a:solidFill>
                <a:srgbClr val="455A64"/>
              </a:solidFill>
              <a:ln w="8886" cap="flat">
                <a:noFill/>
                <a:prstDash val="solid"/>
                <a:miter/>
              </a:ln>
            </p:spPr>
            <p:txBody>
              <a:bodyPr rtlCol="1" anchor="ctr"/>
              <a:lstStyle/>
              <a:p>
                <a:endParaRPr lang="ar-SA"/>
              </a:p>
            </p:txBody>
          </p:sp>
          <p:sp>
            <p:nvSpPr>
              <p:cNvPr id="892" name="Freeform: Shape 891">
                <a:extLst>
                  <a:ext uri="{FF2B5EF4-FFF2-40B4-BE49-F238E27FC236}">
                    <a16:creationId xmlns:a16="http://schemas.microsoft.com/office/drawing/2014/main" id="{2FA2636B-3377-4E30-AE89-335CBBE31A5C}"/>
                  </a:ext>
                </a:extLst>
              </p:cNvPr>
              <p:cNvSpPr/>
              <p:nvPr/>
            </p:nvSpPr>
            <p:spPr>
              <a:xfrm>
                <a:off x="1839093" y="3144465"/>
                <a:ext cx="136757" cy="78375"/>
              </a:xfrm>
              <a:custGeom>
                <a:avLst/>
                <a:gdLst>
                  <a:gd name="connsiteX0" fmla="*/ 126272 w 136757"/>
                  <a:gd name="connsiteY0" fmla="*/ 78376 h 78375"/>
                  <a:gd name="connsiteX1" fmla="*/ 10486 w 136757"/>
                  <a:gd name="connsiteY1" fmla="*/ 78376 h 78375"/>
                  <a:gd name="connsiteX2" fmla="*/ 0 w 136757"/>
                  <a:gd name="connsiteY2" fmla="*/ 0 h 78375"/>
                  <a:gd name="connsiteX3" fmla="*/ 136758 w 136757"/>
                  <a:gd name="connsiteY3" fmla="*/ 0 h 78375"/>
                  <a:gd name="connsiteX4" fmla="*/ 126272 w 136757"/>
                  <a:gd name="connsiteY4" fmla="*/ 78376 h 7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7" h="78375">
                    <a:moveTo>
                      <a:pt x="126272" y="78376"/>
                    </a:moveTo>
                    <a:lnTo>
                      <a:pt x="10486" y="78376"/>
                    </a:lnTo>
                    <a:lnTo>
                      <a:pt x="0" y="0"/>
                    </a:lnTo>
                    <a:lnTo>
                      <a:pt x="136758" y="0"/>
                    </a:lnTo>
                    <a:lnTo>
                      <a:pt x="126272" y="78376"/>
                    </a:lnTo>
                    <a:close/>
                  </a:path>
                </a:pathLst>
              </a:custGeom>
              <a:solidFill>
                <a:srgbClr val="E0E0E0"/>
              </a:solidFill>
              <a:ln w="8886" cap="flat">
                <a:noFill/>
                <a:prstDash val="solid"/>
                <a:miter/>
              </a:ln>
            </p:spPr>
            <p:txBody>
              <a:bodyPr rtlCol="1" anchor="ctr"/>
              <a:lstStyle/>
              <a:p>
                <a:endParaRPr lang="ar-SA"/>
              </a:p>
            </p:txBody>
          </p:sp>
          <p:sp>
            <p:nvSpPr>
              <p:cNvPr id="893" name="Freeform: Shape 892">
                <a:extLst>
                  <a:ext uri="{FF2B5EF4-FFF2-40B4-BE49-F238E27FC236}">
                    <a16:creationId xmlns:a16="http://schemas.microsoft.com/office/drawing/2014/main" id="{47C0E852-578E-4A1C-9227-2674512FDBF7}"/>
                  </a:ext>
                </a:extLst>
              </p:cNvPr>
              <p:cNvSpPr/>
              <p:nvPr/>
            </p:nvSpPr>
            <p:spPr>
              <a:xfrm>
                <a:off x="1877797" y="3154835"/>
                <a:ext cx="53047" cy="58207"/>
              </a:xfrm>
              <a:custGeom>
                <a:avLst/>
                <a:gdLst>
                  <a:gd name="connsiteX0" fmla="*/ 46336 w 53047"/>
                  <a:gd name="connsiteY0" fmla="*/ 41436 h 58207"/>
                  <a:gd name="connsiteX1" fmla="*/ 42959 w 53047"/>
                  <a:gd name="connsiteY1" fmla="*/ 2337 h 58207"/>
                  <a:gd name="connsiteX2" fmla="*/ 13013 w 53047"/>
                  <a:gd name="connsiteY2" fmla="*/ 10334 h 58207"/>
                  <a:gd name="connsiteX3" fmla="*/ 4927 w 53047"/>
                  <a:gd name="connsiteY3" fmla="*/ 51388 h 58207"/>
                  <a:gd name="connsiteX4" fmla="*/ 46336 w 53047"/>
                  <a:gd name="connsiteY4" fmla="*/ 41436 h 58207"/>
                  <a:gd name="connsiteX5" fmla="*/ 22966 w 53047"/>
                  <a:gd name="connsiteY5" fmla="*/ 39303 h 58207"/>
                  <a:gd name="connsiteX6" fmla="*/ 10436 w 53047"/>
                  <a:gd name="connsiteY6" fmla="*/ 54143 h 58207"/>
                  <a:gd name="connsiteX7" fmla="*/ 27142 w 53047"/>
                  <a:gd name="connsiteY7" fmla="*/ 28373 h 58207"/>
                  <a:gd name="connsiteX8" fmla="*/ 41804 w 53047"/>
                  <a:gd name="connsiteY8" fmla="*/ 4114 h 58207"/>
                  <a:gd name="connsiteX9" fmla="*/ 22521 w 53047"/>
                  <a:gd name="connsiteY9" fmla="*/ 39303 h 5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47" h="58207">
                    <a:moveTo>
                      <a:pt x="46336" y="41436"/>
                    </a:moveTo>
                    <a:cubicBezTo>
                      <a:pt x="53801" y="28107"/>
                      <a:pt x="57888" y="11756"/>
                      <a:pt x="42959" y="2337"/>
                    </a:cubicBezTo>
                    <a:cubicBezTo>
                      <a:pt x="42959" y="2337"/>
                      <a:pt x="28653" y="-6549"/>
                      <a:pt x="13013" y="10334"/>
                    </a:cubicBezTo>
                    <a:cubicBezTo>
                      <a:pt x="839" y="23753"/>
                      <a:pt x="-4759" y="39392"/>
                      <a:pt x="4927" y="51388"/>
                    </a:cubicBezTo>
                    <a:cubicBezTo>
                      <a:pt x="16390" y="65873"/>
                      <a:pt x="38428" y="54765"/>
                      <a:pt x="46336" y="41436"/>
                    </a:cubicBezTo>
                    <a:close/>
                    <a:moveTo>
                      <a:pt x="22966" y="39303"/>
                    </a:moveTo>
                    <a:cubicBezTo>
                      <a:pt x="17324" y="42800"/>
                      <a:pt x="12938" y="47996"/>
                      <a:pt x="10436" y="54143"/>
                    </a:cubicBezTo>
                    <a:cubicBezTo>
                      <a:pt x="9014" y="44546"/>
                      <a:pt x="13102" y="39303"/>
                      <a:pt x="27142" y="28373"/>
                    </a:cubicBezTo>
                    <a:cubicBezTo>
                      <a:pt x="35182" y="22670"/>
                      <a:pt x="40492" y="13884"/>
                      <a:pt x="41804" y="4114"/>
                    </a:cubicBezTo>
                    <a:cubicBezTo>
                      <a:pt x="48824" y="22064"/>
                      <a:pt x="32563" y="32372"/>
                      <a:pt x="22521" y="39303"/>
                    </a:cubicBezTo>
                    <a:close/>
                  </a:path>
                </a:pathLst>
              </a:custGeom>
              <a:solidFill>
                <a:srgbClr val="263238"/>
              </a:solidFill>
              <a:ln w="8886" cap="flat">
                <a:noFill/>
                <a:prstDash val="solid"/>
                <a:miter/>
              </a:ln>
            </p:spPr>
            <p:txBody>
              <a:bodyPr rtlCol="1" anchor="ctr"/>
              <a:lstStyle/>
              <a:p>
                <a:endParaRPr lang="ar-SA"/>
              </a:p>
            </p:txBody>
          </p:sp>
          <p:sp>
            <p:nvSpPr>
              <p:cNvPr id="894" name="Freeform: Shape 893">
                <a:extLst>
                  <a:ext uri="{FF2B5EF4-FFF2-40B4-BE49-F238E27FC236}">
                    <a16:creationId xmlns:a16="http://schemas.microsoft.com/office/drawing/2014/main" id="{A5763E24-FE16-4820-9898-4C91CFA25252}"/>
                  </a:ext>
                </a:extLst>
              </p:cNvPr>
              <p:cNvSpPr/>
              <p:nvPr/>
            </p:nvSpPr>
            <p:spPr>
              <a:xfrm>
                <a:off x="1846913" y="3066000"/>
                <a:ext cx="27724" cy="8708"/>
              </a:xfrm>
              <a:custGeom>
                <a:avLst/>
                <a:gdLst>
                  <a:gd name="connsiteX0" fmla="*/ 2666 w 27724"/>
                  <a:gd name="connsiteY0" fmla="*/ 0 h 8708"/>
                  <a:gd name="connsiteX1" fmla="*/ 27725 w 27724"/>
                  <a:gd name="connsiteY1" fmla="*/ 3643 h 8708"/>
                  <a:gd name="connsiteX2" fmla="*/ 27725 w 27724"/>
                  <a:gd name="connsiteY2" fmla="*/ 8709 h 8708"/>
                  <a:gd name="connsiteX3" fmla="*/ 0 w 27724"/>
                  <a:gd name="connsiteY3" fmla="*/ 8709 h 8708"/>
                  <a:gd name="connsiteX4" fmla="*/ 2666 w 27724"/>
                  <a:gd name="connsiteY4" fmla="*/ 0 h 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24" h="8708">
                    <a:moveTo>
                      <a:pt x="2666" y="0"/>
                    </a:moveTo>
                    <a:lnTo>
                      <a:pt x="27725" y="3643"/>
                    </a:lnTo>
                    <a:lnTo>
                      <a:pt x="27725" y="8709"/>
                    </a:lnTo>
                    <a:lnTo>
                      <a:pt x="0" y="8709"/>
                    </a:lnTo>
                    <a:lnTo>
                      <a:pt x="2666" y="0"/>
                    </a:lnTo>
                    <a:close/>
                  </a:path>
                </a:pathLst>
              </a:custGeom>
              <a:solidFill>
                <a:srgbClr val="263238"/>
              </a:solidFill>
              <a:ln w="8886" cap="flat">
                <a:noFill/>
                <a:prstDash val="solid"/>
                <a:miter/>
              </a:ln>
            </p:spPr>
            <p:txBody>
              <a:bodyPr rtlCol="1" anchor="ctr"/>
              <a:lstStyle/>
              <a:p>
                <a:endParaRPr lang="ar-SA"/>
              </a:p>
            </p:txBody>
          </p:sp>
          <p:sp>
            <p:nvSpPr>
              <p:cNvPr id="895" name="Freeform: Shape 894">
                <a:extLst>
                  <a:ext uri="{FF2B5EF4-FFF2-40B4-BE49-F238E27FC236}">
                    <a16:creationId xmlns:a16="http://schemas.microsoft.com/office/drawing/2014/main" id="{79FA54B9-7E8B-439C-B427-FAEED966D180}"/>
                  </a:ext>
                </a:extLst>
              </p:cNvPr>
              <p:cNvSpPr/>
              <p:nvPr/>
            </p:nvSpPr>
            <p:spPr>
              <a:xfrm>
                <a:off x="1463209" y="3127249"/>
                <a:ext cx="544369" cy="465003"/>
              </a:xfrm>
              <a:custGeom>
                <a:avLst/>
                <a:gdLst>
                  <a:gd name="connsiteX0" fmla="*/ 430889 w 544369"/>
                  <a:gd name="connsiteY0" fmla="*/ 70711 h 465003"/>
                  <a:gd name="connsiteX1" fmla="*/ 196562 w 544369"/>
                  <a:gd name="connsiteY1" fmla="*/ 292865 h 465003"/>
                  <a:gd name="connsiteX2" fmla="*/ 125472 w 544369"/>
                  <a:gd name="connsiteY2" fmla="*/ 160994 h 465003"/>
                  <a:gd name="connsiteX3" fmla="*/ 0 w 544369"/>
                  <a:gd name="connsiteY3" fmla="*/ 231550 h 465003"/>
                  <a:gd name="connsiteX4" fmla="*/ 73577 w 544369"/>
                  <a:gd name="connsiteY4" fmla="*/ 389368 h 465003"/>
                  <a:gd name="connsiteX5" fmla="*/ 224908 w 544369"/>
                  <a:gd name="connsiteY5" fmla="*/ 457312 h 465003"/>
                  <a:gd name="connsiteX6" fmla="*/ 272716 w 544369"/>
                  <a:gd name="connsiteY6" fmla="*/ 423491 h 465003"/>
                  <a:gd name="connsiteX7" fmla="*/ 484206 w 544369"/>
                  <a:gd name="connsiteY7" fmla="*/ 174146 h 465003"/>
                  <a:gd name="connsiteX8" fmla="*/ 526860 w 544369"/>
                  <a:gd name="connsiteY8" fmla="*/ 126872 h 465003"/>
                  <a:gd name="connsiteX9" fmla="*/ 543743 w 544369"/>
                  <a:gd name="connsiteY9" fmla="*/ 83774 h 465003"/>
                  <a:gd name="connsiteX10" fmla="*/ 541966 w 544369"/>
                  <a:gd name="connsiteY10" fmla="*/ 54983 h 465003"/>
                  <a:gd name="connsiteX11" fmla="*/ 540811 w 544369"/>
                  <a:gd name="connsiteY11" fmla="*/ 32678 h 465003"/>
                  <a:gd name="connsiteX12" fmla="*/ 529259 w 544369"/>
                  <a:gd name="connsiteY12" fmla="*/ 25036 h 465003"/>
                  <a:gd name="connsiteX13" fmla="*/ 500557 w 544369"/>
                  <a:gd name="connsiteY13" fmla="*/ 9663 h 46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369" h="465003">
                    <a:moveTo>
                      <a:pt x="430889" y="70711"/>
                    </a:moveTo>
                    <a:cubicBezTo>
                      <a:pt x="430889" y="70711"/>
                      <a:pt x="215667" y="287178"/>
                      <a:pt x="196562" y="292865"/>
                    </a:cubicBezTo>
                    <a:cubicBezTo>
                      <a:pt x="196562" y="292865"/>
                      <a:pt x="131248" y="165615"/>
                      <a:pt x="125472" y="160994"/>
                    </a:cubicBezTo>
                    <a:lnTo>
                      <a:pt x="0" y="231550"/>
                    </a:lnTo>
                    <a:lnTo>
                      <a:pt x="73577" y="389368"/>
                    </a:lnTo>
                    <a:cubicBezTo>
                      <a:pt x="96604" y="449919"/>
                      <a:pt x="164357" y="480339"/>
                      <a:pt x="224908" y="457312"/>
                    </a:cubicBezTo>
                    <a:cubicBezTo>
                      <a:pt x="243447" y="450262"/>
                      <a:pt x="259896" y="438625"/>
                      <a:pt x="272716" y="423491"/>
                    </a:cubicBezTo>
                    <a:lnTo>
                      <a:pt x="484206" y="174146"/>
                    </a:lnTo>
                    <a:lnTo>
                      <a:pt x="526860" y="126872"/>
                    </a:lnTo>
                    <a:cubicBezTo>
                      <a:pt x="535478" y="113864"/>
                      <a:pt x="541233" y="99174"/>
                      <a:pt x="543743" y="83774"/>
                    </a:cubicBezTo>
                    <a:cubicBezTo>
                      <a:pt x="544982" y="74151"/>
                      <a:pt x="544379" y="64380"/>
                      <a:pt x="541966" y="54983"/>
                    </a:cubicBezTo>
                    <a:cubicBezTo>
                      <a:pt x="544568" y="47691"/>
                      <a:pt x="544152" y="39662"/>
                      <a:pt x="540811" y="32678"/>
                    </a:cubicBezTo>
                    <a:cubicBezTo>
                      <a:pt x="538239" y="28588"/>
                      <a:pt x="534030" y="25803"/>
                      <a:pt x="529259" y="25036"/>
                    </a:cubicBezTo>
                    <a:cubicBezTo>
                      <a:pt x="538145" y="1932"/>
                      <a:pt x="513264" y="-9442"/>
                      <a:pt x="500557" y="9663"/>
                    </a:cubicBezTo>
                  </a:path>
                </a:pathLst>
              </a:custGeom>
              <a:solidFill>
                <a:srgbClr val="AA6550"/>
              </a:solidFill>
              <a:ln w="8886" cap="flat">
                <a:noFill/>
                <a:prstDash val="solid"/>
                <a:miter/>
              </a:ln>
            </p:spPr>
            <p:txBody>
              <a:bodyPr rtlCol="1" anchor="ctr"/>
              <a:lstStyle/>
              <a:p>
                <a:endParaRPr lang="ar-SA"/>
              </a:p>
            </p:txBody>
          </p:sp>
          <p:sp>
            <p:nvSpPr>
              <p:cNvPr id="896" name="Freeform: Shape 895">
                <a:extLst>
                  <a:ext uri="{FF2B5EF4-FFF2-40B4-BE49-F238E27FC236}">
                    <a16:creationId xmlns:a16="http://schemas.microsoft.com/office/drawing/2014/main" id="{BC45B757-F214-4AF7-AA8A-587B0ABF4816}"/>
                  </a:ext>
                </a:extLst>
              </p:cNvPr>
              <p:cNvSpPr/>
              <p:nvPr/>
            </p:nvSpPr>
            <p:spPr>
              <a:xfrm>
                <a:off x="1836871" y="3155179"/>
                <a:ext cx="98902" cy="50955"/>
              </a:xfrm>
              <a:custGeom>
                <a:avLst/>
                <a:gdLst>
                  <a:gd name="connsiteX0" fmla="*/ 49318 w 98902"/>
                  <a:gd name="connsiteY0" fmla="*/ 50956 h 50955"/>
                  <a:gd name="connsiteX1" fmla="*/ 29857 w 98902"/>
                  <a:gd name="connsiteY1" fmla="*/ 24297 h 50955"/>
                  <a:gd name="connsiteX2" fmla="*/ 0 w 98902"/>
                  <a:gd name="connsiteY2" fmla="*/ 12567 h 50955"/>
                  <a:gd name="connsiteX3" fmla="*/ 28169 w 98902"/>
                  <a:gd name="connsiteY3" fmla="*/ 482 h 50955"/>
                  <a:gd name="connsiteX4" fmla="*/ 92060 w 98902"/>
                  <a:gd name="connsiteY4" fmla="*/ 12567 h 50955"/>
                  <a:gd name="connsiteX5" fmla="*/ 98903 w 98902"/>
                  <a:gd name="connsiteY5" fmla="*/ 41981 h 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02" h="50955">
                    <a:moveTo>
                      <a:pt x="49318" y="50956"/>
                    </a:moveTo>
                    <a:cubicBezTo>
                      <a:pt x="46040" y="40121"/>
                      <a:pt x="39178" y="30721"/>
                      <a:pt x="29857" y="24297"/>
                    </a:cubicBezTo>
                    <a:cubicBezTo>
                      <a:pt x="21311" y="17474"/>
                      <a:pt x="10906" y="13386"/>
                      <a:pt x="0" y="12567"/>
                    </a:cubicBezTo>
                    <a:cubicBezTo>
                      <a:pt x="0" y="12567"/>
                      <a:pt x="2577" y="-2894"/>
                      <a:pt x="28169" y="482"/>
                    </a:cubicBezTo>
                    <a:cubicBezTo>
                      <a:pt x="53761" y="3859"/>
                      <a:pt x="60515" y="20387"/>
                      <a:pt x="92060" y="12567"/>
                    </a:cubicBezTo>
                    <a:lnTo>
                      <a:pt x="98903" y="41981"/>
                    </a:lnTo>
                    <a:close/>
                  </a:path>
                </a:pathLst>
              </a:custGeom>
              <a:solidFill>
                <a:srgbClr val="AA6550"/>
              </a:solidFill>
              <a:ln w="8886" cap="flat">
                <a:noFill/>
                <a:prstDash val="solid"/>
                <a:miter/>
              </a:ln>
            </p:spPr>
            <p:txBody>
              <a:bodyPr rtlCol="1" anchor="ctr"/>
              <a:lstStyle/>
              <a:p>
                <a:endParaRPr lang="ar-SA"/>
              </a:p>
            </p:txBody>
          </p:sp>
          <p:sp>
            <p:nvSpPr>
              <p:cNvPr id="897" name="Freeform: Shape 896">
                <a:extLst>
                  <a:ext uri="{FF2B5EF4-FFF2-40B4-BE49-F238E27FC236}">
                    <a16:creationId xmlns:a16="http://schemas.microsoft.com/office/drawing/2014/main" id="{6FAE0BC6-8010-43B8-9A38-2E268B515734}"/>
                  </a:ext>
                </a:extLst>
              </p:cNvPr>
              <p:cNvSpPr/>
              <p:nvPr/>
            </p:nvSpPr>
            <p:spPr>
              <a:xfrm>
                <a:off x="1965632" y="3149129"/>
                <a:ext cx="28910" cy="29808"/>
              </a:xfrm>
              <a:custGeom>
                <a:avLst/>
                <a:gdLst>
                  <a:gd name="connsiteX0" fmla="*/ 28702 w 28910"/>
                  <a:gd name="connsiteY0" fmla="*/ 46 h 29808"/>
                  <a:gd name="connsiteX1" fmla="*/ 17772 w 28910"/>
                  <a:gd name="connsiteY1" fmla="*/ 18263 h 29808"/>
                  <a:gd name="connsiteX2" fmla="*/ 0 w 28910"/>
                  <a:gd name="connsiteY2" fmla="*/ 29637 h 29808"/>
                  <a:gd name="connsiteX3" fmla="*/ 14751 w 28910"/>
                  <a:gd name="connsiteY3" fmla="*/ 15064 h 29808"/>
                  <a:gd name="connsiteX4" fmla="*/ 28702 w 28910"/>
                  <a:gd name="connsiteY4" fmla="*/ 46 h 2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0" h="29808">
                    <a:moveTo>
                      <a:pt x="28702" y="46"/>
                    </a:moveTo>
                    <a:cubicBezTo>
                      <a:pt x="29857" y="490"/>
                      <a:pt x="26214" y="9732"/>
                      <a:pt x="17772" y="18263"/>
                    </a:cubicBezTo>
                    <a:cubicBezTo>
                      <a:pt x="9330" y="26793"/>
                      <a:pt x="0" y="30703"/>
                      <a:pt x="0" y="29637"/>
                    </a:cubicBezTo>
                    <a:cubicBezTo>
                      <a:pt x="0" y="28571"/>
                      <a:pt x="6931" y="23150"/>
                      <a:pt x="14751" y="15064"/>
                    </a:cubicBezTo>
                    <a:cubicBezTo>
                      <a:pt x="22571" y="6977"/>
                      <a:pt x="27547" y="-665"/>
                      <a:pt x="28702" y="46"/>
                    </a:cubicBezTo>
                    <a:close/>
                  </a:path>
                </a:pathLst>
              </a:custGeom>
              <a:solidFill>
                <a:srgbClr val="995037"/>
              </a:solidFill>
              <a:ln w="8886" cap="flat">
                <a:noFill/>
                <a:prstDash val="solid"/>
                <a:miter/>
              </a:ln>
            </p:spPr>
            <p:txBody>
              <a:bodyPr rtlCol="1" anchor="ctr"/>
              <a:lstStyle/>
              <a:p>
                <a:endParaRPr lang="ar-SA"/>
              </a:p>
            </p:txBody>
          </p:sp>
          <p:sp>
            <p:nvSpPr>
              <p:cNvPr id="898" name="Freeform: Shape 897">
                <a:extLst>
                  <a:ext uri="{FF2B5EF4-FFF2-40B4-BE49-F238E27FC236}">
                    <a16:creationId xmlns:a16="http://schemas.microsoft.com/office/drawing/2014/main" id="{AA6211C5-5617-4D8C-8A88-85B338F65DCD}"/>
                  </a:ext>
                </a:extLst>
              </p:cNvPr>
              <p:cNvSpPr/>
              <p:nvPr/>
            </p:nvSpPr>
            <p:spPr>
              <a:xfrm>
                <a:off x="1985993" y="3182371"/>
                <a:ext cx="18443" cy="21900"/>
              </a:xfrm>
              <a:custGeom>
                <a:avLst/>
                <a:gdLst>
                  <a:gd name="connsiteX0" fmla="*/ 18115 w 18443"/>
                  <a:gd name="connsiteY0" fmla="*/ 38 h 21900"/>
                  <a:gd name="connsiteX1" fmla="*/ 12073 w 18443"/>
                  <a:gd name="connsiteY1" fmla="*/ 13367 h 21900"/>
                  <a:gd name="connsiteX2" fmla="*/ 76 w 18443"/>
                  <a:gd name="connsiteY2" fmla="*/ 21720 h 21900"/>
                  <a:gd name="connsiteX3" fmla="*/ 8962 w 18443"/>
                  <a:gd name="connsiteY3" fmla="*/ 10435 h 21900"/>
                  <a:gd name="connsiteX4" fmla="*/ 18115 w 18443"/>
                  <a:gd name="connsiteY4" fmla="*/ 38 h 2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3" h="21900">
                    <a:moveTo>
                      <a:pt x="18115" y="38"/>
                    </a:moveTo>
                    <a:cubicBezTo>
                      <a:pt x="19270" y="571"/>
                      <a:pt x="17404" y="7058"/>
                      <a:pt x="12073" y="13367"/>
                    </a:cubicBezTo>
                    <a:cubicBezTo>
                      <a:pt x="6741" y="19676"/>
                      <a:pt x="787" y="22698"/>
                      <a:pt x="76" y="21720"/>
                    </a:cubicBezTo>
                    <a:cubicBezTo>
                      <a:pt x="-635" y="20743"/>
                      <a:pt x="3720" y="16211"/>
                      <a:pt x="8962" y="10435"/>
                    </a:cubicBezTo>
                    <a:cubicBezTo>
                      <a:pt x="14205" y="4659"/>
                      <a:pt x="16960" y="-495"/>
                      <a:pt x="18115" y="38"/>
                    </a:cubicBezTo>
                    <a:close/>
                  </a:path>
                </a:pathLst>
              </a:custGeom>
              <a:solidFill>
                <a:srgbClr val="995037"/>
              </a:solidFill>
              <a:ln w="8886" cap="flat">
                <a:noFill/>
                <a:prstDash val="solid"/>
                <a:miter/>
              </a:ln>
            </p:spPr>
            <p:txBody>
              <a:bodyPr rtlCol="1" anchor="ctr"/>
              <a:lstStyle/>
              <a:p>
                <a:endParaRPr lang="ar-SA"/>
              </a:p>
            </p:txBody>
          </p:sp>
          <p:sp>
            <p:nvSpPr>
              <p:cNvPr id="899" name="Freeform: Shape 898">
                <a:extLst>
                  <a:ext uri="{FF2B5EF4-FFF2-40B4-BE49-F238E27FC236}">
                    <a16:creationId xmlns:a16="http://schemas.microsoft.com/office/drawing/2014/main" id="{A04647F6-8404-466B-9A88-4A3FFA8B9B94}"/>
                  </a:ext>
                </a:extLst>
              </p:cNvPr>
              <p:cNvSpPr/>
              <p:nvPr/>
            </p:nvSpPr>
            <p:spPr>
              <a:xfrm>
                <a:off x="1641465" y="3415759"/>
                <a:ext cx="16526" cy="91705"/>
              </a:xfrm>
              <a:custGeom>
                <a:avLst/>
                <a:gdLst>
                  <a:gd name="connsiteX0" fmla="*/ 355 w 16526"/>
                  <a:gd name="connsiteY0" fmla="*/ 91705 h 91705"/>
                  <a:gd name="connsiteX1" fmla="*/ 16350 w 16526"/>
                  <a:gd name="connsiteY1" fmla="*/ 0 h 91705"/>
                  <a:gd name="connsiteX2" fmla="*/ 7464 w 16526"/>
                  <a:gd name="connsiteY2" fmla="*/ 45675 h 91705"/>
                  <a:gd name="connsiteX3" fmla="*/ 355 w 16526"/>
                  <a:gd name="connsiteY3" fmla="*/ 91705 h 91705"/>
                </a:gdLst>
                <a:ahLst/>
                <a:cxnLst>
                  <a:cxn ang="0">
                    <a:pos x="connsiteX0" y="connsiteY0"/>
                  </a:cxn>
                  <a:cxn ang="0">
                    <a:pos x="connsiteX1" y="connsiteY1"/>
                  </a:cxn>
                  <a:cxn ang="0">
                    <a:pos x="connsiteX2" y="connsiteY2"/>
                  </a:cxn>
                  <a:cxn ang="0">
                    <a:pos x="connsiteX3" y="connsiteY3"/>
                  </a:cxn>
                </a:cxnLst>
                <a:rect l="l" t="t" r="r" b="b"/>
                <a:pathLst>
                  <a:path w="16526" h="91705">
                    <a:moveTo>
                      <a:pt x="355" y="91705"/>
                    </a:moveTo>
                    <a:cubicBezTo>
                      <a:pt x="-1506" y="60309"/>
                      <a:pt x="3970" y="28912"/>
                      <a:pt x="16350" y="0"/>
                    </a:cubicBezTo>
                    <a:cubicBezTo>
                      <a:pt x="17594" y="0"/>
                      <a:pt x="11996" y="20438"/>
                      <a:pt x="7464" y="45675"/>
                    </a:cubicBezTo>
                    <a:cubicBezTo>
                      <a:pt x="2932" y="70912"/>
                      <a:pt x="1688" y="91705"/>
                      <a:pt x="355" y="91705"/>
                    </a:cubicBezTo>
                    <a:close/>
                  </a:path>
                </a:pathLst>
              </a:custGeom>
              <a:solidFill>
                <a:srgbClr val="995037"/>
              </a:solidFill>
              <a:ln w="8886" cap="flat">
                <a:noFill/>
                <a:prstDash val="solid"/>
                <a:miter/>
              </a:ln>
            </p:spPr>
            <p:txBody>
              <a:bodyPr rtlCol="1" anchor="ctr"/>
              <a:lstStyle/>
              <a:p>
                <a:endParaRPr lang="ar-SA"/>
              </a:p>
            </p:txBody>
          </p:sp>
          <p:sp>
            <p:nvSpPr>
              <p:cNvPr id="900" name="Freeform: Shape 899">
                <a:extLst>
                  <a:ext uri="{FF2B5EF4-FFF2-40B4-BE49-F238E27FC236}">
                    <a16:creationId xmlns:a16="http://schemas.microsoft.com/office/drawing/2014/main" id="{15484815-694A-49B5-83BB-61956C036BDA}"/>
                  </a:ext>
                </a:extLst>
              </p:cNvPr>
              <p:cNvSpPr/>
              <p:nvPr/>
            </p:nvSpPr>
            <p:spPr>
              <a:xfrm>
                <a:off x="859929" y="3075597"/>
                <a:ext cx="128493" cy="26480"/>
              </a:xfrm>
              <a:custGeom>
                <a:avLst/>
                <a:gdLst>
                  <a:gd name="connsiteX0" fmla="*/ 8086 w 128493"/>
                  <a:gd name="connsiteY0" fmla="*/ 0 h 26480"/>
                  <a:gd name="connsiteX1" fmla="*/ 0 w 128493"/>
                  <a:gd name="connsiteY1" fmla="*/ 26481 h 26480"/>
                  <a:gd name="connsiteX2" fmla="*/ 128494 w 128493"/>
                  <a:gd name="connsiteY2" fmla="*/ 26481 h 26480"/>
                  <a:gd name="connsiteX3" fmla="*/ 121740 w 128493"/>
                  <a:gd name="connsiteY3" fmla="*/ 8442 h 26480"/>
                  <a:gd name="connsiteX4" fmla="*/ 8086 w 128493"/>
                  <a:gd name="connsiteY4" fmla="*/ 0 h 2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93" h="26480">
                    <a:moveTo>
                      <a:pt x="8086" y="0"/>
                    </a:moveTo>
                    <a:lnTo>
                      <a:pt x="0" y="26481"/>
                    </a:lnTo>
                    <a:lnTo>
                      <a:pt x="128494" y="26481"/>
                    </a:lnTo>
                    <a:lnTo>
                      <a:pt x="121740" y="8442"/>
                    </a:lnTo>
                    <a:lnTo>
                      <a:pt x="8086" y="0"/>
                    </a:lnTo>
                    <a:close/>
                  </a:path>
                </a:pathLst>
              </a:custGeom>
              <a:solidFill>
                <a:srgbClr val="455A64"/>
              </a:solidFill>
              <a:ln w="8886" cap="flat">
                <a:noFill/>
                <a:prstDash val="solid"/>
                <a:miter/>
              </a:ln>
            </p:spPr>
            <p:txBody>
              <a:bodyPr rtlCol="1" anchor="ctr"/>
              <a:lstStyle/>
              <a:p>
                <a:endParaRPr lang="ar-SA"/>
              </a:p>
            </p:txBody>
          </p:sp>
          <p:sp>
            <p:nvSpPr>
              <p:cNvPr id="901" name="Freeform: Shape 900">
                <a:extLst>
                  <a:ext uri="{FF2B5EF4-FFF2-40B4-BE49-F238E27FC236}">
                    <a16:creationId xmlns:a16="http://schemas.microsoft.com/office/drawing/2014/main" id="{CB70E3F3-5C31-46C4-8B5A-F7C5F1DD5AA5}"/>
                  </a:ext>
                </a:extLst>
              </p:cNvPr>
              <p:cNvSpPr/>
              <p:nvPr/>
            </p:nvSpPr>
            <p:spPr>
              <a:xfrm>
                <a:off x="855752" y="3157883"/>
                <a:ext cx="136846" cy="1777"/>
              </a:xfrm>
              <a:custGeom>
                <a:avLst/>
                <a:gdLst>
                  <a:gd name="connsiteX0" fmla="*/ 136847 w 136846"/>
                  <a:gd name="connsiteY0" fmla="*/ 1777 h 1777"/>
                  <a:gd name="connsiteX1" fmla="*/ 134714 w 136846"/>
                  <a:gd name="connsiteY1" fmla="*/ 0 h 1777"/>
                  <a:gd name="connsiteX2" fmla="*/ 2133 w 136846"/>
                  <a:gd name="connsiteY2" fmla="*/ 0 h 1777"/>
                  <a:gd name="connsiteX3" fmla="*/ 0 w 136846"/>
                  <a:gd name="connsiteY3" fmla="*/ 1777 h 1777"/>
                  <a:gd name="connsiteX4" fmla="*/ 136847 w 136846"/>
                  <a:gd name="connsiteY4" fmla="*/ 1777 h 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46" h="1777">
                    <a:moveTo>
                      <a:pt x="136847" y="1777"/>
                    </a:moveTo>
                    <a:lnTo>
                      <a:pt x="134714" y="0"/>
                    </a:lnTo>
                    <a:lnTo>
                      <a:pt x="2133" y="0"/>
                    </a:lnTo>
                    <a:lnTo>
                      <a:pt x="0" y="1777"/>
                    </a:lnTo>
                    <a:lnTo>
                      <a:pt x="136847" y="1777"/>
                    </a:lnTo>
                    <a:close/>
                  </a:path>
                </a:pathLst>
              </a:custGeom>
              <a:solidFill>
                <a:srgbClr val="263238"/>
              </a:solidFill>
              <a:ln w="8886" cap="flat">
                <a:noFill/>
                <a:prstDash val="solid"/>
                <a:miter/>
              </a:ln>
            </p:spPr>
            <p:txBody>
              <a:bodyPr rtlCol="1" anchor="ctr"/>
              <a:lstStyle/>
              <a:p>
                <a:endParaRPr lang="ar-SA"/>
              </a:p>
            </p:txBody>
          </p:sp>
          <p:sp>
            <p:nvSpPr>
              <p:cNvPr id="902" name="Freeform: Shape 901">
                <a:extLst>
                  <a:ext uri="{FF2B5EF4-FFF2-40B4-BE49-F238E27FC236}">
                    <a16:creationId xmlns:a16="http://schemas.microsoft.com/office/drawing/2014/main" id="{B3F6E0AB-2146-4455-A38F-0523F4BFB343}"/>
                  </a:ext>
                </a:extLst>
              </p:cNvPr>
              <p:cNvSpPr/>
              <p:nvPr/>
            </p:nvSpPr>
            <p:spPr>
              <a:xfrm>
                <a:off x="850865" y="3105810"/>
                <a:ext cx="146621" cy="204420"/>
              </a:xfrm>
              <a:custGeom>
                <a:avLst/>
                <a:gdLst>
                  <a:gd name="connsiteX0" fmla="*/ 119430 w 146621"/>
                  <a:gd name="connsiteY0" fmla="*/ 200827 h 204420"/>
                  <a:gd name="connsiteX1" fmla="*/ 146621 w 146621"/>
                  <a:gd name="connsiteY1" fmla="*/ 0 h 204420"/>
                  <a:gd name="connsiteX2" fmla="*/ 0 w 146621"/>
                  <a:gd name="connsiteY2" fmla="*/ 0 h 204420"/>
                  <a:gd name="connsiteX3" fmla="*/ 27280 w 146621"/>
                  <a:gd name="connsiteY3" fmla="*/ 200827 h 204420"/>
                  <a:gd name="connsiteX4" fmla="*/ 119430 w 146621"/>
                  <a:gd name="connsiteY4" fmla="*/ 200827 h 204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21" h="204420">
                    <a:moveTo>
                      <a:pt x="119430" y="200827"/>
                    </a:moveTo>
                    <a:lnTo>
                      <a:pt x="146621" y="0"/>
                    </a:lnTo>
                    <a:lnTo>
                      <a:pt x="0" y="0"/>
                    </a:lnTo>
                    <a:lnTo>
                      <a:pt x="27280" y="200827"/>
                    </a:lnTo>
                    <a:cubicBezTo>
                      <a:pt x="27280" y="200827"/>
                      <a:pt x="83174" y="208913"/>
                      <a:pt x="119430" y="200827"/>
                    </a:cubicBezTo>
                    <a:close/>
                  </a:path>
                </a:pathLst>
              </a:custGeom>
              <a:solidFill>
                <a:srgbClr val="263238"/>
              </a:solidFill>
              <a:ln w="8886" cap="flat">
                <a:noFill/>
                <a:prstDash val="solid"/>
                <a:miter/>
              </a:ln>
            </p:spPr>
            <p:txBody>
              <a:bodyPr rtlCol="1" anchor="ctr"/>
              <a:lstStyle/>
              <a:p>
                <a:endParaRPr lang="ar-SA"/>
              </a:p>
            </p:txBody>
          </p:sp>
          <p:sp>
            <p:nvSpPr>
              <p:cNvPr id="903" name="Freeform: Shape 902">
                <a:extLst>
                  <a:ext uri="{FF2B5EF4-FFF2-40B4-BE49-F238E27FC236}">
                    <a16:creationId xmlns:a16="http://schemas.microsoft.com/office/drawing/2014/main" id="{75514DF0-DEEF-4160-993C-8294A7C8818C}"/>
                  </a:ext>
                </a:extLst>
              </p:cNvPr>
              <p:cNvSpPr/>
              <p:nvPr/>
            </p:nvSpPr>
            <p:spPr>
              <a:xfrm>
                <a:off x="848910" y="3094792"/>
                <a:ext cx="150353" cy="14306"/>
              </a:xfrm>
              <a:custGeom>
                <a:avLst/>
                <a:gdLst>
                  <a:gd name="connsiteX0" fmla="*/ 150354 w 150353"/>
                  <a:gd name="connsiteY0" fmla="*/ 14307 h 14306"/>
                  <a:gd name="connsiteX1" fmla="*/ 0 w 150353"/>
                  <a:gd name="connsiteY1" fmla="*/ 14307 h 14306"/>
                  <a:gd name="connsiteX2" fmla="*/ 0 w 150353"/>
                  <a:gd name="connsiteY2" fmla="*/ 11996 h 14306"/>
                  <a:gd name="connsiteX3" fmla="*/ 11996 w 150353"/>
                  <a:gd name="connsiteY3" fmla="*/ 0 h 14306"/>
                  <a:gd name="connsiteX4" fmla="*/ 138268 w 150353"/>
                  <a:gd name="connsiteY4" fmla="*/ 0 h 14306"/>
                  <a:gd name="connsiteX5" fmla="*/ 150354 w 150353"/>
                  <a:gd name="connsiteY5" fmla="*/ 11996 h 1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3" h="14306">
                    <a:moveTo>
                      <a:pt x="150354" y="14307"/>
                    </a:moveTo>
                    <a:lnTo>
                      <a:pt x="0" y="14307"/>
                    </a:lnTo>
                    <a:lnTo>
                      <a:pt x="0" y="11996"/>
                    </a:lnTo>
                    <a:cubicBezTo>
                      <a:pt x="0" y="5371"/>
                      <a:pt x="5371" y="0"/>
                      <a:pt x="11996" y="0"/>
                    </a:cubicBezTo>
                    <a:lnTo>
                      <a:pt x="138268" y="0"/>
                    </a:lnTo>
                    <a:cubicBezTo>
                      <a:pt x="144908" y="0"/>
                      <a:pt x="150305" y="5357"/>
                      <a:pt x="150354" y="11996"/>
                    </a:cubicBezTo>
                    <a:close/>
                  </a:path>
                </a:pathLst>
              </a:custGeom>
              <a:solidFill>
                <a:srgbClr val="455A64"/>
              </a:solidFill>
              <a:ln w="8886" cap="flat">
                <a:noFill/>
                <a:prstDash val="solid"/>
                <a:miter/>
              </a:ln>
            </p:spPr>
            <p:txBody>
              <a:bodyPr rtlCol="1" anchor="ctr"/>
              <a:lstStyle/>
              <a:p>
                <a:endParaRPr lang="ar-SA"/>
              </a:p>
            </p:txBody>
          </p:sp>
          <p:sp>
            <p:nvSpPr>
              <p:cNvPr id="904" name="Freeform: Shape 903">
                <a:extLst>
                  <a:ext uri="{FF2B5EF4-FFF2-40B4-BE49-F238E27FC236}">
                    <a16:creationId xmlns:a16="http://schemas.microsoft.com/office/drawing/2014/main" id="{74742723-4DBD-44A3-8555-4E5FECDF5E68}"/>
                  </a:ext>
                </a:extLst>
              </p:cNvPr>
              <p:cNvSpPr/>
              <p:nvPr/>
            </p:nvSpPr>
            <p:spPr>
              <a:xfrm>
                <a:off x="855752" y="3159660"/>
                <a:ext cx="136846" cy="78375"/>
              </a:xfrm>
              <a:custGeom>
                <a:avLst/>
                <a:gdLst>
                  <a:gd name="connsiteX0" fmla="*/ 126361 w 136846"/>
                  <a:gd name="connsiteY0" fmla="*/ 78376 h 78375"/>
                  <a:gd name="connsiteX1" fmla="*/ 10486 w 136846"/>
                  <a:gd name="connsiteY1" fmla="*/ 78376 h 78375"/>
                  <a:gd name="connsiteX2" fmla="*/ 0 w 136846"/>
                  <a:gd name="connsiteY2" fmla="*/ 0 h 78375"/>
                  <a:gd name="connsiteX3" fmla="*/ 136847 w 136846"/>
                  <a:gd name="connsiteY3" fmla="*/ 0 h 78375"/>
                  <a:gd name="connsiteX4" fmla="*/ 126361 w 136846"/>
                  <a:gd name="connsiteY4" fmla="*/ 78376 h 7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46" h="78375">
                    <a:moveTo>
                      <a:pt x="126361" y="78376"/>
                    </a:moveTo>
                    <a:lnTo>
                      <a:pt x="10486" y="78376"/>
                    </a:lnTo>
                    <a:lnTo>
                      <a:pt x="0" y="0"/>
                    </a:lnTo>
                    <a:lnTo>
                      <a:pt x="136847" y="0"/>
                    </a:lnTo>
                    <a:lnTo>
                      <a:pt x="126361" y="78376"/>
                    </a:lnTo>
                    <a:close/>
                  </a:path>
                </a:pathLst>
              </a:custGeom>
              <a:solidFill>
                <a:srgbClr val="E0E0E0"/>
              </a:solidFill>
              <a:ln w="8886" cap="flat">
                <a:noFill/>
                <a:prstDash val="solid"/>
                <a:miter/>
              </a:ln>
            </p:spPr>
            <p:txBody>
              <a:bodyPr rtlCol="1" anchor="ctr"/>
              <a:lstStyle/>
              <a:p>
                <a:endParaRPr lang="ar-SA"/>
              </a:p>
            </p:txBody>
          </p:sp>
          <p:sp>
            <p:nvSpPr>
              <p:cNvPr id="905" name="Freeform: Shape 904">
                <a:extLst>
                  <a:ext uri="{FF2B5EF4-FFF2-40B4-BE49-F238E27FC236}">
                    <a16:creationId xmlns:a16="http://schemas.microsoft.com/office/drawing/2014/main" id="{BFE9AAD8-3B2E-45F1-9177-836893B3AB04}"/>
                  </a:ext>
                </a:extLst>
              </p:cNvPr>
              <p:cNvSpPr/>
              <p:nvPr/>
            </p:nvSpPr>
            <p:spPr>
              <a:xfrm>
                <a:off x="894058" y="3169954"/>
                <a:ext cx="53068" cy="58215"/>
              </a:xfrm>
              <a:custGeom>
                <a:avLst/>
                <a:gdLst>
                  <a:gd name="connsiteX0" fmla="*/ 46291 w 53068"/>
                  <a:gd name="connsiteY0" fmla="*/ 41424 h 58215"/>
                  <a:gd name="connsiteX1" fmla="*/ 42914 w 53068"/>
                  <a:gd name="connsiteY1" fmla="*/ 2325 h 58215"/>
                  <a:gd name="connsiteX2" fmla="*/ 12968 w 53068"/>
                  <a:gd name="connsiteY2" fmla="*/ 10411 h 58215"/>
                  <a:gd name="connsiteX3" fmla="*/ 4970 w 53068"/>
                  <a:gd name="connsiteY3" fmla="*/ 51377 h 58215"/>
                  <a:gd name="connsiteX4" fmla="*/ 46291 w 53068"/>
                  <a:gd name="connsiteY4" fmla="*/ 41424 h 58215"/>
                  <a:gd name="connsiteX5" fmla="*/ 23009 w 53068"/>
                  <a:gd name="connsiteY5" fmla="*/ 39380 h 58215"/>
                  <a:gd name="connsiteX6" fmla="*/ 10479 w 53068"/>
                  <a:gd name="connsiteY6" fmla="*/ 54131 h 58215"/>
                  <a:gd name="connsiteX7" fmla="*/ 27097 w 53068"/>
                  <a:gd name="connsiteY7" fmla="*/ 28450 h 58215"/>
                  <a:gd name="connsiteX8" fmla="*/ 41848 w 53068"/>
                  <a:gd name="connsiteY8" fmla="*/ 4102 h 58215"/>
                  <a:gd name="connsiteX9" fmla="*/ 23009 w 53068"/>
                  <a:gd name="connsiteY9" fmla="*/ 39380 h 5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68" h="58215">
                    <a:moveTo>
                      <a:pt x="46291" y="41424"/>
                    </a:moveTo>
                    <a:cubicBezTo>
                      <a:pt x="53844" y="28184"/>
                      <a:pt x="57932" y="11833"/>
                      <a:pt x="42914" y="2325"/>
                    </a:cubicBezTo>
                    <a:cubicBezTo>
                      <a:pt x="42914" y="2325"/>
                      <a:pt x="28696" y="-6561"/>
                      <a:pt x="12968" y="10411"/>
                    </a:cubicBezTo>
                    <a:cubicBezTo>
                      <a:pt x="882" y="23741"/>
                      <a:pt x="-4805" y="39380"/>
                      <a:pt x="4970" y="51377"/>
                    </a:cubicBezTo>
                    <a:cubicBezTo>
                      <a:pt x="17055" y="65950"/>
                      <a:pt x="38826" y="54664"/>
                      <a:pt x="46291" y="41424"/>
                    </a:cubicBezTo>
                    <a:close/>
                    <a:moveTo>
                      <a:pt x="23009" y="39380"/>
                    </a:moveTo>
                    <a:cubicBezTo>
                      <a:pt x="17382" y="42854"/>
                      <a:pt x="12997" y="48016"/>
                      <a:pt x="10479" y="54131"/>
                    </a:cubicBezTo>
                    <a:cubicBezTo>
                      <a:pt x="9058" y="44623"/>
                      <a:pt x="13145" y="39291"/>
                      <a:pt x="27097" y="28450"/>
                    </a:cubicBezTo>
                    <a:cubicBezTo>
                      <a:pt x="35135" y="22692"/>
                      <a:pt x="40466" y="13894"/>
                      <a:pt x="41848" y="4102"/>
                    </a:cubicBezTo>
                    <a:cubicBezTo>
                      <a:pt x="49312" y="22052"/>
                      <a:pt x="33050" y="32449"/>
                      <a:pt x="23009" y="39380"/>
                    </a:cubicBezTo>
                    <a:close/>
                  </a:path>
                </a:pathLst>
              </a:custGeom>
              <a:solidFill>
                <a:srgbClr val="263238"/>
              </a:solidFill>
              <a:ln w="8886" cap="flat">
                <a:noFill/>
                <a:prstDash val="solid"/>
                <a:miter/>
              </a:ln>
            </p:spPr>
            <p:txBody>
              <a:bodyPr rtlCol="1" anchor="ctr"/>
              <a:lstStyle/>
              <a:p>
                <a:endParaRPr lang="ar-SA"/>
              </a:p>
            </p:txBody>
          </p:sp>
          <p:sp>
            <p:nvSpPr>
              <p:cNvPr id="906" name="Freeform: Shape 905">
                <a:extLst>
                  <a:ext uri="{FF2B5EF4-FFF2-40B4-BE49-F238E27FC236}">
                    <a16:creationId xmlns:a16="http://schemas.microsoft.com/office/drawing/2014/main" id="{6D493DB4-ED04-4F27-93AF-6AC4B64B06B8}"/>
                  </a:ext>
                </a:extLst>
              </p:cNvPr>
              <p:cNvSpPr/>
              <p:nvPr/>
            </p:nvSpPr>
            <p:spPr>
              <a:xfrm>
                <a:off x="863661" y="3081107"/>
                <a:ext cx="27635" cy="8797"/>
              </a:xfrm>
              <a:custGeom>
                <a:avLst/>
                <a:gdLst>
                  <a:gd name="connsiteX0" fmla="*/ 2666 w 27635"/>
                  <a:gd name="connsiteY0" fmla="*/ 0 h 8797"/>
                  <a:gd name="connsiteX1" fmla="*/ 27636 w 27635"/>
                  <a:gd name="connsiteY1" fmla="*/ 3643 h 8797"/>
                  <a:gd name="connsiteX2" fmla="*/ 27636 w 27635"/>
                  <a:gd name="connsiteY2" fmla="*/ 8797 h 8797"/>
                  <a:gd name="connsiteX3" fmla="*/ 0 w 27635"/>
                  <a:gd name="connsiteY3" fmla="*/ 8797 h 8797"/>
                  <a:gd name="connsiteX4" fmla="*/ 2666 w 27635"/>
                  <a:gd name="connsiteY4" fmla="*/ 0 h 8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35" h="8797">
                    <a:moveTo>
                      <a:pt x="2666" y="0"/>
                    </a:moveTo>
                    <a:lnTo>
                      <a:pt x="27636" y="3643"/>
                    </a:lnTo>
                    <a:lnTo>
                      <a:pt x="27636" y="8797"/>
                    </a:lnTo>
                    <a:lnTo>
                      <a:pt x="0" y="8797"/>
                    </a:lnTo>
                    <a:lnTo>
                      <a:pt x="2666" y="0"/>
                    </a:lnTo>
                    <a:close/>
                  </a:path>
                </a:pathLst>
              </a:custGeom>
              <a:solidFill>
                <a:srgbClr val="263238"/>
              </a:solidFill>
              <a:ln w="8886" cap="flat">
                <a:noFill/>
                <a:prstDash val="solid"/>
                <a:miter/>
              </a:ln>
            </p:spPr>
            <p:txBody>
              <a:bodyPr rtlCol="1" anchor="ctr"/>
              <a:lstStyle/>
              <a:p>
                <a:endParaRPr lang="ar-SA"/>
              </a:p>
            </p:txBody>
          </p:sp>
          <p:sp>
            <p:nvSpPr>
              <p:cNvPr id="907" name="Freeform: Shape 906">
                <a:extLst>
                  <a:ext uri="{FF2B5EF4-FFF2-40B4-BE49-F238E27FC236}">
                    <a16:creationId xmlns:a16="http://schemas.microsoft.com/office/drawing/2014/main" id="{3608CD70-208C-43B1-B3B7-D75D0F6C1D9D}"/>
                  </a:ext>
                </a:extLst>
              </p:cNvPr>
              <p:cNvSpPr/>
              <p:nvPr/>
            </p:nvSpPr>
            <p:spPr>
              <a:xfrm>
                <a:off x="847577" y="3215732"/>
                <a:ext cx="169369" cy="390990"/>
              </a:xfrm>
              <a:custGeom>
                <a:avLst/>
                <a:gdLst>
                  <a:gd name="connsiteX0" fmla="*/ 20438 w 169369"/>
                  <a:gd name="connsiteY0" fmla="*/ 390990 h 390990"/>
                  <a:gd name="connsiteX1" fmla="*/ 1600 w 169369"/>
                  <a:gd name="connsiteY1" fmla="*/ 145822 h 390990"/>
                  <a:gd name="connsiteX2" fmla="*/ 0 w 169369"/>
                  <a:gd name="connsiteY2" fmla="*/ 30302 h 390990"/>
                  <a:gd name="connsiteX3" fmla="*/ 100236 w 169369"/>
                  <a:gd name="connsiteY3" fmla="*/ 0 h 390990"/>
                  <a:gd name="connsiteX4" fmla="*/ 169370 w 169369"/>
                  <a:gd name="connsiteY4" fmla="*/ 388680 h 39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69" h="390990">
                    <a:moveTo>
                      <a:pt x="20438" y="390990"/>
                    </a:moveTo>
                    <a:cubicBezTo>
                      <a:pt x="20438" y="390990"/>
                      <a:pt x="-5065" y="360778"/>
                      <a:pt x="1600" y="145822"/>
                    </a:cubicBezTo>
                    <a:lnTo>
                      <a:pt x="0" y="30302"/>
                    </a:lnTo>
                    <a:lnTo>
                      <a:pt x="100236" y="0"/>
                    </a:lnTo>
                    <a:lnTo>
                      <a:pt x="169370" y="388680"/>
                    </a:lnTo>
                    <a:close/>
                  </a:path>
                </a:pathLst>
              </a:custGeom>
              <a:solidFill>
                <a:srgbClr val="AA6550"/>
              </a:solidFill>
              <a:ln w="8886" cap="flat">
                <a:noFill/>
                <a:prstDash val="solid"/>
                <a:miter/>
              </a:ln>
            </p:spPr>
            <p:txBody>
              <a:bodyPr rtlCol="1" anchor="ctr"/>
              <a:lstStyle/>
              <a:p>
                <a:endParaRPr lang="ar-SA"/>
              </a:p>
            </p:txBody>
          </p:sp>
          <p:sp>
            <p:nvSpPr>
              <p:cNvPr id="908" name="Freeform: Shape 907">
                <a:extLst>
                  <a:ext uri="{FF2B5EF4-FFF2-40B4-BE49-F238E27FC236}">
                    <a16:creationId xmlns:a16="http://schemas.microsoft.com/office/drawing/2014/main" id="{ADE1F679-09DE-4005-ADF7-0D999B4CCF31}"/>
                  </a:ext>
                </a:extLst>
              </p:cNvPr>
              <p:cNvSpPr/>
              <p:nvPr/>
            </p:nvSpPr>
            <p:spPr>
              <a:xfrm>
                <a:off x="867482" y="3168331"/>
                <a:ext cx="128582" cy="77880"/>
              </a:xfrm>
              <a:custGeom>
                <a:avLst/>
                <a:gdLst>
                  <a:gd name="connsiteX0" fmla="*/ 76865 w 128582"/>
                  <a:gd name="connsiteY0" fmla="*/ 54510 h 77880"/>
                  <a:gd name="connsiteX1" fmla="*/ 98725 w 128582"/>
                  <a:gd name="connsiteY1" fmla="*/ 24297 h 77880"/>
                  <a:gd name="connsiteX2" fmla="*/ 128583 w 128582"/>
                  <a:gd name="connsiteY2" fmla="*/ 12567 h 77880"/>
                  <a:gd name="connsiteX3" fmla="*/ 100413 w 128582"/>
                  <a:gd name="connsiteY3" fmla="*/ 482 h 77880"/>
                  <a:gd name="connsiteX4" fmla="*/ 36522 w 128582"/>
                  <a:gd name="connsiteY4" fmla="*/ 12567 h 77880"/>
                  <a:gd name="connsiteX5" fmla="*/ 0 w 128582"/>
                  <a:gd name="connsiteY5" fmla="*/ 77881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82" h="77880">
                    <a:moveTo>
                      <a:pt x="76865" y="54510"/>
                    </a:moveTo>
                    <a:cubicBezTo>
                      <a:pt x="81075" y="42536"/>
                      <a:pt x="88668" y="32040"/>
                      <a:pt x="98725" y="24297"/>
                    </a:cubicBezTo>
                    <a:cubicBezTo>
                      <a:pt x="107291" y="17508"/>
                      <a:pt x="117686" y="13424"/>
                      <a:pt x="128583" y="12567"/>
                    </a:cubicBezTo>
                    <a:cubicBezTo>
                      <a:pt x="128583" y="12567"/>
                      <a:pt x="126006" y="-2894"/>
                      <a:pt x="100413" y="482"/>
                    </a:cubicBezTo>
                    <a:cubicBezTo>
                      <a:pt x="74821" y="3859"/>
                      <a:pt x="68068" y="20387"/>
                      <a:pt x="36522" y="12567"/>
                    </a:cubicBezTo>
                    <a:lnTo>
                      <a:pt x="0" y="77881"/>
                    </a:lnTo>
                    <a:close/>
                  </a:path>
                </a:pathLst>
              </a:custGeom>
              <a:solidFill>
                <a:srgbClr val="AA6550"/>
              </a:solidFill>
              <a:ln w="8886" cap="flat">
                <a:noFill/>
                <a:prstDash val="solid"/>
                <a:miter/>
              </a:ln>
            </p:spPr>
            <p:txBody>
              <a:bodyPr rtlCol="1" anchor="ctr"/>
              <a:lstStyle/>
              <a:p>
                <a:endParaRPr lang="ar-SA"/>
              </a:p>
            </p:txBody>
          </p:sp>
          <p:sp>
            <p:nvSpPr>
              <p:cNvPr id="909" name="Freeform: Shape 908">
                <a:extLst>
                  <a:ext uri="{FF2B5EF4-FFF2-40B4-BE49-F238E27FC236}">
                    <a16:creationId xmlns:a16="http://schemas.microsoft.com/office/drawing/2014/main" id="{E72518AB-B281-4D83-8C70-F31EAE64CAC4}"/>
                  </a:ext>
                </a:extLst>
              </p:cNvPr>
              <p:cNvSpPr/>
              <p:nvPr/>
            </p:nvSpPr>
            <p:spPr>
              <a:xfrm>
                <a:off x="824545" y="3140644"/>
                <a:ext cx="86567" cy="134180"/>
              </a:xfrm>
              <a:custGeom>
                <a:avLst/>
                <a:gdLst>
                  <a:gd name="connsiteX0" fmla="*/ 86567 w 86567"/>
                  <a:gd name="connsiteY0" fmla="*/ 45586 h 134180"/>
                  <a:gd name="connsiteX1" fmla="*/ 33251 w 86567"/>
                  <a:gd name="connsiteY1" fmla="*/ 0 h 134180"/>
                  <a:gd name="connsiteX2" fmla="*/ 16545 w 86567"/>
                  <a:gd name="connsiteY2" fmla="*/ 25325 h 134180"/>
                  <a:gd name="connsiteX3" fmla="*/ 4291 w 86567"/>
                  <a:gd name="connsiteY3" fmla="*/ 53708 h 134180"/>
                  <a:gd name="connsiteX4" fmla="*/ 6414 w 86567"/>
                  <a:gd name="connsiteY4" fmla="*/ 57760 h 134180"/>
                  <a:gd name="connsiteX5" fmla="*/ 2949 w 86567"/>
                  <a:gd name="connsiteY5" fmla="*/ 89750 h 134180"/>
                  <a:gd name="connsiteX6" fmla="*/ 25520 w 86567"/>
                  <a:gd name="connsiteY6" fmla="*/ 134181 h 13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67" h="134180">
                    <a:moveTo>
                      <a:pt x="86567" y="45586"/>
                    </a:moveTo>
                    <a:cubicBezTo>
                      <a:pt x="85057" y="41498"/>
                      <a:pt x="33251" y="0"/>
                      <a:pt x="33251" y="0"/>
                    </a:cubicBezTo>
                    <a:cubicBezTo>
                      <a:pt x="33251" y="0"/>
                      <a:pt x="6592" y="1066"/>
                      <a:pt x="16545" y="25325"/>
                    </a:cubicBezTo>
                    <a:cubicBezTo>
                      <a:pt x="5323" y="29779"/>
                      <a:pt x="-163" y="42487"/>
                      <a:pt x="4291" y="53708"/>
                    </a:cubicBezTo>
                    <a:cubicBezTo>
                      <a:pt x="4855" y="55129"/>
                      <a:pt x="5567" y="56487"/>
                      <a:pt x="6414" y="57760"/>
                    </a:cubicBezTo>
                    <a:cubicBezTo>
                      <a:pt x="6414" y="57760"/>
                      <a:pt x="-5315" y="66202"/>
                      <a:pt x="2949" y="89750"/>
                    </a:cubicBezTo>
                    <a:cubicBezTo>
                      <a:pt x="8770" y="105365"/>
                      <a:pt x="16342" y="120271"/>
                      <a:pt x="25520" y="134181"/>
                    </a:cubicBezTo>
                    <a:close/>
                  </a:path>
                </a:pathLst>
              </a:custGeom>
              <a:solidFill>
                <a:srgbClr val="AA6550"/>
              </a:solidFill>
              <a:ln w="8886" cap="flat">
                <a:noFill/>
                <a:prstDash val="solid"/>
                <a:miter/>
              </a:ln>
            </p:spPr>
            <p:txBody>
              <a:bodyPr rtlCol="1" anchor="ctr"/>
              <a:lstStyle/>
              <a:p>
                <a:endParaRPr lang="ar-SA"/>
              </a:p>
            </p:txBody>
          </p:sp>
          <p:sp>
            <p:nvSpPr>
              <p:cNvPr id="910" name="Freeform: Shape 909">
                <a:extLst>
                  <a:ext uri="{FF2B5EF4-FFF2-40B4-BE49-F238E27FC236}">
                    <a16:creationId xmlns:a16="http://schemas.microsoft.com/office/drawing/2014/main" id="{D838BB08-43FC-4A04-BC11-C1E571AED787}"/>
                  </a:ext>
                </a:extLst>
              </p:cNvPr>
              <p:cNvSpPr/>
              <p:nvPr/>
            </p:nvSpPr>
            <p:spPr>
              <a:xfrm>
                <a:off x="862965" y="3415937"/>
                <a:ext cx="200545" cy="242144"/>
              </a:xfrm>
              <a:custGeom>
                <a:avLst/>
                <a:gdLst>
                  <a:gd name="connsiteX0" fmla="*/ 62188 w 200545"/>
                  <a:gd name="connsiteY0" fmla="*/ 0 h 242144"/>
                  <a:gd name="connsiteX1" fmla="*/ 3717 w 200545"/>
                  <a:gd name="connsiteY1" fmla="*/ 139246 h 242144"/>
                  <a:gd name="connsiteX2" fmla="*/ 54813 w 200545"/>
                  <a:gd name="connsiteY2" fmla="*/ 238326 h 242144"/>
                  <a:gd name="connsiteX3" fmla="*/ 54813 w 200545"/>
                  <a:gd name="connsiteY3" fmla="*/ 238326 h 242144"/>
                  <a:gd name="connsiteX4" fmla="*/ 153804 w 200545"/>
                  <a:gd name="connsiteY4" fmla="*/ 188564 h 242144"/>
                  <a:gd name="connsiteX5" fmla="*/ 200546 w 200545"/>
                  <a:gd name="connsiteY5" fmla="*/ 51273 h 24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545" h="242144">
                    <a:moveTo>
                      <a:pt x="62188" y="0"/>
                    </a:moveTo>
                    <a:lnTo>
                      <a:pt x="3717" y="139246"/>
                    </a:lnTo>
                    <a:cubicBezTo>
                      <a:pt x="-9432" y="180707"/>
                      <a:pt x="13408" y="224998"/>
                      <a:pt x="54813" y="238326"/>
                    </a:cubicBezTo>
                    <a:lnTo>
                      <a:pt x="54813" y="238326"/>
                    </a:lnTo>
                    <a:cubicBezTo>
                      <a:pt x="95861" y="251537"/>
                      <a:pt x="139919" y="229389"/>
                      <a:pt x="153804" y="188564"/>
                    </a:cubicBezTo>
                    <a:lnTo>
                      <a:pt x="200546" y="51273"/>
                    </a:lnTo>
                    <a:close/>
                  </a:path>
                </a:pathLst>
              </a:custGeom>
              <a:solidFill>
                <a:srgbClr val="AA6550"/>
              </a:solidFill>
              <a:ln w="8886" cap="flat">
                <a:noFill/>
                <a:prstDash val="solid"/>
                <a:miter/>
              </a:ln>
            </p:spPr>
            <p:txBody>
              <a:bodyPr rtlCol="1" anchor="ctr"/>
              <a:lstStyle/>
              <a:p>
                <a:endParaRPr lang="ar-SA"/>
              </a:p>
            </p:txBody>
          </p:sp>
          <p:sp>
            <p:nvSpPr>
              <p:cNvPr id="911" name="Freeform: Shape 910">
                <a:extLst>
                  <a:ext uri="{FF2B5EF4-FFF2-40B4-BE49-F238E27FC236}">
                    <a16:creationId xmlns:a16="http://schemas.microsoft.com/office/drawing/2014/main" id="{C148C1E9-511E-42DD-BBE0-205BA1880C61}"/>
                  </a:ext>
                </a:extLst>
              </p:cNvPr>
              <p:cNvSpPr/>
              <p:nvPr/>
            </p:nvSpPr>
            <p:spPr>
              <a:xfrm>
                <a:off x="872103" y="3418603"/>
                <a:ext cx="50651" cy="125205"/>
              </a:xfrm>
              <a:custGeom>
                <a:avLst/>
                <a:gdLst>
                  <a:gd name="connsiteX0" fmla="*/ 0 w 50651"/>
                  <a:gd name="connsiteY0" fmla="*/ 125206 h 125205"/>
                  <a:gd name="connsiteX1" fmla="*/ 4710 w 50651"/>
                  <a:gd name="connsiteY1" fmla="*/ 105923 h 125205"/>
                  <a:gd name="connsiteX2" fmla="*/ 20882 w 50651"/>
                  <a:gd name="connsiteY2" fmla="*/ 60870 h 125205"/>
                  <a:gd name="connsiteX3" fmla="*/ 40610 w 50651"/>
                  <a:gd name="connsiteY3" fmla="*/ 17150 h 125205"/>
                  <a:gd name="connsiteX4" fmla="*/ 50651 w 50651"/>
                  <a:gd name="connsiteY4" fmla="*/ 0 h 125205"/>
                  <a:gd name="connsiteX5" fmla="*/ 43631 w 50651"/>
                  <a:gd name="connsiteY5" fmla="*/ 18572 h 125205"/>
                  <a:gd name="connsiteX6" fmla="*/ 25237 w 50651"/>
                  <a:gd name="connsiteY6" fmla="*/ 63003 h 125205"/>
                  <a:gd name="connsiteX7" fmla="*/ 7464 w 50651"/>
                  <a:gd name="connsiteY7" fmla="*/ 107433 h 125205"/>
                  <a:gd name="connsiteX8" fmla="*/ 0 w 50651"/>
                  <a:gd name="connsiteY8" fmla="*/ 125206 h 12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51" h="125205">
                    <a:moveTo>
                      <a:pt x="0" y="125206"/>
                    </a:moveTo>
                    <a:cubicBezTo>
                      <a:pt x="752" y="118606"/>
                      <a:pt x="2334" y="112127"/>
                      <a:pt x="4710" y="105923"/>
                    </a:cubicBezTo>
                    <a:cubicBezTo>
                      <a:pt x="8353" y="94193"/>
                      <a:pt x="13596" y="78198"/>
                      <a:pt x="20882" y="60870"/>
                    </a:cubicBezTo>
                    <a:cubicBezTo>
                      <a:pt x="28169" y="43542"/>
                      <a:pt x="35100" y="28080"/>
                      <a:pt x="40610" y="17150"/>
                    </a:cubicBezTo>
                    <a:cubicBezTo>
                      <a:pt x="43198" y="11022"/>
                      <a:pt x="46573" y="5256"/>
                      <a:pt x="50651" y="0"/>
                    </a:cubicBezTo>
                    <a:cubicBezTo>
                      <a:pt x="48914" y="6402"/>
                      <a:pt x="46563" y="12622"/>
                      <a:pt x="43631" y="18572"/>
                    </a:cubicBezTo>
                    <a:cubicBezTo>
                      <a:pt x="38832" y="29857"/>
                      <a:pt x="32168" y="45230"/>
                      <a:pt x="25237" y="63003"/>
                    </a:cubicBezTo>
                    <a:cubicBezTo>
                      <a:pt x="18305" y="80775"/>
                      <a:pt x="12174" y="95970"/>
                      <a:pt x="7464" y="107433"/>
                    </a:cubicBezTo>
                    <a:cubicBezTo>
                      <a:pt x="5604" y="113602"/>
                      <a:pt x="3102" y="119559"/>
                      <a:pt x="0" y="125206"/>
                    </a:cubicBezTo>
                    <a:close/>
                  </a:path>
                </a:pathLst>
              </a:custGeom>
              <a:solidFill>
                <a:srgbClr val="995037"/>
              </a:solidFill>
              <a:ln w="8886" cap="flat">
                <a:noFill/>
                <a:prstDash val="solid"/>
                <a:miter/>
              </a:ln>
            </p:spPr>
            <p:txBody>
              <a:bodyPr rtlCol="1" anchor="ctr"/>
              <a:lstStyle/>
              <a:p>
                <a:endParaRPr lang="ar-SA"/>
              </a:p>
            </p:txBody>
          </p:sp>
          <p:sp>
            <p:nvSpPr>
              <p:cNvPr id="912" name="Freeform: Shape 911">
                <a:extLst>
                  <a:ext uri="{FF2B5EF4-FFF2-40B4-BE49-F238E27FC236}">
                    <a16:creationId xmlns:a16="http://schemas.microsoft.com/office/drawing/2014/main" id="{EDF27945-85B7-4648-9C1F-F28948A2D248}"/>
                  </a:ext>
                </a:extLst>
              </p:cNvPr>
              <p:cNvSpPr/>
              <p:nvPr/>
            </p:nvSpPr>
            <p:spPr>
              <a:xfrm>
                <a:off x="876872" y="3439548"/>
                <a:ext cx="36373" cy="25116"/>
              </a:xfrm>
              <a:custGeom>
                <a:avLst/>
                <a:gdLst>
                  <a:gd name="connsiteX0" fmla="*/ 36374 w 36373"/>
                  <a:gd name="connsiteY0" fmla="*/ 471 h 25116"/>
                  <a:gd name="connsiteX1" fmla="*/ 16469 w 36373"/>
                  <a:gd name="connsiteY1" fmla="*/ 10156 h 25116"/>
                  <a:gd name="connsiteX2" fmla="*/ 207 w 36373"/>
                  <a:gd name="connsiteY2" fmla="*/ 25085 h 25116"/>
                  <a:gd name="connsiteX3" fmla="*/ 13892 w 36373"/>
                  <a:gd name="connsiteY3" fmla="*/ 6335 h 25116"/>
                  <a:gd name="connsiteX4" fmla="*/ 36374 w 36373"/>
                  <a:gd name="connsiteY4" fmla="*/ 470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3" h="25116">
                    <a:moveTo>
                      <a:pt x="36374" y="471"/>
                    </a:moveTo>
                    <a:cubicBezTo>
                      <a:pt x="36374" y="1803"/>
                      <a:pt x="26421" y="3225"/>
                      <a:pt x="16469" y="10156"/>
                    </a:cubicBezTo>
                    <a:cubicBezTo>
                      <a:pt x="6516" y="17088"/>
                      <a:pt x="1362" y="25707"/>
                      <a:pt x="207" y="25085"/>
                    </a:cubicBezTo>
                    <a:cubicBezTo>
                      <a:pt x="-948" y="24463"/>
                      <a:pt x="2607" y="13889"/>
                      <a:pt x="13892" y="6335"/>
                    </a:cubicBezTo>
                    <a:cubicBezTo>
                      <a:pt x="20131" y="1116"/>
                      <a:pt x="28380" y="-1036"/>
                      <a:pt x="36374" y="470"/>
                    </a:cubicBezTo>
                    <a:close/>
                  </a:path>
                </a:pathLst>
              </a:custGeom>
              <a:solidFill>
                <a:srgbClr val="995037"/>
              </a:solidFill>
              <a:ln w="8886" cap="flat">
                <a:noFill/>
                <a:prstDash val="solid"/>
                <a:miter/>
              </a:ln>
            </p:spPr>
            <p:txBody>
              <a:bodyPr rtlCol="1" anchor="ctr"/>
              <a:lstStyle/>
              <a:p>
                <a:endParaRPr lang="ar-SA"/>
              </a:p>
            </p:txBody>
          </p:sp>
          <p:sp>
            <p:nvSpPr>
              <p:cNvPr id="913" name="Freeform: Shape 912">
                <a:extLst>
                  <a:ext uri="{FF2B5EF4-FFF2-40B4-BE49-F238E27FC236}">
                    <a16:creationId xmlns:a16="http://schemas.microsoft.com/office/drawing/2014/main" id="{84A4EE2C-C7E3-4D5E-A051-BA8AEF5D87E5}"/>
                  </a:ext>
                </a:extLst>
              </p:cNvPr>
              <p:cNvSpPr/>
              <p:nvPr/>
            </p:nvSpPr>
            <p:spPr>
              <a:xfrm>
                <a:off x="950973" y="2696070"/>
                <a:ext cx="361660" cy="511635"/>
              </a:xfrm>
              <a:custGeom>
                <a:avLst/>
                <a:gdLst>
                  <a:gd name="connsiteX0" fmla="*/ 209663 w 361660"/>
                  <a:gd name="connsiteY0" fmla="*/ 0 h 511635"/>
                  <a:gd name="connsiteX1" fmla="*/ 178384 w 361660"/>
                  <a:gd name="connsiteY1" fmla="*/ 34922 h 511635"/>
                  <a:gd name="connsiteX2" fmla="*/ 132353 w 361660"/>
                  <a:gd name="connsiteY2" fmla="*/ 57227 h 511635"/>
                  <a:gd name="connsiteX3" fmla="*/ 126133 w 361660"/>
                  <a:gd name="connsiteY3" fmla="*/ 102457 h 511635"/>
                  <a:gd name="connsiteX4" fmla="*/ 56910 w 361660"/>
                  <a:gd name="connsiteY4" fmla="*/ 151242 h 511635"/>
                  <a:gd name="connsiteX5" fmla="*/ 65796 w 361660"/>
                  <a:gd name="connsiteY5" fmla="*/ 209713 h 511635"/>
                  <a:gd name="connsiteX6" fmla="*/ 34428 w 361660"/>
                  <a:gd name="connsiteY6" fmla="*/ 248901 h 511635"/>
                  <a:gd name="connsiteX7" fmla="*/ 8303 w 361660"/>
                  <a:gd name="connsiteY7" fmla="*/ 290755 h 511635"/>
                  <a:gd name="connsiteX8" fmla="*/ 32740 w 361660"/>
                  <a:gd name="connsiteY8" fmla="*/ 344072 h 511635"/>
                  <a:gd name="connsiteX9" fmla="*/ 483 w 361660"/>
                  <a:gd name="connsiteY9" fmla="*/ 391968 h 511635"/>
                  <a:gd name="connsiteX10" fmla="*/ 33806 w 361660"/>
                  <a:gd name="connsiteY10" fmla="*/ 450883 h 511635"/>
                  <a:gd name="connsiteX11" fmla="*/ 48290 w 361660"/>
                  <a:gd name="connsiteY11" fmla="*/ 501534 h 511635"/>
                  <a:gd name="connsiteX12" fmla="*/ 99919 w 361660"/>
                  <a:gd name="connsiteY12" fmla="*/ 508732 h 511635"/>
                  <a:gd name="connsiteX13" fmla="*/ 277642 w 361660"/>
                  <a:gd name="connsiteY13" fmla="*/ 471054 h 511635"/>
                  <a:gd name="connsiteX14" fmla="*/ 294081 w 361660"/>
                  <a:gd name="connsiteY14" fmla="*/ 384681 h 511635"/>
                  <a:gd name="connsiteX15" fmla="*/ 348731 w 361660"/>
                  <a:gd name="connsiteY15" fmla="*/ 311193 h 511635"/>
                  <a:gd name="connsiteX16" fmla="*/ 348731 w 361660"/>
                  <a:gd name="connsiteY16" fmla="*/ 224819 h 51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660" h="511635">
                    <a:moveTo>
                      <a:pt x="209663" y="0"/>
                    </a:moveTo>
                    <a:cubicBezTo>
                      <a:pt x="215439" y="16706"/>
                      <a:pt x="195623" y="31013"/>
                      <a:pt x="178384" y="34922"/>
                    </a:cubicBezTo>
                    <a:cubicBezTo>
                      <a:pt x="161145" y="38832"/>
                      <a:pt x="140262" y="41409"/>
                      <a:pt x="132353" y="57227"/>
                    </a:cubicBezTo>
                    <a:cubicBezTo>
                      <a:pt x="125422" y="70911"/>
                      <a:pt x="132353" y="88417"/>
                      <a:pt x="126133" y="102457"/>
                    </a:cubicBezTo>
                    <a:cubicBezTo>
                      <a:pt x="114315" y="129116"/>
                      <a:pt x="66329" y="123517"/>
                      <a:pt x="56910" y="151242"/>
                    </a:cubicBezTo>
                    <a:cubicBezTo>
                      <a:pt x="50512" y="170170"/>
                      <a:pt x="68284" y="189808"/>
                      <a:pt x="65796" y="209713"/>
                    </a:cubicBezTo>
                    <a:cubicBezTo>
                      <a:pt x="63930" y="226863"/>
                      <a:pt x="48024" y="238504"/>
                      <a:pt x="34428" y="248901"/>
                    </a:cubicBezTo>
                    <a:cubicBezTo>
                      <a:pt x="20832" y="259298"/>
                      <a:pt x="6081" y="273693"/>
                      <a:pt x="8303" y="290755"/>
                    </a:cubicBezTo>
                    <a:cubicBezTo>
                      <a:pt x="10791" y="310571"/>
                      <a:pt x="34961" y="324255"/>
                      <a:pt x="32740" y="344072"/>
                    </a:cubicBezTo>
                    <a:cubicBezTo>
                      <a:pt x="30518" y="363888"/>
                      <a:pt x="4215" y="372685"/>
                      <a:pt x="483" y="391968"/>
                    </a:cubicBezTo>
                    <a:cubicBezTo>
                      <a:pt x="-4049" y="414805"/>
                      <a:pt x="24564" y="429556"/>
                      <a:pt x="33806" y="450883"/>
                    </a:cubicBezTo>
                    <a:cubicBezTo>
                      <a:pt x="40826" y="467234"/>
                      <a:pt x="36472" y="488294"/>
                      <a:pt x="48290" y="501534"/>
                    </a:cubicBezTo>
                    <a:cubicBezTo>
                      <a:pt x="60109" y="514774"/>
                      <a:pt x="82058" y="512464"/>
                      <a:pt x="99919" y="508732"/>
                    </a:cubicBezTo>
                    <a:lnTo>
                      <a:pt x="277642" y="471054"/>
                    </a:lnTo>
                    <a:cubicBezTo>
                      <a:pt x="265646" y="442885"/>
                      <a:pt x="276931" y="410007"/>
                      <a:pt x="294081" y="384681"/>
                    </a:cubicBezTo>
                    <a:cubicBezTo>
                      <a:pt x="311232" y="359356"/>
                      <a:pt x="334069" y="338029"/>
                      <a:pt x="348731" y="311193"/>
                    </a:cubicBezTo>
                    <a:cubicBezTo>
                      <a:pt x="363393" y="284357"/>
                      <a:pt x="368370" y="248990"/>
                      <a:pt x="348731" y="224819"/>
                    </a:cubicBezTo>
                  </a:path>
                </a:pathLst>
              </a:custGeom>
              <a:solidFill>
                <a:srgbClr val="263238"/>
              </a:solidFill>
              <a:ln w="8886" cap="flat">
                <a:noFill/>
                <a:prstDash val="solid"/>
                <a:miter/>
              </a:ln>
            </p:spPr>
            <p:txBody>
              <a:bodyPr rtlCol="1" anchor="ctr"/>
              <a:lstStyle/>
              <a:p>
                <a:endParaRPr lang="ar-SA"/>
              </a:p>
            </p:txBody>
          </p:sp>
          <p:sp>
            <p:nvSpPr>
              <p:cNvPr id="914" name="Freeform: Shape 913">
                <a:extLst>
                  <a:ext uri="{FF2B5EF4-FFF2-40B4-BE49-F238E27FC236}">
                    <a16:creationId xmlns:a16="http://schemas.microsoft.com/office/drawing/2014/main" id="{AC2444F0-D0BA-482B-8267-22357A878546}"/>
                  </a:ext>
                </a:extLst>
              </p:cNvPr>
              <p:cNvSpPr/>
              <p:nvPr/>
            </p:nvSpPr>
            <p:spPr>
              <a:xfrm>
                <a:off x="1437000" y="2793066"/>
                <a:ext cx="37171" cy="90421"/>
              </a:xfrm>
              <a:custGeom>
                <a:avLst/>
                <a:gdLst>
                  <a:gd name="connsiteX0" fmla="*/ 36428 w 37171"/>
                  <a:gd name="connsiteY0" fmla="*/ 45183 h 90421"/>
                  <a:gd name="connsiteX1" fmla="*/ 30563 w 37171"/>
                  <a:gd name="connsiteY1" fmla="*/ 17103 h 90421"/>
                  <a:gd name="connsiteX2" fmla="*/ 23454 w 37171"/>
                  <a:gd name="connsiteY2" fmla="*/ 5551 h 90421"/>
                  <a:gd name="connsiteX3" fmla="*/ 12524 w 37171"/>
                  <a:gd name="connsiteY3" fmla="*/ 9194 h 90421"/>
                  <a:gd name="connsiteX4" fmla="*/ 12524 w 37171"/>
                  <a:gd name="connsiteY4" fmla="*/ 81261 h 90421"/>
                  <a:gd name="connsiteX5" fmla="*/ 23454 w 37171"/>
                  <a:gd name="connsiteY5" fmla="*/ 84815 h 90421"/>
                  <a:gd name="connsiteX6" fmla="*/ 30563 w 37171"/>
                  <a:gd name="connsiteY6" fmla="*/ 73263 h 90421"/>
                  <a:gd name="connsiteX7" fmla="*/ 36428 w 37171"/>
                  <a:gd name="connsiteY7" fmla="*/ 45183 h 90421"/>
                  <a:gd name="connsiteX8" fmla="*/ 37050 w 37171"/>
                  <a:gd name="connsiteY8" fmla="*/ 53091 h 90421"/>
                  <a:gd name="connsiteX9" fmla="*/ 33674 w 37171"/>
                  <a:gd name="connsiteY9" fmla="*/ 74418 h 90421"/>
                  <a:gd name="connsiteX10" fmla="*/ 25943 w 37171"/>
                  <a:gd name="connsiteY10" fmla="*/ 87747 h 90421"/>
                  <a:gd name="connsiteX11" fmla="*/ 16434 w 37171"/>
                  <a:gd name="connsiteY11" fmla="*/ 89969 h 90421"/>
                  <a:gd name="connsiteX12" fmla="*/ 8970 w 37171"/>
                  <a:gd name="connsiteY12" fmla="*/ 83660 h 90421"/>
                  <a:gd name="connsiteX13" fmla="*/ 8970 w 37171"/>
                  <a:gd name="connsiteY13" fmla="*/ 6795 h 90421"/>
                  <a:gd name="connsiteX14" fmla="*/ 16434 w 37171"/>
                  <a:gd name="connsiteY14" fmla="*/ 397 h 90421"/>
                  <a:gd name="connsiteX15" fmla="*/ 25943 w 37171"/>
                  <a:gd name="connsiteY15" fmla="*/ 2618 h 90421"/>
                  <a:gd name="connsiteX16" fmla="*/ 33674 w 37171"/>
                  <a:gd name="connsiteY16" fmla="*/ 16036 h 90421"/>
                  <a:gd name="connsiteX17" fmla="*/ 37050 w 37171"/>
                  <a:gd name="connsiteY17" fmla="*/ 37363 h 90421"/>
                  <a:gd name="connsiteX18" fmla="*/ 36428 w 37171"/>
                  <a:gd name="connsiteY18" fmla="*/ 45183 h 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71" h="90421">
                    <a:moveTo>
                      <a:pt x="36428" y="45183"/>
                    </a:moveTo>
                    <a:cubicBezTo>
                      <a:pt x="35138" y="35696"/>
                      <a:pt x="33178" y="26313"/>
                      <a:pt x="30563" y="17103"/>
                    </a:cubicBezTo>
                    <a:cubicBezTo>
                      <a:pt x="29170" y="12731"/>
                      <a:pt x="26730" y="8765"/>
                      <a:pt x="23454" y="5551"/>
                    </a:cubicBezTo>
                    <a:cubicBezTo>
                      <a:pt x="19989" y="2263"/>
                      <a:pt x="15368" y="4395"/>
                      <a:pt x="12524" y="9194"/>
                    </a:cubicBezTo>
                    <a:cubicBezTo>
                      <a:pt x="1976" y="32058"/>
                      <a:pt x="1976" y="58396"/>
                      <a:pt x="12524" y="81261"/>
                    </a:cubicBezTo>
                    <a:cubicBezTo>
                      <a:pt x="15368" y="86059"/>
                      <a:pt x="19989" y="88192"/>
                      <a:pt x="23454" y="84815"/>
                    </a:cubicBezTo>
                    <a:cubicBezTo>
                      <a:pt x="26780" y="81642"/>
                      <a:pt x="29229" y="77662"/>
                      <a:pt x="30563" y="73263"/>
                    </a:cubicBezTo>
                    <a:cubicBezTo>
                      <a:pt x="33197" y="64058"/>
                      <a:pt x="35157" y="54673"/>
                      <a:pt x="36428" y="45183"/>
                    </a:cubicBezTo>
                    <a:cubicBezTo>
                      <a:pt x="37116" y="47759"/>
                      <a:pt x="37327" y="50439"/>
                      <a:pt x="37050" y="53091"/>
                    </a:cubicBezTo>
                    <a:cubicBezTo>
                      <a:pt x="36913" y="60322"/>
                      <a:pt x="35777" y="67499"/>
                      <a:pt x="33674" y="74418"/>
                    </a:cubicBezTo>
                    <a:cubicBezTo>
                      <a:pt x="32281" y="79450"/>
                      <a:pt x="29619" y="84040"/>
                      <a:pt x="25943" y="87747"/>
                    </a:cubicBezTo>
                    <a:cubicBezTo>
                      <a:pt x="23425" y="90183"/>
                      <a:pt x="19771" y="91037"/>
                      <a:pt x="16434" y="89969"/>
                    </a:cubicBezTo>
                    <a:cubicBezTo>
                      <a:pt x="13330" y="88728"/>
                      <a:pt x="10711" y="86515"/>
                      <a:pt x="8970" y="83660"/>
                    </a:cubicBezTo>
                    <a:cubicBezTo>
                      <a:pt x="-2990" y="59434"/>
                      <a:pt x="-2990" y="31021"/>
                      <a:pt x="8970" y="6795"/>
                    </a:cubicBezTo>
                    <a:cubicBezTo>
                      <a:pt x="10729" y="3935"/>
                      <a:pt x="13340" y="1698"/>
                      <a:pt x="16434" y="397"/>
                    </a:cubicBezTo>
                    <a:cubicBezTo>
                      <a:pt x="19774" y="-575"/>
                      <a:pt x="23379" y="267"/>
                      <a:pt x="25943" y="2618"/>
                    </a:cubicBezTo>
                    <a:cubicBezTo>
                      <a:pt x="29604" y="6372"/>
                      <a:pt x="32262" y="10986"/>
                      <a:pt x="33674" y="16036"/>
                    </a:cubicBezTo>
                    <a:cubicBezTo>
                      <a:pt x="35777" y="22956"/>
                      <a:pt x="36913" y="30132"/>
                      <a:pt x="37050" y="37363"/>
                    </a:cubicBezTo>
                    <a:cubicBezTo>
                      <a:pt x="37332" y="39985"/>
                      <a:pt x="37121" y="42638"/>
                      <a:pt x="36428" y="45183"/>
                    </a:cubicBezTo>
                    <a:close/>
                  </a:path>
                </a:pathLst>
              </a:custGeom>
              <a:solidFill>
                <a:srgbClr val="263238"/>
              </a:solidFill>
              <a:ln w="8886" cap="flat">
                <a:noFill/>
                <a:prstDash val="solid"/>
                <a:miter/>
              </a:ln>
            </p:spPr>
            <p:txBody>
              <a:bodyPr rtlCol="1" anchor="ctr"/>
              <a:lstStyle/>
              <a:p>
                <a:endParaRPr lang="ar-SA"/>
              </a:p>
            </p:txBody>
          </p:sp>
          <p:sp>
            <p:nvSpPr>
              <p:cNvPr id="915" name="Freeform: Shape 914">
                <a:extLst>
                  <a:ext uri="{FF2B5EF4-FFF2-40B4-BE49-F238E27FC236}">
                    <a16:creationId xmlns:a16="http://schemas.microsoft.com/office/drawing/2014/main" id="{CEF10093-D4AE-4920-8BDA-EC54A7262D32}"/>
                  </a:ext>
                </a:extLst>
              </p:cNvPr>
              <p:cNvSpPr/>
              <p:nvPr/>
            </p:nvSpPr>
            <p:spPr>
              <a:xfrm>
                <a:off x="1129543" y="2645489"/>
                <a:ext cx="148479" cy="356975"/>
              </a:xfrm>
              <a:custGeom>
                <a:avLst/>
                <a:gdLst>
                  <a:gd name="connsiteX0" fmla="*/ 53753 w 148479"/>
                  <a:gd name="connsiteY0" fmla="*/ 356975 h 356975"/>
                  <a:gd name="connsiteX1" fmla="*/ 4168 w 148479"/>
                  <a:gd name="connsiteY1" fmla="*/ 167167 h 356975"/>
                  <a:gd name="connsiteX2" fmla="*/ 14387 w 148479"/>
                  <a:gd name="connsiteY2" fmla="*/ 77239 h 356975"/>
                  <a:gd name="connsiteX3" fmla="*/ 64238 w 148479"/>
                  <a:gd name="connsiteY3" fmla="*/ 11748 h 356975"/>
                  <a:gd name="connsiteX4" fmla="*/ 148479 w 148479"/>
                  <a:gd name="connsiteY4" fmla="*/ 12726 h 35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9" h="356975">
                    <a:moveTo>
                      <a:pt x="53753" y="356975"/>
                    </a:moveTo>
                    <a:cubicBezTo>
                      <a:pt x="21496" y="302236"/>
                      <a:pt x="12610" y="229814"/>
                      <a:pt x="4168" y="167167"/>
                    </a:cubicBezTo>
                    <a:cubicBezTo>
                      <a:pt x="347" y="137665"/>
                      <a:pt x="-6406" y="96078"/>
                      <a:pt x="14387" y="77239"/>
                    </a:cubicBezTo>
                    <a:cubicBezTo>
                      <a:pt x="36603" y="57512"/>
                      <a:pt x="38735" y="27032"/>
                      <a:pt x="64238" y="11748"/>
                    </a:cubicBezTo>
                    <a:cubicBezTo>
                      <a:pt x="90140" y="-4262"/>
                      <a:pt x="122956" y="-3882"/>
                      <a:pt x="148479" y="12726"/>
                    </a:cubicBezTo>
                  </a:path>
                </a:pathLst>
              </a:custGeom>
              <a:solidFill>
                <a:srgbClr val="263238"/>
              </a:solidFill>
              <a:ln w="8886" cap="flat">
                <a:noFill/>
                <a:prstDash val="solid"/>
                <a:miter/>
              </a:ln>
            </p:spPr>
            <p:txBody>
              <a:bodyPr rtlCol="1" anchor="ctr"/>
              <a:lstStyle/>
              <a:p>
                <a:endParaRPr lang="ar-SA"/>
              </a:p>
            </p:txBody>
          </p:sp>
          <p:sp>
            <p:nvSpPr>
              <p:cNvPr id="916" name="Freeform: Shape 915">
                <a:extLst>
                  <a:ext uri="{FF2B5EF4-FFF2-40B4-BE49-F238E27FC236}">
                    <a16:creationId xmlns:a16="http://schemas.microsoft.com/office/drawing/2014/main" id="{574CA6F2-574F-4199-80C3-8A4F2F85FC97}"/>
                  </a:ext>
                </a:extLst>
              </p:cNvPr>
              <p:cNvSpPr/>
              <p:nvPr/>
            </p:nvSpPr>
            <p:spPr>
              <a:xfrm>
                <a:off x="1200268" y="2675676"/>
                <a:ext cx="251166" cy="519274"/>
              </a:xfrm>
              <a:custGeom>
                <a:avLst/>
                <a:gdLst>
                  <a:gd name="connsiteX0" fmla="*/ 72156 w 251166"/>
                  <a:gd name="connsiteY0" fmla="*/ 518996 h 519274"/>
                  <a:gd name="connsiteX1" fmla="*/ 72156 w 251166"/>
                  <a:gd name="connsiteY1" fmla="*/ 518996 h 519274"/>
                  <a:gd name="connsiteX2" fmla="*/ 166058 w 251166"/>
                  <a:gd name="connsiteY2" fmla="*/ 438923 h 519274"/>
                  <a:gd name="connsiteX3" fmla="*/ 166260 w 251166"/>
                  <a:gd name="connsiteY3" fmla="*/ 435555 h 519274"/>
                  <a:gd name="connsiteX4" fmla="*/ 169903 w 251166"/>
                  <a:gd name="connsiteY4" fmla="*/ 340118 h 519274"/>
                  <a:gd name="connsiteX5" fmla="*/ 247302 w 251166"/>
                  <a:gd name="connsiteY5" fmla="*/ 262364 h 519274"/>
                  <a:gd name="connsiteX6" fmla="*/ 250856 w 251166"/>
                  <a:gd name="connsiteY6" fmla="*/ 26793 h 519274"/>
                  <a:gd name="connsiteX7" fmla="*/ 250856 w 251166"/>
                  <a:gd name="connsiteY7" fmla="*/ 26793 h 519274"/>
                  <a:gd name="connsiteX8" fmla="*/ 0 w 251166"/>
                  <a:gd name="connsiteY8" fmla="*/ 42432 h 519274"/>
                  <a:gd name="connsiteX9" fmla="*/ 4088 w 251166"/>
                  <a:gd name="connsiteY9" fmla="*/ 292844 h 519274"/>
                  <a:gd name="connsiteX10" fmla="*/ 4088 w 251166"/>
                  <a:gd name="connsiteY10" fmla="*/ 427647 h 519274"/>
                  <a:gd name="connsiteX11" fmla="*/ 72156 w 251166"/>
                  <a:gd name="connsiteY11" fmla="*/ 518996 h 5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166" h="519274">
                    <a:moveTo>
                      <a:pt x="72156" y="518996"/>
                    </a:moveTo>
                    <a:lnTo>
                      <a:pt x="72156" y="518996"/>
                    </a:lnTo>
                    <a:cubicBezTo>
                      <a:pt x="120198" y="522815"/>
                      <a:pt x="162239" y="486965"/>
                      <a:pt x="166058" y="438923"/>
                    </a:cubicBezTo>
                    <a:cubicBezTo>
                      <a:pt x="166147" y="437802"/>
                      <a:pt x="166214" y="436679"/>
                      <a:pt x="166260" y="435555"/>
                    </a:cubicBezTo>
                    <a:cubicBezTo>
                      <a:pt x="168215" y="388103"/>
                      <a:pt x="169903" y="340118"/>
                      <a:pt x="169903" y="340118"/>
                    </a:cubicBezTo>
                    <a:cubicBezTo>
                      <a:pt x="169903" y="340118"/>
                      <a:pt x="241881" y="333542"/>
                      <a:pt x="247302" y="262364"/>
                    </a:cubicBezTo>
                    <a:cubicBezTo>
                      <a:pt x="252722" y="191186"/>
                      <a:pt x="250856" y="26793"/>
                      <a:pt x="250856" y="26793"/>
                    </a:cubicBezTo>
                    <a:lnTo>
                      <a:pt x="250856" y="26793"/>
                    </a:lnTo>
                    <a:cubicBezTo>
                      <a:pt x="170592" y="-13889"/>
                      <a:pt x="74590" y="-7903"/>
                      <a:pt x="0" y="42432"/>
                    </a:cubicBezTo>
                    <a:lnTo>
                      <a:pt x="4088" y="292844"/>
                    </a:lnTo>
                    <a:lnTo>
                      <a:pt x="4088" y="427647"/>
                    </a:lnTo>
                    <a:cubicBezTo>
                      <a:pt x="4088" y="472877"/>
                      <a:pt x="27014" y="515353"/>
                      <a:pt x="72156" y="518996"/>
                    </a:cubicBezTo>
                    <a:close/>
                  </a:path>
                </a:pathLst>
              </a:custGeom>
              <a:solidFill>
                <a:srgbClr val="AA6550"/>
              </a:solidFill>
              <a:ln w="8886" cap="flat">
                <a:noFill/>
                <a:prstDash val="solid"/>
                <a:miter/>
              </a:ln>
            </p:spPr>
            <p:txBody>
              <a:bodyPr rtlCol="1" anchor="ctr"/>
              <a:lstStyle/>
              <a:p>
                <a:endParaRPr lang="ar-SA"/>
              </a:p>
            </p:txBody>
          </p:sp>
          <p:sp>
            <p:nvSpPr>
              <p:cNvPr id="917" name="Freeform: Shape 916">
                <a:extLst>
                  <a:ext uri="{FF2B5EF4-FFF2-40B4-BE49-F238E27FC236}">
                    <a16:creationId xmlns:a16="http://schemas.microsoft.com/office/drawing/2014/main" id="{13FFDD05-2D0C-430E-A6B5-63B851CE6ECA}"/>
                  </a:ext>
                </a:extLst>
              </p:cNvPr>
              <p:cNvSpPr/>
              <p:nvPr/>
            </p:nvSpPr>
            <p:spPr>
              <a:xfrm>
                <a:off x="1162548" y="2616459"/>
                <a:ext cx="348474" cy="408618"/>
              </a:xfrm>
              <a:custGeom>
                <a:avLst/>
                <a:gdLst>
                  <a:gd name="connsiteX0" fmla="*/ 214288 w 348474"/>
                  <a:gd name="connsiteY0" fmla="*/ 234408 h 408618"/>
                  <a:gd name="connsiteX1" fmla="*/ 165681 w 348474"/>
                  <a:gd name="connsiteY1" fmla="*/ 223656 h 408618"/>
                  <a:gd name="connsiteX2" fmla="*/ 151729 w 348474"/>
                  <a:gd name="connsiteY2" fmla="*/ 275373 h 408618"/>
                  <a:gd name="connsiteX3" fmla="*/ 186563 w 348474"/>
                  <a:gd name="connsiteY3" fmla="*/ 302031 h 408618"/>
                  <a:gd name="connsiteX4" fmla="*/ 207979 w 348474"/>
                  <a:gd name="connsiteY4" fmla="*/ 331533 h 408618"/>
                  <a:gd name="connsiteX5" fmla="*/ 162570 w 348474"/>
                  <a:gd name="connsiteY5" fmla="*/ 370810 h 408618"/>
                  <a:gd name="connsiteX6" fmla="*/ 64823 w 348474"/>
                  <a:gd name="connsiteY6" fmla="*/ 406888 h 408618"/>
                  <a:gd name="connsiteX7" fmla="*/ 20392 w 348474"/>
                  <a:gd name="connsiteY7" fmla="*/ 385739 h 408618"/>
                  <a:gd name="connsiteX8" fmla="*/ 3153 w 348474"/>
                  <a:gd name="connsiteY8" fmla="*/ 327801 h 408618"/>
                  <a:gd name="connsiteX9" fmla="*/ 398 w 348474"/>
                  <a:gd name="connsiteY9" fmla="*/ 170339 h 408618"/>
                  <a:gd name="connsiteX10" fmla="*/ 4130 w 348474"/>
                  <a:gd name="connsiteY10" fmla="*/ 113823 h 408618"/>
                  <a:gd name="connsiteX11" fmla="*/ 34077 w 348474"/>
                  <a:gd name="connsiteY11" fmla="*/ 67171 h 408618"/>
                  <a:gd name="connsiteX12" fmla="*/ 93170 w 348474"/>
                  <a:gd name="connsiteY12" fmla="*/ 48510 h 408618"/>
                  <a:gd name="connsiteX13" fmla="*/ 161948 w 348474"/>
                  <a:gd name="connsiteY13" fmla="*/ 12965 h 408618"/>
                  <a:gd name="connsiteX14" fmla="*/ 236503 w 348474"/>
                  <a:gd name="connsiteY14" fmla="*/ 5945 h 408618"/>
                  <a:gd name="connsiteX15" fmla="*/ 280401 w 348474"/>
                  <a:gd name="connsiteY15" fmla="*/ 40246 h 408618"/>
                  <a:gd name="connsiteX16" fmla="*/ 345803 w 348474"/>
                  <a:gd name="connsiteY16" fmla="*/ 84676 h 408618"/>
                  <a:gd name="connsiteX17" fmla="*/ 345270 w 348474"/>
                  <a:gd name="connsiteY17" fmla="*/ 120843 h 408618"/>
                  <a:gd name="connsiteX18" fmla="*/ 231349 w 348474"/>
                  <a:gd name="connsiteY18" fmla="*/ 165274 h 408618"/>
                  <a:gd name="connsiteX19" fmla="*/ 229927 w 348474"/>
                  <a:gd name="connsiteY19" fmla="*/ 215125 h 408618"/>
                  <a:gd name="connsiteX20" fmla="*/ 213932 w 348474"/>
                  <a:gd name="connsiteY20" fmla="*/ 235119 h 40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8474" h="408618">
                    <a:moveTo>
                      <a:pt x="214288" y="234408"/>
                    </a:moveTo>
                    <a:cubicBezTo>
                      <a:pt x="203416" y="218626"/>
                      <a:pt x="182195" y="213932"/>
                      <a:pt x="165681" y="223656"/>
                    </a:cubicBezTo>
                    <a:cubicBezTo>
                      <a:pt x="149005" y="235161"/>
                      <a:pt x="143102" y="257042"/>
                      <a:pt x="151729" y="275373"/>
                    </a:cubicBezTo>
                    <a:cubicBezTo>
                      <a:pt x="159134" y="288712"/>
                      <a:pt x="171753" y="298369"/>
                      <a:pt x="186563" y="302031"/>
                    </a:cubicBezTo>
                    <a:cubicBezTo>
                      <a:pt x="200189" y="304952"/>
                      <a:pt x="209423" y="317673"/>
                      <a:pt x="207979" y="331533"/>
                    </a:cubicBezTo>
                    <a:cubicBezTo>
                      <a:pt x="205846" y="349306"/>
                      <a:pt x="176077" y="355970"/>
                      <a:pt x="162570" y="370810"/>
                    </a:cubicBezTo>
                    <a:cubicBezTo>
                      <a:pt x="141688" y="393736"/>
                      <a:pt x="95835" y="403333"/>
                      <a:pt x="64823" y="406888"/>
                    </a:cubicBezTo>
                    <a:cubicBezTo>
                      <a:pt x="33810" y="410442"/>
                      <a:pt x="38164" y="410709"/>
                      <a:pt x="20392" y="385739"/>
                    </a:cubicBezTo>
                    <a:cubicBezTo>
                      <a:pt x="8572" y="368779"/>
                      <a:pt x="2527" y="348464"/>
                      <a:pt x="3153" y="327801"/>
                    </a:cubicBezTo>
                    <a:cubicBezTo>
                      <a:pt x="2264" y="275254"/>
                      <a:pt x="1346" y="222767"/>
                      <a:pt x="398" y="170339"/>
                    </a:cubicBezTo>
                    <a:cubicBezTo>
                      <a:pt x="-724" y="151418"/>
                      <a:pt x="529" y="132431"/>
                      <a:pt x="4130" y="113823"/>
                    </a:cubicBezTo>
                    <a:cubicBezTo>
                      <a:pt x="7872" y="95052"/>
                      <a:pt x="18568" y="78388"/>
                      <a:pt x="34077" y="67171"/>
                    </a:cubicBezTo>
                    <a:cubicBezTo>
                      <a:pt x="51849" y="55796"/>
                      <a:pt x="73442" y="54908"/>
                      <a:pt x="93170" y="48510"/>
                    </a:cubicBezTo>
                    <a:cubicBezTo>
                      <a:pt x="117873" y="40601"/>
                      <a:pt x="138844" y="24339"/>
                      <a:pt x="161948" y="12965"/>
                    </a:cubicBezTo>
                    <a:cubicBezTo>
                      <a:pt x="185052" y="1591"/>
                      <a:pt x="213399" y="-5785"/>
                      <a:pt x="236503" y="5945"/>
                    </a:cubicBezTo>
                    <a:cubicBezTo>
                      <a:pt x="253120" y="14387"/>
                      <a:pt x="264228" y="31004"/>
                      <a:pt x="280401" y="40246"/>
                    </a:cubicBezTo>
                    <a:cubicBezTo>
                      <a:pt x="303327" y="53397"/>
                      <a:pt x="334695" y="50465"/>
                      <a:pt x="345803" y="84676"/>
                    </a:cubicBezTo>
                    <a:cubicBezTo>
                      <a:pt x="349540" y="96472"/>
                      <a:pt x="349353" y="109162"/>
                      <a:pt x="345270" y="120843"/>
                    </a:cubicBezTo>
                    <a:cubicBezTo>
                      <a:pt x="329541" y="166873"/>
                      <a:pt x="272403" y="185267"/>
                      <a:pt x="231349" y="165274"/>
                    </a:cubicBezTo>
                    <a:cubicBezTo>
                      <a:pt x="230549" y="173093"/>
                      <a:pt x="238191" y="190421"/>
                      <a:pt x="229927" y="215125"/>
                    </a:cubicBezTo>
                    <a:cubicBezTo>
                      <a:pt x="227261" y="222945"/>
                      <a:pt x="226284" y="234941"/>
                      <a:pt x="213932" y="235119"/>
                    </a:cubicBezTo>
                  </a:path>
                </a:pathLst>
              </a:custGeom>
              <a:solidFill>
                <a:srgbClr val="263238"/>
              </a:solidFill>
              <a:ln w="8886" cap="flat">
                <a:noFill/>
                <a:prstDash val="solid"/>
                <a:miter/>
              </a:ln>
            </p:spPr>
            <p:txBody>
              <a:bodyPr rtlCol="1" anchor="ctr"/>
              <a:lstStyle/>
              <a:p>
                <a:endParaRPr lang="ar-SA"/>
              </a:p>
            </p:txBody>
          </p:sp>
          <p:sp>
            <p:nvSpPr>
              <p:cNvPr id="918" name="Freeform: Shape 917">
                <a:extLst>
                  <a:ext uri="{FF2B5EF4-FFF2-40B4-BE49-F238E27FC236}">
                    <a16:creationId xmlns:a16="http://schemas.microsoft.com/office/drawing/2014/main" id="{B1D3DA05-0E74-4AF3-B983-C1BF61D668A4}"/>
                  </a:ext>
                </a:extLst>
              </p:cNvPr>
              <p:cNvSpPr/>
              <p:nvPr/>
            </p:nvSpPr>
            <p:spPr>
              <a:xfrm>
                <a:off x="1336897" y="2860726"/>
                <a:ext cx="27695" cy="41591"/>
              </a:xfrm>
              <a:custGeom>
                <a:avLst/>
                <a:gdLst>
                  <a:gd name="connsiteX0" fmla="*/ 27409 w 27695"/>
                  <a:gd name="connsiteY0" fmla="*/ 34571 h 41591"/>
                  <a:gd name="connsiteX1" fmla="*/ 26342 w 27695"/>
                  <a:gd name="connsiteY1" fmla="*/ 37681 h 41591"/>
                  <a:gd name="connsiteX2" fmla="*/ 18434 w 27695"/>
                  <a:gd name="connsiteY2" fmla="*/ 41591 h 41591"/>
                  <a:gd name="connsiteX3" fmla="*/ 39 w 27695"/>
                  <a:gd name="connsiteY3" fmla="*/ 21864 h 41591"/>
                  <a:gd name="connsiteX4" fmla="*/ 5282 w 27695"/>
                  <a:gd name="connsiteY4" fmla="*/ 6846 h 41591"/>
                  <a:gd name="connsiteX5" fmla="*/ 16479 w 27695"/>
                  <a:gd name="connsiteY5" fmla="*/ 448 h 41591"/>
                  <a:gd name="connsiteX6" fmla="*/ 27675 w 27695"/>
                  <a:gd name="connsiteY6" fmla="*/ 2137 h 41591"/>
                  <a:gd name="connsiteX7" fmla="*/ 17456 w 27695"/>
                  <a:gd name="connsiteY7" fmla="*/ 3914 h 41591"/>
                  <a:gd name="connsiteX8" fmla="*/ 5105 w 27695"/>
                  <a:gd name="connsiteY8" fmla="*/ 21686 h 41591"/>
                  <a:gd name="connsiteX9" fmla="*/ 18434 w 27695"/>
                  <a:gd name="connsiteY9" fmla="*/ 38037 h 41591"/>
                  <a:gd name="connsiteX10" fmla="*/ 27409 w 27695"/>
                  <a:gd name="connsiteY10" fmla="*/ 34571 h 4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95" h="41591">
                    <a:moveTo>
                      <a:pt x="27409" y="34571"/>
                    </a:moveTo>
                    <a:cubicBezTo>
                      <a:pt x="27409" y="34571"/>
                      <a:pt x="27409" y="35904"/>
                      <a:pt x="26342" y="37681"/>
                    </a:cubicBezTo>
                    <a:cubicBezTo>
                      <a:pt x="24425" y="40104"/>
                      <a:pt x="21523" y="41539"/>
                      <a:pt x="18434" y="41591"/>
                    </a:cubicBezTo>
                    <a:cubicBezTo>
                      <a:pt x="8021" y="40975"/>
                      <a:pt x="-74" y="32294"/>
                      <a:pt x="39" y="21864"/>
                    </a:cubicBezTo>
                    <a:cubicBezTo>
                      <a:pt x="-302" y="16357"/>
                      <a:pt x="1587" y="10944"/>
                      <a:pt x="5282" y="6846"/>
                    </a:cubicBezTo>
                    <a:cubicBezTo>
                      <a:pt x="8283" y="3632"/>
                      <a:pt x="12186" y="1401"/>
                      <a:pt x="16479" y="448"/>
                    </a:cubicBezTo>
                    <a:cubicBezTo>
                      <a:pt x="23765" y="-1062"/>
                      <a:pt x="28031" y="1692"/>
                      <a:pt x="27675" y="2137"/>
                    </a:cubicBezTo>
                    <a:cubicBezTo>
                      <a:pt x="27320" y="2581"/>
                      <a:pt x="23321" y="2137"/>
                      <a:pt x="17456" y="3914"/>
                    </a:cubicBezTo>
                    <a:cubicBezTo>
                      <a:pt x="9791" y="6359"/>
                      <a:pt x="4724" y="13649"/>
                      <a:pt x="5105" y="21686"/>
                    </a:cubicBezTo>
                    <a:cubicBezTo>
                      <a:pt x="5110" y="29607"/>
                      <a:pt x="10676" y="36436"/>
                      <a:pt x="18434" y="38037"/>
                    </a:cubicBezTo>
                    <a:cubicBezTo>
                      <a:pt x="24121" y="38392"/>
                      <a:pt x="26609" y="34127"/>
                      <a:pt x="27409" y="34571"/>
                    </a:cubicBezTo>
                    <a:close/>
                  </a:path>
                </a:pathLst>
              </a:custGeom>
              <a:solidFill>
                <a:srgbClr val="995037"/>
              </a:solidFill>
              <a:ln w="8886" cap="flat">
                <a:noFill/>
                <a:prstDash val="solid"/>
                <a:miter/>
              </a:ln>
            </p:spPr>
            <p:txBody>
              <a:bodyPr rtlCol="1" anchor="ctr"/>
              <a:lstStyle/>
              <a:p>
                <a:endParaRPr lang="ar-SA"/>
              </a:p>
            </p:txBody>
          </p:sp>
          <p:sp>
            <p:nvSpPr>
              <p:cNvPr id="919" name="Freeform: Shape 918">
                <a:extLst>
                  <a:ext uri="{FF2B5EF4-FFF2-40B4-BE49-F238E27FC236}">
                    <a16:creationId xmlns:a16="http://schemas.microsoft.com/office/drawing/2014/main" id="{C741A2AC-182E-42BB-B31C-FF4395DE2C01}"/>
                  </a:ext>
                </a:extLst>
              </p:cNvPr>
              <p:cNvSpPr/>
              <p:nvPr/>
            </p:nvSpPr>
            <p:spPr>
              <a:xfrm>
                <a:off x="1377013" y="2834872"/>
                <a:ext cx="96592" cy="15817"/>
              </a:xfrm>
              <a:custGeom>
                <a:avLst/>
                <a:gdLst>
                  <a:gd name="connsiteX0" fmla="*/ 96592 w 96592"/>
                  <a:gd name="connsiteY0" fmla="*/ 0 h 15817"/>
                  <a:gd name="connsiteX1" fmla="*/ 48696 w 96592"/>
                  <a:gd name="connsiteY1" fmla="*/ 10219 h 15817"/>
                  <a:gd name="connsiteX2" fmla="*/ 0 w 96592"/>
                  <a:gd name="connsiteY2" fmla="*/ 15817 h 15817"/>
                  <a:gd name="connsiteX3" fmla="*/ 47896 w 96592"/>
                  <a:gd name="connsiteY3" fmla="*/ 5598 h 15817"/>
                  <a:gd name="connsiteX4" fmla="*/ 96592 w 96592"/>
                  <a:gd name="connsiteY4" fmla="*/ 0 h 1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2" h="15817">
                    <a:moveTo>
                      <a:pt x="96592" y="0"/>
                    </a:moveTo>
                    <a:cubicBezTo>
                      <a:pt x="80971" y="4854"/>
                      <a:pt x="64939" y="8275"/>
                      <a:pt x="48696" y="10219"/>
                    </a:cubicBezTo>
                    <a:cubicBezTo>
                      <a:pt x="32673" y="13595"/>
                      <a:pt x="16371" y="15469"/>
                      <a:pt x="0" y="15817"/>
                    </a:cubicBezTo>
                    <a:cubicBezTo>
                      <a:pt x="15609" y="10913"/>
                      <a:pt x="31645" y="7491"/>
                      <a:pt x="47896" y="5598"/>
                    </a:cubicBezTo>
                    <a:cubicBezTo>
                      <a:pt x="63918" y="2214"/>
                      <a:pt x="80221" y="340"/>
                      <a:pt x="96592" y="0"/>
                    </a:cubicBezTo>
                    <a:close/>
                  </a:path>
                </a:pathLst>
              </a:custGeom>
              <a:solidFill>
                <a:srgbClr val="263238"/>
              </a:solidFill>
              <a:ln w="8886" cap="flat">
                <a:noFill/>
                <a:prstDash val="solid"/>
                <a:miter/>
              </a:ln>
            </p:spPr>
            <p:txBody>
              <a:bodyPr rtlCol="1" anchor="ctr"/>
              <a:lstStyle/>
              <a:p>
                <a:endParaRPr lang="ar-SA"/>
              </a:p>
            </p:txBody>
          </p:sp>
          <p:sp>
            <p:nvSpPr>
              <p:cNvPr id="920" name="Freeform: Shape 919">
                <a:extLst>
                  <a:ext uri="{FF2B5EF4-FFF2-40B4-BE49-F238E27FC236}">
                    <a16:creationId xmlns:a16="http://schemas.microsoft.com/office/drawing/2014/main" id="{5F63B8BE-352E-47AC-96F5-02809953CE3C}"/>
                  </a:ext>
                </a:extLst>
              </p:cNvPr>
              <p:cNvSpPr/>
              <p:nvPr/>
            </p:nvSpPr>
            <p:spPr>
              <a:xfrm>
                <a:off x="1171388" y="2914225"/>
                <a:ext cx="210721" cy="168295"/>
              </a:xfrm>
              <a:custGeom>
                <a:avLst/>
                <a:gdLst>
                  <a:gd name="connsiteX0" fmla="*/ 17595 w 210721"/>
                  <a:gd name="connsiteY0" fmla="*/ 157374 h 168295"/>
                  <a:gd name="connsiteX1" fmla="*/ 42298 w 210721"/>
                  <a:gd name="connsiteY1" fmla="*/ 167237 h 168295"/>
                  <a:gd name="connsiteX2" fmla="*/ 66291 w 210721"/>
                  <a:gd name="connsiteY2" fmla="*/ 151064 h 168295"/>
                  <a:gd name="connsiteX3" fmla="*/ 90017 w 210721"/>
                  <a:gd name="connsiteY3" fmla="*/ 134447 h 168295"/>
                  <a:gd name="connsiteX4" fmla="*/ 148221 w 210721"/>
                  <a:gd name="connsiteY4" fmla="*/ 129560 h 168295"/>
                  <a:gd name="connsiteX5" fmla="*/ 174879 w 210721"/>
                  <a:gd name="connsiteY5" fmla="*/ 83441 h 168295"/>
                  <a:gd name="connsiteX6" fmla="*/ 200738 w 210721"/>
                  <a:gd name="connsiteY6" fmla="*/ 71089 h 168295"/>
                  <a:gd name="connsiteX7" fmla="*/ 200738 w 210721"/>
                  <a:gd name="connsiteY7" fmla="*/ 23370 h 168295"/>
                  <a:gd name="connsiteX8" fmla="*/ 153108 w 210721"/>
                  <a:gd name="connsiteY8" fmla="*/ 0 h 168295"/>
                  <a:gd name="connsiteX9" fmla="*/ 0 w 210721"/>
                  <a:gd name="connsiteY9" fmla="*/ 65224 h 16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721" h="168295">
                    <a:moveTo>
                      <a:pt x="17595" y="157374"/>
                    </a:moveTo>
                    <a:cubicBezTo>
                      <a:pt x="22323" y="166245"/>
                      <a:pt x="32760" y="170412"/>
                      <a:pt x="42298" y="167237"/>
                    </a:cubicBezTo>
                    <a:cubicBezTo>
                      <a:pt x="51497" y="163888"/>
                      <a:pt x="59735" y="158335"/>
                      <a:pt x="66291" y="151064"/>
                    </a:cubicBezTo>
                    <a:cubicBezTo>
                      <a:pt x="72781" y="143735"/>
                      <a:pt x="80910" y="138042"/>
                      <a:pt x="90017" y="134447"/>
                    </a:cubicBezTo>
                    <a:cubicBezTo>
                      <a:pt x="108944" y="128671"/>
                      <a:pt x="132226" y="141378"/>
                      <a:pt x="148221" y="129560"/>
                    </a:cubicBezTo>
                    <a:cubicBezTo>
                      <a:pt x="162794" y="118808"/>
                      <a:pt x="160839" y="94549"/>
                      <a:pt x="174879" y="83441"/>
                    </a:cubicBezTo>
                    <a:cubicBezTo>
                      <a:pt x="182433" y="77576"/>
                      <a:pt x="192652" y="76865"/>
                      <a:pt x="200738" y="71089"/>
                    </a:cubicBezTo>
                    <a:cubicBezTo>
                      <a:pt x="215222" y="60426"/>
                      <a:pt x="212823" y="36611"/>
                      <a:pt x="200738" y="23370"/>
                    </a:cubicBezTo>
                    <a:cubicBezTo>
                      <a:pt x="188653" y="10130"/>
                      <a:pt x="170347" y="4798"/>
                      <a:pt x="153108" y="0"/>
                    </a:cubicBezTo>
                    <a:lnTo>
                      <a:pt x="0" y="65224"/>
                    </a:lnTo>
                    <a:close/>
                  </a:path>
                </a:pathLst>
              </a:custGeom>
              <a:solidFill>
                <a:srgbClr val="263238"/>
              </a:solidFill>
              <a:ln w="8886" cap="flat">
                <a:noFill/>
                <a:prstDash val="solid"/>
                <a:miter/>
              </a:ln>
            </p:spPr>
            <p:txBody>
              <a:bodyPr rtlCol="1" anchor="ctr"/>
              <a:lstStyle/>
              <a:p>
                <a:endParaRPr lang="ar-SA"/>
              </a:p>
            </p:txBody>
          </p:sp>
          <p:sp>
            <p:nvSpPr>
              <p:cNvPr id="921" name="Freeform: Shape 920">
                <a:extLst>
                  <a:ext uri="{FF2B5EF4-FFF2-40B4-BE49-F238E27FC236}">
                    <a16:creationId xmlns:a16="http://schemas.microsoft.com/office/drawing/2014/main" id="{ED670F56-652C-41D7-AB7D-91B05F0C5F6B}"/>
                  </a:ext>
                </a:extLst>
              </p:cNvPr>
              <p:cNvSpPr/>
              <p:nvPr/>
            </p:nvSpPr>
            <p:spPr>
              <a:xfrm>
                <a:off x="1011971" y="2794973"/>
                <a:ext cx="358822" cy="392145"/>
              </a:xfrm>
              <a:custGeom>
                <a:avLst/>
                <a:gdLst>
                  <a:gd name="connsiteX0" fmla="*/ 358823 w 358822"/>
                  <a:gd name="connsiteY0" fmla="*/ 0 h 392145"/>
                  <a:gd name="connsiteX1" fmla="*/ 357578 w 358822"/>
                  <a:gd name="connsiteY1" fmla="*/ 977 h 392145"/>
                  <a:gd name="connsiteX2" fmla="*/ 353491 w 358822"/>
                  <a:gd name="connsiteY2" fmla="*/ 3199 h 392145"/>
                  <a:gd name="connsiteX3" fmla="*/ 336785 w 358822"/>
                  <a:gd name="connsiteY3" fmla="*/ 9242 h 392145"/>
                  <a:gd name="connsiteX4" fmla="*/ 308971 w 358822"/>
                  <a:gd name="connsiteY4" fmla="*/ 13685 h 392145"/>
                  <a:gd name="connsiteX5" fmla="*/ 272449 w 358822"/>
                  <a:gd name="connsiteY5" fmla="*/ 18750 h 392145"/>
                  <a:gd name="connsiteX6" fmla="*/ 234594 w 358822"/>
                  <a:gd name="connsiteY6" fmla="*/ 39366 h 392145"/>
                  <a:gd name="connsiteX7" fmla="*/ 212468 w 358822"/>
                  <a:gd name="connsiteY7" fmla="*/ 85218 h 392145"/>
                  <a:gd name="connsiteX8" fmla="*/ 194695 w 358822"/>
                  <a:gd name="connsiteY8" fmla="*/ 107700 h 392145"/>
                  <a:gd name="connsiteX9" fmla="*/ 168037 w 358822"/>
                  <a:gd name="connsiteY9" fmla="*/ 120852 h 392145"/>
                  <a:gd name="connsiteX10" fmla="*/ 112943 w 358822"/>
                  <a:gd name="connsiteY10" fmla="*/ 144133 h 392145"/>
                  <a:gd name="connsiteX11" fmla="*/ 98814 w 358822"/>
                  <a:gd name="connsiteY11" fmla="*/ 169192 h 392145"/>
                  <a:gd name="connsiteX12" fmla="*/ 98814 w 358822"/>
                  <a:gd name="connsiteY12" fmla="*/ 198961 h 392145"/>
                  <a:gd name="connsiteX13" fmla="*/ 72156 w 358822"/>
                  <a:gd name="connsiteY13" fmla="*/ 248190 h 392145"/>
                  <a:gd name="connsiteX14" fmla="*/ 25948 w 358822"/>
                  <a:gd name="connsiteY14" fmla="*/ 271116 h 392145"/>
                  <a:gd name="connsiteX15" fmla="*/ 9508 w 358822"/>
                  <a:gd name="connsiteY15" fmla="*/ 286312 h 392145"/>
                  <a:gd name="connsiteX16" fmla="*/ 3288 w 358822"/>
                  <a:gd name="connsiteY16" fmla="*/ 305861 h 392145"/>
                  <a:gd name="connsiteX17" fmla="*/ 8264 w 358822"/>
                  <a:gd name="connsiteY17" fmla="*/ 342028 h 392145"/>
                  <a:gd name="connsiteX18" fmla="*/ 10752 w 358822"/>
                  <a:gd name="connsiteY18" fmla="*/ 370197 h 392145"/>
                  <a:gd name="connsiteX19" fmla="*/ 5687 w 358822"/>
                  <a:gd name="connsiteY19" fmla="*/ 387258 h 392145"/>
                  <a:gd name="connsiteX20" fmla="*/ 1866 w 358822"/>
                  <a:gd name="connsiteY20" fmla="*/ 392146 h 392145"/>
                  <a:gd name="connsiteX21" fmla="*/ 8975 w 358822"/>
                  <a:gd name="connsiteY21" fmla="*/ 370019 h 392145"/>
                  <a:gd name="connsiteX22" fmla="*/ 5687 w 358822"/>
                  <a:gd name="connsiteY22" fmla="*/ 342650 h 392145"/>
                  <a:gd name="connsiteX23" fmla="*/ 0 w 358822"/>
                  <a:gd name="connsiteY23" fmla="*/ 305683 h 392145"/>
                  <a:gd name="connsiteX24" fmla="*/ 6487 w 358822"/>
                  <a:gd name="connsiteY24" fmla="*/ 284446 h 392145"/>
                  <a:gd name="connsiteX25" fmla="*/ 24259 w 358822"/>
                  <a:gd name="connsiteY25" fmla="*/ 267917 h 392145"/>
                  <a:gd name="connsiteX26" fmla="*/ 70289 w 358822"/>
                  <a:gd name="connsiteY26" fmla="*/ 244547 h 392145"/>
                  <a:gd name="connsiteX27" fmla="*/ 89306 w 358822"/>
                  <a:gd name="connsiteY27" fmla="*/ 226152 h 392145"/>
                  <a:gd name="connsiteX28" fmla="*/ 94282 w 358822"/>
                  <a:gd name="connsiteY28" fmla="*/ 199494 h 392145"/>
                  <a:gd name="connsiteX29" fmla="*/ 94282 w 358822"/>
                  <a:gd name="connsiteY29" fmla="*/ 168926 h 392145"/>
                  <a:gd name="connsiteX30" fmla="*/ 110010 w 358822"/>
                  <a:gd name="connsiteY30" fmla="*/ 141112 h 392145"/>
                  <a:gd name="connsiteX31" fmla="*/ 166704 w 358822"/>
                  <a:gd name="connsiteY31" fmla="*/ 116942 h 392145"/>
                  <a:gd name="connsiteX32" fmla="*/ 192385 w 358822"/>
                  <a:gd name="connsiteY32" fmla="*/ 104146 h 392145"/>
                  <a:gd name="connsiteX33" fmla="*/ 208647 w 358822"/>
                  <a:gd name="connsiteY33" fmla="*/ 83086 h 392145"/>
                  <a:gd name="connsiteX34" fmla="*/ 231662 w 358822"/>
                  <a:gd name="connsiteY34" fmla="*/ 36611 h 392145"/>
                  <a:gd name="connsiteX35" fmla="*/ 271649 w 358822"/>
                  <a:gd name="connsiteY35" fmla="*/ 15284 h 392145"/>
                  <a:gd name="connsiteX36" fmla="*/ 308705 w 358822"/>
                  <a:gd name="connsiteY36" fmla="*/ 10841 h 392145"/>
                  <a:gd name="connsiteX37" fmla="*/ 336341 w 358822"/>
                  <a:gd name="connsiteY37" fmla="*/ 7287 h 392145"/>
                  <a:gd name="connsiteX38" fmla="*/ 358823 w 358822"/>
                  <a:gd name="connsiteY38" fmla="*/ 0 h 39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8822" h="392145">
                    <a:moveTo>
                      <a:pt x="358823" y="0"/>
                    </a:moveTo>
                    <a:cubicBezTo>
                      <a:pt x="358823" y="0"/>
                      <a:pt x="358823" y="0"/>
                      <a:pt x="357578" y="977"/>
                    </a:cubicBezTo>
                    <a:cubicBezTo>
                      <a:pt x="356255" y="1787"/>
                      <a:pt x="354890" y="2529"/>
                      <a:pt x="353491" y="3199"/>
                    </a:cubicBezTo>
                    <a:cubicBezTo>
                      <a:pt x="348166" y="5832"/>
                      <a:pt x="342562" y="7859"/>
                      <a:pt x="336785" y="9242"/>
                    </a:cubicBezTo>
                    <a:cubicBezTo>
                      <a:pt x="327638" y="11415"/>
                      <a:pt x="318340" y="12900"/>
                      <a:pt x="308971" y="13685"/>
                    </a:cubicBezTo>
                    <a:cubicBezTo>
                      <a:pt x="296698" y="14561"/>
                      <a:pt x="284497" y="16253"/>
                      <a:pt x="272449" y="18750"/>
                    </a:cubicBezTo>
                    <a:cubicBezTo>
                      <a:pt x="257958" y="21418"/>
                      <a:pt x="244697" y="28640"/>
                      <a:pt x="234594" y="39366"/>
                    </a:cubicBezTo>
                    <a:cubicBezTo>
                      <a:pt x="224286" y="51362"/>
                      <a:pt x="220465" y="68601"/>
                      <a:pt x="212468" y="85218"/>
                    </a:cubicBezTo>
                    <a:cubicBezTo>
                      <a:pt x="208491" y="94065"/>
                      <a:pt x="202385" y="101789"/>
                      <a:pt x="194695" y="107700"/>
                    </a:cubicBezTo>
                    <a:cubicBezTo>
                      <a:pt x="186549" y="113447"/>
                      <a:pt x="177554" y="117884"/>
                      <a:pt x="168037" y="120852"/>
                    </a:cubicBezTo>
                    <a:cubicBezTo>
                      <a:pt x="149287" y="127072"/>
                      <a:pt x="128583" y="130893"/>
                      <a:pt x="112943" y="144133"/>
                    </a:cubicBezTo>
                    <a:cubicBezTo>
                      <a:pt x="105254" y="150416"/>
                      <a:pt x="100210" y="159362"/>
                      <a:pt x="98814" y="169192"/>
                    </a:cubicBezTo>
                    <a:cubicBezTo>
                      <a:pt x="97969" y="179097"/>
                      <a:pt x="97969" y="189056"/>
                      <a:pt x="98814" y="198961"/>
                    </a:cubicBezTo>
                    <a:cubicBezTo>
                      <a:pt x="101219" y="219354"/>
                      <a:pt x="90548" y="239059"/>
                      <a:pt x="72156" y="248190"/>
                    </a:cubicBezTo>
                    <a:cubicBezTo>
                      <a:pt x="56160" y="257609"/>
                      <a:pt x="39366" y="262586"/>
                      <a:pt x="25948" y="271116"/>
                    </a:cubicBezTo>
                    <a:cubicBezTo>
                      <a:pt x="19489" y="275007"/>
                      <a:pt x="13894" y="280178"/>
                      <a:pt x="9508" y="286312"/>
                    </a:cubicBezTo>
                    <a:cubicBezTo>
                      <a:pt x="5766" y="292175"/>
                      <a:pt x="3622" y="298914"/>
                      <a:pt x="3288" y="305861"/>
                    </a:cubicBezTo>
                    <a:cubicBezTo>
                      <a:pt x="3272" y="318088"/>
                      <a:pt x="4947" y="330259"/>
                      <a:pt x="8264" y="342028"/>
                    </a:cubicBezTo>
                    <a:cubicBezTo>
                      <a:pt x="10513" y="351238"/>
                      <a:pt x="11352" y="360736"/>
                      <a:pt x="10752" y="370197"/>
                    </a:cubicBezTo>
                    <a:cubicBezTo>
                      <a:pt x="10392" y="376197"/>
                      <a:pt x="8659" y="382034"/>
                      <a:pt x="5687" y="387258"/>
                    </a:cubicBezTo>
                    <a:cubicBezTo>
                      <a:pt x="4688" y="389085"/>
                      <a:pt x="3398" y="390736"/>
                      <a:pt x="1866" y="392146"/>
                    </a:cubicBezTo>
                    <a:cubicBezTo>
                      <a:pt x="6157" y="385532"/>
                      <a:pt x="8610" y="377895"/>
                      <a:pt x="8975" y="370019"/>
                    </a:cubicBezTo>
                    <a:cubicBezTo>
                      <a:pt x="9211" y="360785"/>
                      <a:pt x="8103" y="351566"/>
                      <a:pt x="5687" y="342650"/>
                    </a:cubicBezTo>
                    <a:cubicBezTo>
                      <a:pt x="2087" y="330651"/>
                      <a:pt x="173" y="318210"/>
                      <a:pt x="0" y="305683"/>
                    </a:cubicBezTo>
                    <a:cubicBezTo>
                      <a:pt x="274" y="298160"/>
                      <a:pt x="2510" y="290838"/>
                      <a:pt x="6487" y="284446"/>
                    </a:cubicBezTo>
                    <a:cubicBezTo>
                      <a:pt x="11165" y="277733"/>
                      <a:pt x="17225" y="272097"/>
                      <a:pt x="24259" y="267917"/>
                    </a:cubicBezTo>
                    <a:cubicBezTo>
                      <a:pt x="38210" y="259031"/>
                      <a:pt x="55005" y="253699"/>
                      <a:pt x="70289" y="244547"/>
                    </a:cubicBezTo>
                    <a:cubicBezTo>
                      <a:pt x="78154" y="240219"/>
                      <a:pt x="84719" y="233868"/>
                      <a:pt x="89306" y="226152"/>
                    </a:cubicBezTo>
                    <a:cubicBezTo>
                      <a:pt x="93423" y="217906"/>
                      <a:pt x="95147" y="208671"/>
                      <a:pt x="94282" y="199494"/>
                    </a:cubicBezTo>
                    <a:cubicBezTo>
                      <a:pt x="93437" y="189322"/>
                      <a:pt x="93437" y="179098"/>
                      <a:pt x="94282" y="168926"/>
                    </a:cubicBezTo>
                    <a:cubicBezTo>
                      <a:pt x="95894" y="158025"/>
                      <a:pt x="101500" y="148112"/>
                      <a:pt x="110010" y="141112"/>
                    </a:cubicBezTo>
                    <a:cubicBezTo>
                      <a:pt x="126983" y="126805"/>
                      <a:pt x="148399" y="123340"/>
                      <a:pt x="166704" y="116942"/>
                    </a:cubicBezTo>
                    <a:cubicBezTo>
                      <a:pt x="175901" y="114096"/>
                      <a:pt x="184574" y="109774"/>
                      <a:pt x="192385" y="104146"/>
                    </a:cubicBezTo>
                    <a:cubicBezTo>
                      <a:pt x="199427" y="98542"/>
                      <a:pt x="205007" y="91316"/>
                      <a:pt x="208647" y="83086"/>
                    </a:cubicBezTo>
                    <a:cubicBezTo>
                      <a:pt x="216467" y="67179"/>
                      <a:pt x="220465" y="49496"/>
                      <a:pt x="231662" y="36611"/>
                    </a:cubicBezTo>
                    <a:cubicBezTo>
                      <a:pt x="242359" y="25397"/>
                      <a:pt x="256378" y="17920"/>
                      <a:pt x="271649" y="15284"/>
                    </a:cubicBezTo>
                    <a:cubicBezTo>
                      <a:pt x="283886" y="12962"/>
                      <a:pt x="296266" y="11478"/>
                      <a:pt x="308705" y="10841"/>
                    </a:cubicBezTo>
                    <a:cubicBezTo>
                      <a:pt x="317985" y="10269"/>
                      <a:pt x="327217" y="9082"/>
                      <a:pt x="336341" y="7287"/>
                    </a:cubicBezTo>
                    <a:cubicBezTo>
                      <a:pt x="344049" y="5577"/>
                      <a:pt x="351577" y="3137"/>
                      <a:pt x="358823" y="0"/>
                    </a:cubicBezTo>
                    <a:close/>
                  </a:path>
                </a:pathLst>
              </a:custGeom>
              <a:solidFill>
                <a:srgbClr val="455A64"/>
              </a:solidFill>
              <a:ln w="8886" cap="flat">
                <a:noFill/>
                <a:prstDash val="solid"/>
                <a:miter/>
              </a:ln>
            </p:spPr>
            <p:txBody>
              <a:bodyPr rtlCol="1" anchor="ctr"/>
              <a:lstStyle/>
              <a:p>
                <a:endParaRPr lang="ar-SA"/>
              </a:p>
            </p:txBody>
          </p:sp>
          <p:sp>
            <p:nvSpPr>
              <p:cNvPr id="922" name="Freeform: Shape 921">
                <a:extLst>
                  <a:ext uri="{FF2B5EF4-FFF2-40B4-BE49-F238E27FC236}">
                    <a16:creationId xmlns:a16="http://schemas.microsoft.com/office/drawing/2014/main" id="{05FC5C4D-8499-4695-B363-4AC0DD9DCD88}"/>
                  </a:ext>
                </a:extLst>
              </p:cNvPr>
              <p:cNvSpPr/>
              <p:nvPr/>
            </p:nvSpPr>
            <p:spPr>
              <a:xfrm>
                <a:off x="1125416" y="2819986"/>
                <a:ext cx="204145" cy="285913"/>
              </a:xfrm>
              <a:custGeom>
                <a:avLst/>
                <a:gdLst>
                  <a:gd name="connsiteX0" fmla="*/ 204146 w 204145"/>
                  <a:gd name="connsiteY0" fmla="*/ 579 h 285913"/>
                  <a:gd name="connsiteX1" fmla="*/ 189217 w 204145"/>
                  <a:gd name="connsiteY1" fmla="*/ 2712 h 285913"/>
                  <a:gd name="connsiteX2" fmla="*/ 154916 w 204145"/>
                  <a:gd name="connsiteY2" fmla="*/ 23150 h 285913"/>
                  <a:gd name="connsiteX3" fmla="*/ 141232 w 204145"/>
                  <a:gd name="connsiteY3" fmla="*/ 47143 h 285913"/>
                  <a:gd name="connsiteX4" fmla="*/ 138477 w 204145"/>
                  <a:gd name="connsiteY4" fmla="*/ 79044 h 285913"/>
                  <a:gd name="connsiteX5" fmla="*/ 133145 w 204145"/>
                  <a:gd name="connsiteY5" fmla="*/ 115655 h 285913"/>
                  <a:gd name="connsiteX6" fmla="*/ 119816 w 204145"/>
                  <a:gd name="connsiteY6" fmla="*/ 130672 h 285913"/>
                  <a:gd name="connsiteX7" fmla="*/ 102044 w 204145"/>
                  <a:gd name="connsiteY7" fmla="*/ 140092 h 285913"/>
                  <a:gd name="connsiteX8" fmla="*/ 86849 w 204145"/>
                  <a:gd name="connsiteY8" fmla="*/ 150933 h 285913"/>
                  <a:gd name="connsiteX9" fmla="*/ 80895 w 204145"/>
                  <a:gd name="connsiteY9" fmla="*/ 167283 h 285913"/>
                  <a:gd name="connsiteX10" fmla="*/ 76807 w 204145"/>
                  <a:gd name="connsiteY10" fmla="*/ 203805 h 285913"/>
                  <a:gd name="connsiteX11" fmla="*/ 52992 w 204145"/>
                  <a:gd name="connsiteY11" fmla="*/ 227353 h 285913"/>
                  <a:gd name="connsiteX12" fmla="*/ 27845 w 204145"/>
                  <a:gd name="connsiteY12" fmla="*/ 241127 h 285913"/>
                  <a:gd name="connsiteX13" fmla="*/ 10072 w 204145"/>
                  <a:gd name="connsiteY13" fmla="*/ 255700 h 285913"/>
                  <a:gd name="connsiteX14" fmla="*/ 2430 w 204145"/>
                  <a:gd name="connsiteY14" fmla="*/ 271162 h 285913"/>
                  <a:gd name="connsiteX15" fmla="*/ 2430 w 204145"/>
                  <a:gd name="connsiteY15" fmla="*/ 285913 h 285913"/>
                  <a:gd name="connsiteX16" fmla="*/ 920 w 204145"/>
                  <a:gd name="connsiteY16" fmla="*/ 282270 h 285913"/>
                  <a:gd name="connsiteX17" fmla="*/ 386 w 204145"/>
                  <a:gd name="connsiteY17" fmla="*/ 270807 h 285913"/>
                  <a:gd name="connsiteX18" fmla="*/ 7762 w 204145"/>
                  <a:gd name="connsiteY18" fmla="*/ 254190 h 285913"/>
                  <a:gd name="connsiteX19" fmla="*/ 25534 w 204145"/>
                  <a:gd name="connsiteY19" fmla="*/ 238373 h 285913"/>
                  <a:gd name="connsiteX20" fmla="*/ 50326 w 204145"/>
                  <a:gd name="connsiteY20" fmla="*/ 224066 h 285913"/>
                  <a:gd name="connsiteX21" fmla="*/ 72275 w 204145"/>
                  <a:gd name="connsiteY21" fmla="*/ 201939 h 285913"/>
                  <a:gd name="connsiteX22" fmla="*/ 75741 w 204145"/>
                  <a:gd name="connsiteY22" fmla="*/ 166928 h 285913"/>
                  <a:gd name="connsiteX23" fmla="*/ 82672 w 204145"/>
                  <a:gd name="connsiteY23" fmla="*/ 148000 h 285913"/>
                  <a:gd name="connsiteX24" fmla="*/ 99378 w 204145"/>
                  <a:gd name="connsiteY24" fmla="*/ 135915 h 285913"/>
                  <a:gd name="connsiteX25" fmla="*/ 128347 w 204145"/>
                  <a:gd name="connsiteY25" fmla="*/ 113611 h 285913"/>
                  <a:gd name="connsiteX26" fmla="*/ 133501 w 204145"/>
                  <a:gd name="connsiteY26" fmla="*/ 79044 h 285913"/>
                  <a:gd name="connsiteX27" fmla="*/ 136878 w 204145"/>
                  <a:gd name="connsiteY27" fmla="*/ 45987 h 285913"/>
                  <a:gd name="connsiteX28" fmla="*/ 151806 w 204145"/>
                  <a:gd name="connsiteY28" fmla="*/ 20928 h 285913"/>
                  <a:gd name="connsiteX29" fmla="*/ 188151 w 204145"/>
                  <a:gd name="connsiteY29" fmla="*/ 934 h 285913"/>
                  <a:gd name="connsiteX30" fmla="*/ 199525 w 204145"/>
                  <a:gd name="connsiteY30" fmla="*/ 46 h 285913"/>
                  <a:gd name="connsiteX31" fmla="*/ 204146 w 204145"/>
                  <a:gd name="connsiteY31" fmla="*/ 579 h 28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4145" h="285913">
                    <a:moveTo>
                      <a:pt x="204146" y="579"/>
                    </a:moveTo>
                    <a:cubicBezTo>
                      <a:pt x="199134" y="1016"/>
                      <a:pt x="194150" y="1728"/>
                      <a:pt x="189217" y="2712"/>
                    </a:cubicBezTo>
                    <a:cubicBezTo>
                      <a:pt x="175991" y="5927"/>
                      <a:pt x="164039" y="13049"/>
                      <a:pt x="154916" y="23150"/>
                    </a:cubicBezTo>
                    <a:cubicBezTo>
                      <a:pt x="148646" y="30044"/>
                      <a:pt x="143973" y="38236"/>
                      <a:pt x="141232" y="47143"/>
                    </a:cubicBezTo>
                    <a:cubicBezTo>
                      <a:pt x="138684" y="57572"/>
                      <a:pt x="137755" y="68332"/>
                      <a:pt x="138477" y="79044"/>
                    </a:cubicBezTo>
                    <a:cubicBezTo>
                      <a:pt x="139453" y="91492"/>
                      <a:pt x="137631" y="104001"/>
                      <a:pt x="133145" y="115655"/>
                    </a:cubicBezTo>
                    <a:cubicBezTo>
                      <a:pt x="130128" y="121764"/>
                      <a:pt x="125524" y="126951"/>
                      <a:pt x="119816" y="130672"/>
                    </a:cubicBezTo>
                    <a:cubicBezTo>
                      <a:pt x="114094" y="134179"/>
                      <a:pt x="108158" y="137325"/>
                      <a:pt x="102044" y="140092"/>
                    </a:cubicBezTo>
                    <a:cubicBezTo>
                      <a:pt x="96301" y="142647"/>
                      <a:pt x="91133" y="146334"/>
                      <a:pt x="86849" y="150933"/>
                    </a:cubicBezTo>
                    <a:cubicBezTo>
                      <a:pt x="83091" y="155564"/>
                      <a:pt x="80995" y="161320"/>
                      <a:pt x="80895" y="167283"/>
                    </a:cubicBezTo>
                    <a:cubicBezTo>
                      <a:pt x="80006" y="179191"/>
                      <a:pt x="82583" y="192431"/>
                      <a:pt x="76807" y="203805"/>
                    </a:cubicBezTo>
                    <a:cubicBezTo>
                      <a:pt x="71266" y="213757"/>
                      <a:pt x="63005" y="221924"/>
                      <a:pt x="52992" y="227353"/>
                    </a:cubicBezTo>
                    <a:cubicBezTo>
                      <a:pt x="44106" y="232685"/>
                      <a:pt x="35220" y="236240"/>
                      <a:pt x="27845" y="241127"/>
                    </a:cubicBezTo>
                    <a:cubicBezTo>
                      <a:pt x="21075" y="244851"/>
                      <a:pt x="15050" y="249791"/>
                      <a:pt x="10072" y="255700"/>
                    </a:cubicBezTo>
                    <a:cubicBezTo>
                      <a:pt x="6472" y="260264"/>
                      <a:pt x="3869" y="265531"/>
                      <a:pt x="2430" y="271162"/>
                    </a:cubicBezTo>
                    <a:cubicBezTo>
                      <a:pt x="1465" y="276032"/>
                      <a:pt x="1465" y="281044"/>
                      <a:pt x="2430" y="285913"/>
                    </a:cubicBezTo>
                    <a:cubicBezTo>
                      <a:pt x="1704" y="284803"/>
                      <a:pt x="1192" y="283568"/>
                      <a:pt x="920" y="282270"/>
                    </a:cubicBezTo>
                    <a:cubicBezTo>
                      <a:pt x="-88" y="278533"/>
                      <a:pt x="-270" y="274621"/>
                      <a:pt x="386" y="270807"/>
                    </a:cubicBezTo>
                    <a:cubicBezTo>
                      <a:pt x="1539" y="264776"/>
                      <a:pt x="4063" y="259091"/>
                      <a:pt x="7762" y="254190"/>
                    </a:cubicBezTo>
                    <a:cubicBezTo>
                      <a:pt x="12584" y="247797"/>
                      <a:pt x="18625" y="242421"/>
                      <a:pt x="25534" y="238373"/>
                    </a:cubicBezTo>
                    <a:cubicBezTo>
                      <a:pt x="32999" y="233574"/>
                      <a:pt x="41707" y="229486"/>
                      <a:pt x="50326" y="224066"/>
                    </a:cubicBezTo>
                    <a:cubicBezTo>
                      <a:pt x="59572" y="218893"/>
                      <a:pt x="67177" y="211226"/>
                      <a:pt x="72275" y="201939"/>
                    </a:cubicBezTo>
                    <a:cubicBezTo>
                      <a:pt x="77429" y="192076"/>
                      <a:pt x="75030" y="179902"/>
                      <a:pt x="75741" y="166928"/>
                    </a:cubicBezTo>
                    <a:cubicBezTo>
                      <a:pt x="75893" y="160025"/>
                      <a:pt x="78331" y="153368"/>
                      <a:pt x="82672" y="148000"/>
                    </a:cubicBezTo>
                    <a:cubicBezTo>
                      <a:pt x="87370" y="142888"/>
                      <a:pt x="93052" y="138777"/>
                      <a:pt x="99378" y="135915"/>
                    </a:cubicBezTo>
                    <a:cubicBezTo>
                      <a:pt x="111374" y="130139"/>
                      <a:pt x="123459" y="124719"/>
                      <a:pt x="128347" y="113611"/>
                    </a:cubicBezTo>
                    <a:cubicBezTo>
                      <a:pt x="132572" y="102604"/>
                      <a:pt x="134332" y="90804"/>
                      <a:pt x="133501" y="79044"/>
                    </a:cubicBezTo>
                    <a:cubicBezTo>
                      <a:pt x="132929" y="67917"/>
                      <a:pt x="134068" y="56769"/>
                      <a:pt x="136878" y="45987"/>
                    </a:cubicBezTo>
                    <a:cubicBezTo>
                      <a:pt x="139904" y="36617"/>
                      <a:pt x="145007" y="28051"/>
                      <a:pt x="151806" y="20928"/>
                    </a:cubicBezTo>
                    <a:cubicBezTo>
                      <a:pt x="161501" y="10587"/>
                      <a:pt x="174226" y="3587"/>
                      <a:pt x="188151" y="934"/>
                    </a:cubicBezTo>
                    <a:cubicBezTo>
                      <a:pt x="191893" y="188"/>
                      <a:pt x="195712" y="-111"/>
                      <a:pt x="199525" y="46"/>
                    </a:cubicBezTo>
                    <a:cubicBezTo>
                      <a:pt x="201085" y="-94"/>
                      <a:pt x="202658" y="87"/>
                      <a:pt x="204146" y="579"/>
                    </a:cubicBezTo>
                    <a:close/>
                  </a:path>
                </a:pathLst>
              </a:custGeom>
              <a:solidFill>
                <a:srgbClr val="455A64"/>
              </a:solidFill>
              <a:ln w="8886" cap="flat">
                <a:noFill/>
                <a:prstDash val="solid"/>
                <a:miter/>
              </a:ln>
            </p:spPr>
            <p:txBody>
              <a:bodyPr rtlCol="1" anchor="ctr"/>
              <a:lstStyle/>
              <a:p>
                <a:endParaRPr lang="ar-SA"/>
              </a:p>
            </p:txBody>
          </p:sp>
          <p:sp>
            <p:nvSpPr>
              <p:cNvPr id="923" name="Freeform: Shape 922">
                <a:extLst>
                  <a:ext uri="{FF2B5EF4-FFF2-40B4-BE49-F238E27FC236}">
                    <a16:creationId xmlns:a16="http://schemas.microsoft.com/office/drawing/2014/main" id="{00ECAC82-BB4A-4C5C-BA4C-8202A2834358}"/>
                  </a:ext>
                </a:extLst>
              </p:cNvPr>
              <p:cNvSpPr/>
              <p:nvPr/>
            </p:nvSpPr>
            <p:spPr>
              <a:xfrm>
                <a:off x="906492" y="3078619"/>
                <a:ext cx="762431" cy="656063"/>
              </a:xfrm>
              <a:custGeom>
                <a:avLst/>
                <a:gdLst>
                  <a:gd name="connsiteX0" fmla="*/ 178167 w 762431"/>
                  <a:gd name="connsiteY0" fmla="*/ 633671 h 656063"/>
                  <a:gd name="connsiteX1" fmla="*/ 227752 w 762431"/>
                  <a:gd name="connsiteY1" fmla="*/ 489627 h 656063"/>
                  <a:gd name="connsiteX2" fmla="*/ 193363 w 762431"/>
                  <a:gd name="connsiteY2" fmla="*/ 314836 h 656063"/>
                  <a:gd name="connsiteX3" fmla="*/ 166704 w 762431"/>
                  <a:gd name="connsiteY3" fmla="*/ 391968 h 656063"/>
                  <a:gd name="connsiteX4" fmla="*/ 0 w 762431"/>
                  <a:gd name="connsiteY4" fmla="*/ 330742 h 656063"/>
                  <a:gd name="connsiteX5" fmla="*/ 113387 w 762431"/>
                  <a:gd name="connsiteY5" fmla="*/ 103612 h 656063"/>
                  <a:gd name="connsiteX6" fmla="*/ 294131 w 762431"/>
                  <a:gd name="connsiteY6" fmla="*/ 0 h 656063"/>
                  <a:gd name="connsiteX7" fmla="*/ 461458 w 762431"/>
                  <a:gd name="connsiteY7" fmla="*/ 4354 h 656063"/>
                  <a:gd name="connsiteX8" fmla="*/ 605235 w 762431"/>
                  <a:gd name="connsiteY8" fmla="*/ 60070 h 656063"/>
                  <a:gd name="connsiteX9" fmla="*/ 762431 w 762431"/>
                  <a:gd name="connsiteY9" fmla="*/ 319546 h 656063"/>
                  <a:gd name="connsiteX10" fmla="*/ 586308 w 762431"/>
                  <a:gd name="connsiteY10" fmla="*/ 374373 h 656063"/>
                  <a:gd name="connsiteX11" fmla="*/ 551474 w 762431"/>
                  <a:gd name="connsiteY11" fmla="*/ 309327 h 656063"/>
                  <a:gd name="connsiteX12" fmla="*/ 561604 w 762431"/>
                  <a:gd name="connsiteY12" fmla="*/ 446706 h 656063"/>
                  <a:gd name="connsiteX13" fmla="*/ 596260 w 762431"/>
                  <a:gd name="connsiteY13" fmla="*/ 656064 h 65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31" h="656063">
                    <a:moveTo>
                      <a:pt x="178167" y="633671"/>
                    </a:moveTo>
                    <a:lnTo>
                      <a:pt x="227752" y="489627"/>
                    </a:lnTo>
                    <a:lnTo>
                      <a:pt x="193363" y="314836"/>
                    </a:lnTo>
                    <a:lnTo>
                      <a:pt x="166704" y="391968"/>
                    </a:lnTo>
                    <a:lnTo>
                      <a:pt x="0" y="330742"/>
                    </a:lnTo>
                    <a:cubicBezTo>
                      <a:pt x="0" y="330742"/>
                      <a:pt x="107967" y="114987"/>
                      <a:pt x="113387" y="103612"/>
                    </a:cubicBezTo>
                    <a:cubicBezTo>
                      <a:pt x="162705" y="0"/>
                      <a:pt x="294131" y="0"/>
                      <a:pt x="294131" y="0"/>
                    </a:cubicBezTo>
                    <a:lnTo>
                      <a:pt x="461458" y="4354"/>
                    </a:lnTo>
                    <a:cubicBezTo>
                      <a:pt x="515257" y="801"/>
                      <a:pt x="567879" y="21193"/>
                      <a:pt x="605235" y="60070"/>
                    </a:cubicBezTo>
                    <a:cubicBezTo>
                      <a:pt x="653132" y="108411"/>
                      <a:pt x="762431" y="319546"/>
                      <a:pt x="762431" y="319546"/>
                    </a:cubicBezTo>
                    <a:lnTo>
                      <a:pt x="586308" y="374373"/>
                    </a:lnTo>
                    <a:lnTo>
                      <a:pt x="551474" y="309327"/>
                    </a:lnTo>
                    <a:lnTo>
                      <a:pt x="561604" y="446706"/>
                    </a:lnTo>
                    <a:lnTo>
                      <a:pt x="596260" y="656064"/>
                    </a:lnTo>
                    <a:close/>
                  </a:path>
                </a:pathLst>
              </a:custGeom>
              <a:solidFill>
                <a:srgbClr val="E0E0E0"/>
              </a:solidFill>
              <a:ln w="8886" cap="flat">
                <a:noFill/>
                <a:prstDash val="solid"/>
                <a:miter/>
              </a:ln>
            </p:spPr>
            <p:txBody>
              <a:bodyPr rtlCol="1" anchor="ctr"/>
              <a:lstStyle/>
              <a:p>
                <a:endParaRPr lang="ar-SA"/>
              </a:p>
            </p:txBody>
          </p:sp>
          <p:sp>
            <p:nvSpPr>
              <p:cNvPr id="924" name="Freeform: Shape 923">
                <a:extLst>
                  <a:ext uri="{FF2B5EF4-FFF2-40B4-BE49-F238E27FC236}">
                    <a16:creationId xmlns:a16="http://schemas.microsoft.com/office/drawing/2014/main" id="{65F44056-4721-423B-9BAE-F6C0986C6575}"/>
                  </a:ext>
                </a:extLst>
              </p:cNvPr>
              <p:cNvSpPr/>
              <p:nvPr/>
            </p:nvSpPr>
            <p:spPr>
              <a:xfrm>
                <a:off x="1051158" y="3130425"/>
                <a:ext cx="453993" cy="4620"/>
              </a:xfrm>
              <a:custGeom>
                <a:avLst/>
                <a:gdLst>
                  <a:gd name="connsiteX0" fmla="*/ 453993 w 453993"/>
                  <a:gd name="connsiteY0" fmla="*/ 2310 h 4620"/>
                  <a:gd name="connsiteX1" fmla="*/ 227041 w 453993"/>
                  <a:gd name="connsiteY1" fmla="*/ 4621 h 4620"/>
                  <a:gd name="connsiteX2" fmla="*/ 0 w 453993"/>
                  <a:gd name="connsiteY2" fmla="*/ 2310 h 4620"/>
                  <a:gd name="connsiteX3" fmla="*/ 227041 w 453993"/>
                  <a:gd name="connsiteY3" fmla="*/ 0 h 4620"/>
                  <a:gd name="connsiteX4" fmla="*/ 453993 w 453993"/>
                  <a:gd name="connsiteY4" fmla="*/ 2310 h 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993" h="4620">
                    <a:moveTo>
                      <a:pt x="453993" y="2310"/>
                    </a:moveTo>
                    <a:cubicBezTo>
                      <a:pt x="453993" y="3643"/>
                      <a:pt x="352425" y="4621"/>
                      <a:pt x="227041" y="4621"/>
                    </a:cubicBezTo>
                    <a:cubicBezTo>
                      <a:pt x="101657" y="4621"/>
                      <a:pt x="0" y="3643"/>
                      <a:pt x="0" y="2310"/>
                    </a:cubicBezTo>
                    <a:cubicBezTo>
                      <a:pt x="0" y="977"/>
                      <a:pt x="101657" y="0"/>
                      <a:pt x="227041" y="0"/>
                    </a:cubicBezTo>
                    <a:cubicBezTo>
                      <a:pt x="352425" y="0"/>
                      <a:pt x="453993" y="1066"/>
                      <a:pt x="453993" y="2310"/>
                    </a:cubicBezTo>
                    <a:close/>
                  </a:path>
                </a:pathLst>
              </a:custGeom>
              <a:solidFill>
                <a:srgbClr val="E8505B"/>
              </a:solidFill>
              <a:ln w="8886" cap="flat">
                <a:noFill/>
                <a:prstDash val="solid"/>
                <a:miter/>
              </a:ln>
            </p:spPr>
            <p:txBody>
              <a:bodyPr rtlCol="1" anchor="ctr"/>
              <a:lstStyle/>
              <a:p>
                <a:endParaRPr lang="ar-SA"/>
              </a:p>
            </p:txBody>
          </p:sp>
          <p:sp>
            <p:nvSpPr>
              <p:cNvPr id="925" name="Freeform: Shape 924">
                <a:extLst>
                  <a:ext uri="{FF2B5EF4-FFF2-40B4-BE49-F238E27FC236}">
                    <a16:creationId xmlns:a16="http://schemas.microsoft.com/office/drawing/2014/main" id="{CD99E4AF-CD88-4B2A-B2B9-920544AA9EBB}"/>
                  </a:ext>
                </a:extLst>
              </p:cNvPr>
              <p:cNvSpPr/>
              <p:nvPr/>
            </p:nvSpPr>
            <p:spPr>
              <a:xfrm>
                <a:off x="1380668" y="3126959"/>
                <a:ext cx="92671" cy="288711"/>
              </a:xfrm>
              <a:custGeom>
                <a:avLst/>
                <a:gdLst>
                  <a:gd name="connsiteX0" fmla="*/ 53394 w 92671"/>
                  <a:gd name="connsiteY0" fmla="*/ 800 h 288711"/>
                  <a:gd name="connsiteX1" fmla="*/ 41131 w 92671"/>
                  <a:gd name="connsiteY1" fmla="*/ 4621 h 288711"/>
                  <a:gd name="connsiteX2" fmla="*/ 15628 w 92671"/>
                  <a:gd name="connsiteY2" fmla="*/ 27458 h 288711"/>
                  <a:gd name="connsiteX3" fmla="*/ 5231 w 92671"/>
                  <a:gd name="connsiteY3" fmla="*/ 76777 h 288711"/>
                  <a:gd name="connsiteX4" fmla="*/ 24959 w 92671"/>
                  <a:gd name="connsiteY4" fmla="*/ 137202 h 288711"/>
                  <a:gd name="connsiteX5" fmla="*/ 73832 w 92671"/>
                  <a:gd name="connsiteY5" fmla="*/ 243836 h 288711"/>
                  <a:gd name="connsiteX6" fmla="*/ 88139 w 92671"/>
                  <a:gd name="connsiteY6" fmla="*/ 276448 h 288711"/>
                  <a:gd name="connsiteX7" fmla="*/ 92671 w 92671"/>
                  <a:gd name="connsiteY7" fmla="*/ 288711 h 288711"/>
                  <a:gd name="connsiteX8" fmla="*/ 86273 w 92671"/>
                  <a:gd name="connsiteY8" fmla="*/ 277337 h 288711"/>
                  <a:gd name="connsiteX9" fmla="*/ 70633 w 92671"/>
                  <a:gd name="connsiteY9" fmla="*/ 245347 h 288711"/>
                  <a:gd name="connsiteX10" fmla="*/ 20338 w 92671"/>
                  <a:gd name="connsiteY10" fmla="*/ 138713 h 288711"/>
                  <a:gd name="connsiteX11" fmla="*/ 522 w 92671"/>
                  <a:gd name="connsiteY11" fmla="*/ 76510 h 288711"/>
                  <a:gd name="connsiteX12" fmla="*/ 12607 w 92671"/>
                  <a:gd name="connsiteY12" fmla="*/ 24792 h 288711"/>
                  <a:gd name="connsiteX13" fmla="*/ 40420 w 92671"/>
                  <a:gd name="connsiteY13" fmla="*/ 2133 h 288711"/>
                  <a:gd name="connsiteX14" fmla="*/ 50017 w 92671"/>
                  <a:gd name="connsiteY14" fmla="*/ 0 h 288711"/>
                  <a:gd name="connsiteX15" fmla="*/ 53394 w 92671"/>
                  <a:gd name="connsiteY15" fmla="*/ 800 h 28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671" h="288711">
                    <a:moveTo>
                      <a:pt x="53394" y="800"/>
                    </a:moveTo>
                    <a:cubicBezTo>
                      <a:pt x="53394" y="1333"/>
                      <a:pt x="48685" y="1511"/>
                      <a:pt x="41131" y="4621"/>
                    </a:cubicBezTo>
                    <a:cubicBezTo>
                      <a:pt x="30467" y="9404"/>
                      <a:pt x="21555" y="17385"/>
                      <a:pt x="15628" y="27458"/>
                    </a:cubicBezTo>
                    <a:cubicBezTo>
                      <a:pt x="6645" y="42233"/>
                      <a:pt x="2977" y="59633"/>
                      <a:pt x="5231" y="76777"/>
                    </a:cubicBezTo>
                    <a:cubicBezTo>
                      <a:pt x="8434" y="97868"/>
                      <a:pt x="15099" y="118285"/>
                      <a:pt x="24959" y="137202"/>
                    </a:cubicBezTo>
                    <a:cubicBezTo>
                      <a:pt x="44419" y="178701"/>
                      <a:pt x="61569" y="216644"/>
                      <a:pt x="73832" y="243836"/>
                    </a:cubicBezTo>
                    <a:cubicBezTo>
                      <a:pt x="79520" y="256899"/>
                      <a:pt x="84318" y="267829"/>
                      <a:pt x="88139" y="276448"/>
                    </a:cubicBezTo>
                    <a:cubicBezTo>
                      <a:pt x="90080" y="280364"/>
                      <a:pt x="91599" y="284474"/>
                      <a:pt x="92671" y="288711"/>
                    </a:cubicBezTo>
                    <a:cubicBezTo>
                      <a:pt x="90175" y="285136"/>
                      <a:pt x="88032" y="281327"/>
                      <a:pt x="86273" y="277337"/>
                    </a:cubicBezTo>
                    <a:lnTo>
                      <a:pt x="70633" y="245347"/>
                    </a:lnTo>
                    <a:cubicBezTo>
                      <a:pt x="57482" y="218244"/>
                      <a:pt x="39887" y="180655"/>
                      <a:pt x="20338" y="138713"/>
                    </a:cubicBezTo>
                    <a:cubicBezTo>
                      <a:pt x="10230" y="119262"/>
                      <a:pt x="3528" y="98223"/>
                      <a:pt x="522" y="76510"/>
                    </a:cubicBezTo>
                    <a:cubicBezTo>
                      <a:pt x="-1577" y="58390"/>
                      <a:pt x="2696" y="40106"/>
                      <a:pt x="12607" y="24792"/>
                    </a:cubicBezTo>
                    <a:cubicBezTo>
                      <a:pt x="19116" y="14370"/>
                      <a:pt x="28898" y="6401"/>
                      <a:pt x="40420" y="2133"/>
                    </a:cubicBezTo>
                    <a:cubicBezTo>
                      <a:pt x="43501" y="968"/>
                      <a:pt x="46733" y="250"/>
                      <a:pt x="50017" y="0"/>
                    </a:cubicBezTo>
                    <a:cubicBezTo>
                      <a:pt x="52239" y="622"/>
                      <a:pt x="53394" y="622"/>
                      <a:pt x="53394" y="800"/>
                    </a:cubicBezTo>
                    <a:close/>
                  </a:path>
                </a:pathLst>
              </a:custGeom>
              <a:solidFill>
                <a:srgbClr val="263238"/>
              </a:solidFill>
              <a:ln w="8886" cap="flat">
                <a:noFill/>
                <a:prstDash val="solid"/>
                <a:miter/>
              </a:ln>
            </p:spPr>
            <p:txBody>
              <a:bodyPr rtlCol="1" anchor="ctr"/>
              <a:lstStyle/>
              <a:p>
                <a:endParaRPr lang="ar-SA"/>
              </a:p>
            </p:txBody>
          </p:sp>
          <p:sp>
            <p:nvSpPr>
              <p:cNvPr id="926" name="Freeform: Shape 925">
                <a:extLst>
                  <a:ext uri="{FF2B5EF4-FFF2-40B4-BE49-F238E27FC236}">
                    <a16:creationId xmlns:a16="http://schemas.microsoft.com/office/drawing/2014/main" id="{F1C61CEB-F3E4-4ACA-898D-DD3F8E0712B2}"/>
                  </a:ext>
                </a:extLst>
              </p:cNvPr>
              <p:cNvSpPr/>
              <p:nvPr/>
            </p:nvSpPr>
            <p:spPr>
              <a:xfrm>
                <a:off x="1051614" y="3169967"/>
                <a:ext cx="84387" cy="406097"/>
              </a:xfrm>
              <a:custGeom>
                <a:avLst/>
                <a:gdLst>
                  <a:gd name="connsiteX0" fmla="*/ 84319 w 84387"/>
                  <a:gd name="connsiteY0" fmla="*/ 406098 h 406097"/>
                  <a:gd name="connsiteX1" fmla="*/ 39888 w 84387"/>
                  <a:gd name="connsiteY1" fmla="*/ 203583 h 406097"/>
                  <a:gd name="connsiteX2" fmla="*/ 78 w 84387"/>
                  <a:gd name="connsiteY2" fmla="*/ 1 h 406097"/>
                  <a:gd name="connsiteX3" fmla="*/ 44509 w 84387"/>
                  <a:gd name="connsiteY3" fmla="*/ 202605 h 406097"/>
                  <a:gd name="connsiteX4" fmla="*/ 84319 w 84387"/>
                  <a:gd name="connsiteY4" fmla="*/ 406098 h 40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87" h="406097">
                    <a:moveTo>
                      <a:pt x="84319" y="406098"/>
                    </a:moveTo>
                    <a:cubicBezTo>
                      <a:pt x="82897" y="406098"/>
                      <a:pt x="62903" y="315726"/>
                      <a:pt x="39888" y="203583"/>
                    </a:cubicBezTo>
                    <a:cubicBezTo>
                      <a:pt x="16873" y="91439"/>
                      <a:pt x="-1344" y="356"/>
                      <a:pt x="78" y="1"/>
                    </a:cubicBezTo>
                    <a:cubicBezTo>
                      <a:pt x="1500" y="-354"/>
                      <a:pt x="21494" y="90373"/>
                      <a:pt x="44509" y="202605"/>
                    </a:cubicBezTo>
                    <a:cubicBezTo>
                      <a:pt x="67524" y="314837"/>
                      <a:pt x="85651" y="405831"/>
                      <a:pt x="84319" y="406098"/>
                    </a:cubicBezTo>
                    <a:close/>
                  </a:path>
                </a:pathLst>
              </a:custGeom>
              <a:solidFill>
                <a:srgbClr val="263238"/>
              </a:solidFill>
              <a:ln w="8886" cap="flat">
                <a:noFill/>
                <a:prstDash val="solid"/>
                <a:miter/>
              </a:ln>
            </p:spPr>
            <p:txBody>
              <a:bodyPr rtlCol="1" anchor="ctr"/>
              <a:lstStyle/>
              <a:p>
                <a:endParaRPr lang="ar-SA"/>
              </a:p>
            </p:txBody>
          </p:sp>
          <p:sp>
            <p:nvSpPr>
              <p:cNvPr id="927" name="Freeform: Shape 926">
                <a:extLst>
                  <a:ext uri="{FF2B5EF4-FFF2-40B4-BE49-F238E27FC236}">
                    <a16:creationId xmlns:a16="http://schemas.microsoft.com/office/drawing/2014/main" id="{B262661B-CB6D-4BD5-A86D-EFFB51590ADB}"/>
                  </a:ext>
                </a:extLst>
              </p:cNvPr>
              <p:cNvSpPr/>
              <p:nvPr/>
            </p:nvSpPr>
            <p:spPr>
              <a:xfrm>
                <a:off x="1156282" y="3440107"/>
                <a:ext cx="231489" cy="143471"/>
              </a:xfrm>
              <a:custGeom>
                <a:avLst/>
                <a:gdLst>
                  <a:gd name="connsiteX0" fmla="*/ 231040 w 231489"/>
                  <a:gd name="connsiteY0" fmla="*/ 0 h 143471"/>
                  <a:gd name="connsiteX1" fmla="*/ 231040 w 231489"/>
                  <a:gd name="connsiteY1" fmla="*/ 11996 h 143471"/>
                  <a:gd name="connsiteX2" fmla="*/ 222953 w 231489"/>
                  <a:gd name="connsiteY2" fmla="*/ 43898 h 143471"/>
                  <a:gd name="connsiteX3" fmla="*/ 149820 w 231489"/>
                  <a:gd name="connsiteY3" fmla="*/ 122007 h 143471"/>
                  <a:gd name="connsiteX4" fmla="*/ 44253 w 231489"/>
                  <a:gd name="connsiteY4" fmla="*/ 143156 h 143471"/>
                  <a:gd name="connsiteX5" fmla="*/ 11641 w 231489"/>
                  <a:gd name="connsiteY5" fmla="*/ 139868 h 143471"/>
                  <a:gd name="connsiteX6" fmla="*/ 0 w 231489"/>
                  <a:gd name="connsiteY6" fmla="*/ 137113 h 143471"/>
                  <a:gd name="connsiteX7" fmla="*/ 44431 w 231489"/>
                  <a:gd name="connsiteY7" fmla="*/ 139601 h 143471"/>
                  <a:gd name="connsiteX8" fmla="*/ 147599 w 231489"/>
                  <a:gd name="connsiteY8" fmla="*/ 117475 h 143471"/>
                  <a:gd name="connsiteX9" fmla="*/ 219577 w 231489"/>
                  <a:gd name="connsiteY9" fmla="*/ 42209 h 143471"/>
                  <a:gd name="connsiteX10" fmla="*/ 231040 w 231489"/>
                  <a:gd name="connsiteY10" fmla="*/ 0 h 1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489" h="143471">
                    <a:moveTo>
                      <a:pt x="231040" y="0"/>
                    </a:moveTo>
                    <a:cubicBezTo>
                      <a:pt x="231639" y="3976"/>
                      <a:pt x="231639" y="8020"/>
                      <a:pt x="231040" y="11996"/>
                    </a:cubicBezTo>
                    <a:cubicBezTo>
                      <a:pt x="229904" y="22966"/>
                      <a:pt x="227180" y="33712"/>
                      <a:pt x="222953" y="43898"/>
                    </a:cubicBezTo>
                    <a:cubicBezTo>
                      <a:pt x="208616" y="77787"/>
                      <a:pt x="182694" y="105473"/>
                      <a:pt x="149820" y="122007"/>
                    </a:cubicBezTo>
                    <a:cubicBezTo>
                      <a:pt x="116979" y="137849"/>
                      <a:pt x="80663" y="145125"/>
                      <a:pt x="44253" y="143156"/>
                    </a:cubicBezTo>
                    <a:cubicBezTo>
                      <a:pt x="33322" y="142781"/>
                      <a:pt x="22427" y="141683"/>
                      <a:pt x="11641" y="139868"/>
                    </a:cubicBezTo>
                    <a:cubicBezTo>
                      <a:pt x="7676" y="139355"/>
                      <a:pt x="3774" y="138432"/>
                      <a:pt x="0" y="137113"/>
                    </a:cubicBezTo>
                    <a:cubicBezTo>
                      <a:pt x="0" y="136136"/>
                      <a:pt x="16973" y="139335"/>
                      <a:pt x="44431" y="139601"/>
                    </a:cubicBezTo>
                    <a:cubicBezTo>
                      <a:pt x="80088" y="140511"/>
                      <a:pt x="115451" y="132927"/>
                      <a:pt x="147599" y="117475"/>
                    </a:cubicBezTo>
                    <a:cubicBezTo>
                      <a:pt x="179417" y="101253"/>
                      <a:pt x="204792" y="74719"/>
                      <a:pt x="219577" y="42209"/>
                    </a:cubicBezTo>
                    <a:cubicBezTo>
                      <a:pt x="225162" y="28679"/>
                      <a:pt x="229013" y="14497"/>
                      <a:pt x="231040" y="0"/>
                    </a:cubicBezTo>
                    <a:close/>
                  </a:path>
                </a:pathLst>
              </a:custGeom>
              <a:solidFill>
                <a:srgbClr val="263238"/>
              </a:solidFill>
              <a:ln w="8886" cap="flat">
                <a:noFill/>
                <a:prstDash val="solid"/>
                <a:miter/>
              </a:ln>
            </p:spPr>
            <p:txBody>
              <a:bodyPr rtlCol="1" anchor="ctr"/>
              <a:lstStyle/>
              <a:p>
                <a:endParaRPr lang="ar-SA"/>
              </a:p>
            </p:txBody>
          </p:sp>
          <p:sp>
            <p:nvSpPr>
              <p:cNvPr id="928" name="Freeform: Shape 927">
                <a:extLst>
                  <a:ext uri="{FF2B5EF4-FFF2-40B4-BE49-F238E27FC236}">
                    <a16:creationId xmlns:a16="http://schemas.microsoft.com/office/drawing/2014/main" id="{232635FB-6BE2-403C-B6B4-D7B1B9567753}"/>
                  </a:ext>
                </a:extLst>
              </p:cNvPr>
              <p:cNvSpPr/>
              <p:nvPr/>
            </p:nvSpPr>
            <p:spPr>
              <a:xfrm>
                <a:off x="1006905" y="3205513"/>
                <a:ext cx="555028" cy="4620"/>
              </a:xfrm>
              <a:custGeom>
                <a:avLst/>
                <a:gdLst>
                  <a:gd name="connsiteX0" fmla="*/ 555029 w 555028"/>
                  <a:gd name="connsiteY0" fmla="*/ 2310 h 4620"/>
                  <a:gd name="connsiteX1" fmla="*/ 277514 w 555028"/>
                  <a:gd name="connsiteY1" fmla="*/ 4621 h 4620"/>
                  <a:gd name="connsiteX2" fmla="*/ 0 w 555028"/>
                  <a:gd name="connsiteY2" fmla="*/ 2310 h 4620"/>
                  <a:gd name="connsiteX3" fmla="*/ 277514 w 555028"/>
                  <a:gd name="connsiteY3" fmla="*/ 0 h 4620"/>
                  <a:gd name="connsiteX4" fmla="*/ 555029 w 555028"/>
                  <a:gd name="connsiteY4" fmla="*/ 2310 h 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028" h="4620">
                    <a:moveTo>
                      <a:pt x="555029" y="2310"/>
                    </a:moveTo>
                    <a:cubicBezTo>
                      <a:pt x="555029" y="3643"/>
                      <a:pt x="430623" y="4621"/>
                      <a:pt x="277514" y="4621"/>
                    </a:cubicBezTo>
                    <a:cubicBezTo>
                      <a:pt x="124406" y="4621"/>
                      <a:pt x="0" y="3643"/>
                      <a:pt x="0" y="2310"/>
                    </a:cubicBezTo>
                    <a:cubicBezTo>
                      <a:pt x="0" y="977"/>
                      <a:pt x="124406" y="0"/>
                      <a:pt x="277514" y="0"/>
                    </a:cubicBezTo>
                    <a:cubicBezTo>
                      <a:pt x="430623" y="0"/>
                      <a:pt x="555029" y="1333"/>
                      <a:pt x="555029" y="2310"/>
                    </a:cubicBezTo>
                    <a:close/>
                  </a:path>
                </a:pathLst>
              </a:custGeom>
              <a:solidFill>
                <a:srgbClr val="E8505B"/>
              </a:solidFill>
              <a:ln w="8886" cap="flat">
                <a:noFill/>
                <a:prstDash val="solid"/>
                <a:miter/>
              </a:ln>
            </p:spPr>
            <p:txBody>
              <a:bodyPr rtlCol="1" anchor="ctr"/>
              <a:lstStyle/>
              <a:p>
                <a:endParaRPr lang="ar-SA"/>
              </a:p>
            </p:txBody>
          </p:sp>
          <p:sp>
            <p:nvSpPr>
              <p:cNvPr id="929" name="Freeform: Shape 928">
                <a:extLst>
                  <a:ext uri="{FF2B5EF4-FFF2-40B4-BE49-F238E27FC236}">
                    <a16:creationId xmlns:a16="http://schemas.microsoft.com/office/drawing/2014/main" id="{FAC40675-3176-46F6-9D2B-69638E2F485A}"/>
                  </a:ext>
                </a:extLst>
              </p:cNvPr>
              <p:cNvSpPr/>
              <p:nvPr/>
            </p:nvSpPr>
            <p:spPr>
              <a:xfrm>
                <a:off x="974915" y="3275625"/>
                <a:ext cx="628072" cy="4620"/>
              </a:xfrm>
              <a:custGeom>
                <a:avLst/>
                <a:gdLst>
                  <a:gd name="connsiteX0" fmla="*/ 628073 w 628072"/>
                  <a:gd name="connsiteY0" fmla="*/ 2310 h 4620"/>
                  <a:gd name="connsiteX1" fmla="*/ 314036 w 628072"/>
                  <a:gd name="connsiteY1" fmla="*/ 4621 h 4620"/>
                  <a:gd name="connsiteX2" fmla="*/ 0 w 628072"/>
                  <a:gd name="connsiteY2" fmla="*/ 2310 h 4620"/>
                  <a:gd name="connsiteX3" fmla="*/ 314036 w 628072"/>
                  <a:gd name="connsiteY3" fmla="*/ 0 h 4620"/>
                  <a:gd name="connsiteX4" fmla="*/ 628073 w 628072"/>
                  <a:gd name="connsiteY4" fmla="*/ 2310 h 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072" h="4620">
                    <a:moveTo>
                      <a:pt x="628073" y="2310"/>
                    </a:moveTo>
                    <a:cubicBezTo>
                      <a:pt x="628073" y="3643"/>
                      <a:pt x="487405" y="4621"/>
                      <a:pt x="314036" y="4621"/>
                    </a:cubicBezTo>
                    <a:cubicBezTo>
                      <a:pt x="140668" y="4621"/>
                      <a:pt x="0" y="3643"/>
                      <a:pt x="0" y="2310"/>
                    </a:cubicBezTo>
                    <a:cubicBezTo>
                      <a:pt x="0" y="977"/>
                      <a:pt x="140579" y="0"/>
                      <a:pt x="314036" y="0"/>
                    </a:cubicBezTo>
                    <a:cubicBezTo>
                      <a:pt x="487494" y="0"/>
                      <a:pt x="628073" y="800"/>
                      <a:pt x="628073" y="2310"/>
                    </a:cubicBezTo>
                    <a:close/>
                  </a:path>
                </a:pathLst>
              </a:custGeom>
              <a:solidFill>
                <a:srgbClr val="E8505B"/>
              </a:solidFill>
              <a:ln w="8886" cap="flat">
                <a:noFill/>
                <a:prstDash val="solid"/>
                <a:miter/>
              </a:ln>
            </p:spPr>
            <p:txBody>
              <a:bodyPr rtlCol="1" anchor="ctr"/>
              <a:lstStyle/>
              <a:p>
                <a:endParaRPr lang="ar-SA"/>
              </a:p>
            </p:txBody>
          </p:sp>
          <p:sp>
            <p:nvSpPr>
              <p:cNvPr id="930" name="Freeform: Shape 929">
                <a:extLst>
                  <a:ext uri="{FF2B5EF4-FFF2-40B4-BE49-F238E27FC236}">
                    <a16:creationId xmlns:a16="http://schemas.microsoft.com/office/drawing/2014/main" id="{13A0C859-40B8-4055-8099-A2730A31A60E}"/>
                  </a:ext>
                </a:extLst>
              </p:cNvPr>
              <p:cNvSpPr/>
              <p:nvPr/>
            </p:nvSpPr>
            <p:spPr>
              <a:xfrm>
                <a:off x="941237" y="3339338"/>
                <a:ext cx="689653" cy="4620"/>
              </a:xfrm>
              <a:custGeom>
                <a:avLst/>
                <a:gdLst>
                  <a:gd name="connsiteX0" fmla="*/ 689654 w 689653"/>
                  <a:gd name="connsiteY0" fmla="*/ 2310 h 4620"/>
                  <a:gd name="connsiteX1" fmla="*/ 344782 w 689653"/>
                  <a:gd name="connsiteY1" fmla="*/ 4621 h 4620"/>
                  <a:gd name="connsiteX2" fmla="*/ 0 w 689653"/>
                  <a:gd name="connsiteY2" fmla="*/ 2310 h 4620"/>
                  <a:gd name="connsiteX3" fmla="*/ 344782 w 689653"/>
                  <a:gd name="connsiteY3" fmla="*/ 0 h 4620"/>
                  <a:gd name="connsiteX4" fmla="*/ 689654 w 689653"/>
                  <a:gd name="connsiteY4" fmla="*/ 2310 h 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53" h="4620">
                    <a:moveTo>
                      <a:pt x="689654" y="2310"/>
                    </a:moveTo>
                    <a:cubicBezTo>
                      <a:pt x="689654" y="3643"/>
                      <a:pt x="535213" y="4621"/>
                      <a:pt x="344782" y="4621"/>
                    </a:cubicBezTo>
                    <a:cubicBezTo>
                      <a:pt x="154352" y="4621"/>
                      <a:pt x="0" y="3643"/>
                      <a:pt x="0" y="2310"/>
                    </a:cubicBezTo>
                    <a:cubicBezTo>
                      <a:pt x="0" y="977"/>
                      <a:pt x="154352" y="0"/>
                      <a:pt x="344782" y="0"/>
                    </a:cubicBezTo>
                    <a:cubicBezTo>
                      <a:pt x="535213" y="0"/>
                      <a:pt x="689654" y="800"/>
                      <a:pt x="689654" y="2310"/>
                    </a:cubicBezTo>
                    <a:close/>
                  </a:path>
                </a:pathLst>
              </a:custGeom>
              <a:solidFill>
                <a:srgbClr val="E8505B"/>
              </a:solidFill>
              <a:ln w="8886" cap="flat">
                <a:noFill/>
                <a:prstDash val="solid"/>
                <a:miter/>
              </a:ln>
            </p:spPr>
            <p:txBody>
              <a:bodyPr rtlCol="1" anchor="ctr"/>
              <a:lstStyle/>
              <a:p>
                <a:endParaRPr lang="ar-SA"/>
              </a:p>
            </p:txBody>
          </p:sp>
          <p:sp>
            <p:nvSpPr>
              <p:cNvPr id="931" name="Freeform: Shape 930">
                <a:extLst>
                  <a:ext uri="{FF2B5EF4-FFF2-40B4-BE49-F238E27FC236}">
                    <a16:creationId xmlns:a16="http://schemas.microsoft.com/office/drawing/2014/main" id="{5EFBCC34-832B-459E-87BD-FBEE8A7D9EBB}"/>
                  </a:ext>
                </a:extLst>
              </p:cNvPr>
              <p:cNvSpPr/>
              <p:nvPr/>
            </p:nvSpPr>
            <p:spPr>
              <a:xfrm>
                <a:off x="924175" y="3376749"/>
                <a:ext cx="163505" cy="43364"/>
              </a:xfrm>
              <a:custGeom>
                <a:avLst/>
                <a:gdLst>
                  <a:gd name="connsiteX0" fmla="*/ 163505 w 163505"/>
                  <a:gd name="connsiteY0" fmla="*/ 43364 h 43364"/>
                  <a:gd name="connsiteX1" fmla="*/ 139513 w 163505"/>
                  <a:gd name="connsiteY1" fmla="*/ 36877 h 43364"/>
                  <a:gd name="connsiteX2" fmla="*/ 82108 w 163505"/>
                  <a:gd name="connsiteY2" fmla="*/ 20438 h 43364"/>
                  <a:gd name="connsiteX3" fmla="*/ 24081 w 163505"/>
                  <a:gd name="connsiteY3" fmla="*/ 6220 h 43364"/>
                  <a:gd name="connsiteX4" fmla="*/ 0 w 163505"/>
                  <a:gd name="connsiteY4" fmla="*/ 0 h 43364"/>
                  <a:gd name="connsiteX5" fmla="*/ 24703 w 163505"/>
                  <a:gd name="connsiteY5" fmla="*/ 3021 h 43364"/>
                  <a:gd name="connsiteX6" fmla="*/ 83263 w 163505"/>
                  <a:gd name="connsiteY6" fmla="*/ 15995 h 43364"/>
                  <a:gd name="connsiteX7" fmla="*/ 140579 w 163505"/>
                  <a:gd name="connsiteY7" fmla="*/ 33767 h 43364"/>
                  <a:gd name="connsiteX8" fmla="*/ 163505 w 163505"/>
                  <a:gd name="connsiteY8" fmla="*/ 43364 h 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05" h="43364">
                    <a:moveTo>
                      <a:pt x="163505" y="43364"/>
                    </a:moveTo>
                    <a:cubicBezTo>
                      <a:pt x="155335" y="41899"/>
                      <a:pt x="147308" y="39728"/>
                      <a:pt x="139513" y="36877"/>
                    </a:cubicBezTo>
                    <a:cubicBezTo>
                      <a:pt x="124850" y="32434"/>
                      <a:pt x="104590" y="26481"/>
                      <a:pt x="82108" y="20438"/>
                    </a:cubicBezTo>
                    <a:cubicBezTo>
                      <a:pt x="59626" y="14396"/>
                      <a:pt x="38921" y="9686"/>
                      <a:pt x="24081" y="6220"/>
                    </a:cubicBezTo>
                    <a:cubicBezTo>
                      <a:pt x="15885" y="4871"/>
                      <a:pt x="7825" y="2789"/>
                      <a:pt x="0" y="0"/>
                    </a:cubicBezTo>
                    <a:cubicBezTo>
                      <a:pt x="8317" y="153"/>
                      <a:pt x="16595" y="1166"/>
                      <a:pt x="24703" y="3021"/>
                    </a:cubicBezTo>
                    <a:cubicBezTo>
                      <a:pt x="39810" y="5687"/>
                      <a:pt x="60248" y="9952"/>
                      <a:pt x="83263" y="15995"/>
                    </a:cubicBezTo>
                    <a:cubicBezTo>
                      <a:pt x="106278" y="22038"/>
                      <a:pt x="126094" y="28524"/>
                      <a:pt x="140579" y="33767"/>
                    </a:cubicBezTo>
                    <a:cubicBezTo>
                      <a:pt x="148517" y="36208"/>
                      <a:pt x="156196" y="39422"/>
                      <a:pt x="163505" y="43364"/>
                    </a:cubicBezTo>
                    <a:close/>
                  </a:path>
                </a:pathLst>
              </a:custGeom>
              <a:solidFill>
                <a:srgbClr val="E8505B"/>
              </a:solidFill>
              <a:ln w="8886" cap="flat">
                <a:noFill/>
                <a:prstDash val="solid"/>
                <a:miter/>
              </a:ln>
            </p:spPr>
            <p:txBody>
              <a:bodyPr rtlCol="1" anchor="ctr"/>
              <a:lstStyle/>
              <a:p>
                <a:endParaRPr lang="ar-SA"/>
              </a:p>
            </p:txBody>
          </p:sp>
          <p:sp>
            <p:nvSpPr>
              <p:cNvPr id="932" name="Freeform: Shape 931">
                <a:extLst>
                  <a:ext uri="{FF2B5EF4-FFF2-40B4-BE49-F238E27FC236}">
                    <a16:creationId xmlns:a16="http://schemas.microsoft.com/office/drawing/2014/main" id="{48CEB27B-BCAE-49C1-87F2-5792C3C0B62E}"/>
                  </a:ext>
                </a:extLst>
              </p:cNvPr>
              <p:cNvSpPr/>
              <p:nvPr/>
            </p:nvSpPr>
            <p:spPr>
              <a:xfrm>
                <a:off x="1099677" y="3402489"/>
                <a:ext cx="361843" cy="6558"/>
              </a:xfrm>
              <a:custGeom>
                <a:avLst/>
                <a:gdLst>
                  <a:gd name="connsiteX0" fmla="*/ 361844 w 361843"/>
                  <a:gd name="connsiteY0" fmla="*/ 5984 h 6558"/>
                  <a:gd name="connsiteX1" fmla="*/ 347626 w 361843"/>
                  <a:gd name="connsiteY1" fmla="*/ 6428 h 6558"/>
                  <a:gd name="connsiteX2" fmla="*/ 308794 w 361843"/>
                  <a:gd name="connsiteY2" fmla="*/ 5984 h 6558"/>
                  <a:gd name="connsiteX3" fmla="*/ 180922 w 361843"/>
                  <a:gd name="connsiteY3" fmla="*/ 4740 h 6558"/>
                  <a:gd name="connsiteX4" fmla="*/ 14218 w 361843"/>
                  <a:gd name="connsiteY4" fmla="*/ 4740 h 6558"/>
                  <a:gd name="connsiteX5" fmla="*/ 0 w 361843"/>
                  <a:gd name="connsiteY5" fmla="*/ 4207 h 6558"/>
                  <a:gd name="connsiteX6" fmla="*/ 14218 w 361843"/>
                  <a:gd name="connsiteY6" fmla="*/ 2963 h 6558"/>
                  <a:gd name="connsiteX7" fmla="*/ 52961 w 361843"/>
                  <a:gd name="connsiteY7" fmla="*/ 1452 h 6558"/>
                  <a:gd name="connsiteX8" fmla="*/ 181011 w 361843"/>
                  <a:gd name="connsiteY8" fmla="*/ 30 h 6558"/>
                  <a:gd name="connsiteX9" fmla="*/ 308882 w 361843"/>
                  <a:gd name="connsiteY9" fmla="*/ 2785 h 6558"/>
                  <a:gd name="connsiteX10" fmla="*/ 347626 w 361843"/>
                  <a:gd name="connsiteY10" fmla="*/ 4651 h 6558"/>
                  <a:gd name="connsiteX11" fmla="*/ 361844 w 361843"/>
                  <a:gd name="connsiteY11" fmla="*/ 5984 h 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843" h="6558">
                    <a:moveTo>
                      <a:pt x="361844" y="5984"/>
                    </a:moveTo>
                    <a:cubicBezTo>
                      <a:pt x="357127" y="6549"/>
                      <a:pt x="352369" y="6698"/>
                      <a:pt x="347626" y="6428"/>
                    </a:cubicBezTo>
                    <a:lnTo>
                      <a:pt x="308794" y="5984"/>
                    </a:lnTo>
                    <a:lnTo>
                      <a:pt x="180922" y="4740"/>
                    </a:lnTo>
                    <a:lnTo>
                      <a:pt x="14218" y="4740"/>
                    </a:lnTo>
                    <a:cubicBezTo>
                      <a:pt x="9472" y="5016"/>
                      <a:pt x="4711" y="4838"/>
                      <a:pt x="0" y="4207"/>
                    </a:cubicBezTo>
                    <a:cubicBezTo>
                      <a:pt x="4696" y="3391"/>
                      <a:pt x="9452" y="2975"/>
                      <a:pt x="14218" y="2963"/>
                    </a:cubicBezTo>
                    <a:cubicBezTo>
                      <a:pt x="23104" y="2963"/>
                      <a:pt x="36611" y="1985"/>
                      <a:pt x="52961" y="1452"/>
                    </a:cubicBezTo>
                    <a:cubicBezTo>
                      <a:pt x="85751" y="475"/>
                      <a:pt x="130982" y="-147"/>
                      <a:pt x="181011" y="30"/>
                    </a:cubicBezTo>
                    <a:cubicBezTo>
                      <a:pt x="231040" y="208"/>
                      <a:pt x="276181" y="1452"/>
                      <a:pt x="308882" y="2785"/>
                    </a:cubicBezTo>
                    <a:cubicBezTo>
                      <a:pt x="325322" y="3407"/>
                      <a:pt x="338562" y="4029"/>
                      <a:pt x="347626" y="4651"/>
                    </a:cubicBezTo>
                    <a:cubicBezTo>
                      <a:pt x="352396" y="4657"/>
                      <a:pt x="357156" y="5103"/>
                      <a:pt x="361844" y="5984"/>
                    </a:cubicBezTo>
                    <a:close/>
                  </a:path>
                </a:pathLst>
              </a:custGeom>
              <a:solidFill>
                <a:srgbClr val="E8505B"/>
              </a:solidFill>
              <a:ln w="8886" cap="flat">
                <a:noFill/>
                <a:prstDash val="solid"/>
                <a:miter/>
              </a:ln>
            </p:spPr>
            <p:txBody>
              <a:bodyPr rtlCol="1" anchor="ctr"/>
              <a:lstStyle/>
              <a:p>
                <a:endParaRPr lang="ar-SA"/>
              </a:p>
            </p:txBody>
          </p:sp>
          <p:sp>
            <p:nvSpPr>
              <p:cNvPr id="933" name="Freeform: Shape 932">
                <a:extLst>
                  <a:ext uri="{FF2B5EF4-FFF2-40B4-BE49-F238E27FC236}">
                    <a16:creationId xmlns:a16="http://schemas.microsoft.com/office/drawing/2014/main" id="{E0BFCC37-7438-4F3F-BF66-BD4BEFB85298}"/>
                  </a:ext>
                </a:extLst>
              </p:cNvPr>
              <p:cNvSpPr/>
              <p:nvPr/>
            </p:nvSpPr>
            <p:spPr>
              <a:xfrm>
                <a:off x="1471384" y="3375950"/>
                <a:ext cx="187040" cy="27813"/>
              </a:xfrm>
              <a:custGeom>
                <a:avLst/>
                <a:gdLst>
                  <a:gd name="connsiteX0" fmla="*/ 186165 w 187040"/>
                  <a:gd name="connsiteY0" fmla="*/ 533 h 27813"/>
                  <a:gd name="connsiteX1" fmla="*/ 185365 w 187040"/>
                  <a:gd name="connsiteY1" fmla="*/ 533 h 27813"/>
                  <a:gd name="connsiteX2" fmla="*/ 179944 w 187040"/>
                  <a:gd name="connsiteY2" fmla="*/ 1599 h 27813"/>
                  <a:gd name="connsiteX3" fmla="*/ 159951 w 187040"/>
                  <a:gd name="connsiteY3" fmla="*/ 5065 h 27813"/>
                  <a:gd name="connsiteX4" fmla="*/ 93926 w 187040"/>
                  <a:gd name="connsiteY4" fmla="*/ 15639 h 27813"/>
                  <a:gd name="connsiteX5" fmla="*/ 27636 w 187040"/>
                  <a:gd name="connsiteY5" fmla="*/ 25147 h 27813"/>
                  <a:gd name="connsiteX6" fmla="*/ 0 w 187040"/>
                  <a:gd name="connsiteY6" fmla="*/ 27813 h 27813"/>
                  <a:gd name="connsiteX7" fmla="*/ 27192 w 187040"/>
                  <a:gd name="connsiteY7" fmla="*/ 21948 h 27813"/>
                  <a:gd name="connsiteX8" fmla="*/ 93216 w 187040"/>
                  <a:gd name="connsiteY8" fmla="*/ 11018 h 27813"/>
                  <a:gd name="connsiteX9" fmla="*/ 159506 w 187040"/>
                  <a:gd name="connsiteY9" fmla="*/ 2132 h 27813"/>
                  <a:gd name="connsiteX10" fmla="*/ 179678 w 187040"/>
                  <a:gd name="connsiteY10" fmla="*/ 88 h 27813"/>
                  <a:gd name="connsiteX11" fmla="*/ 185276 w 187040"/>
                  <a:gd name="connsiteY11" fmla="*/ 88 h 27813"/>
                  <a:gd name="connsiteX12" fmla="*/ 186876 w 187040"/>
                  <a:gd name="connsiteY12" fmla="*/ 88 h 27813"/>
                  <a:gd name="connsiteX13" fmla="*/ 186165 w 187040"/>
                  <a:gd name="connsiteY13" fmla="*/ 53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040" h="27813">
                    <a:moveTo>
                      <a:pt x="186165" y="533"/>
                    </a:moveTo>
                    <a:cubicBezTo>
                      <a:pt x="186165" y="88"/>
                      <a:pt x="186964" y="533"/>
                      <a:pt x="185365" y="533"/>
                    </a:cubicBezTo>
                    <a:lnTo>
                      <a:pt x="179944" y="1599"/>
                    </a:lnTo>
                    <a:lnTo>
                      <a:pt x="159951" y="5065"/>
                    </a:lnTo>
                    <a:cubicBezTo>
                      <a:pt x="143067" y="7908"/>
                      <a:pt x="119696" y="11640"/>
                      <a:pt x="93926" y="15639"/>
                    </a:cubicBezTo>
                    <a:cubicBezTo>
                      <a:pt x="68157" y="19638"/>
                      <a:pt x="44608" y="22926"/>
                      <a:pt x="27636" y="25147"/>
                    </a:cubicBezTo>
                    <a:cubicBezTo>
                      <a:pt x="18514" y="26799"/>
                      <a:pt x="9270" y="27690"/>
                      <a:pt x="0" y="27813"/>
                    </a:cubicBezTo>
                    <a:cubicBezTo>
                      <a:pt x="8883" y="25097"/>
                      <a:pt x="17979" y="23135"/>
                      <a:pt x="27192" y="21948"/>
                    </a:cubicBezTo>
                    <a:cubicBezTo>
                      <a:pt x="43986" y="18838"/>
                      <a:pt x="67357" y="15017"/>
                      <a:pt x="93216" y="11018"/>
                    </a:cubicBezTo>
                    <a:cubicBezTo>
                      <a:pt x="119074" y="7020"/>
                      <a:pt x="142445" y="3821"/>
                      <a:pt x="159506" y="2132"/>
                    </a:cubicBezTo>
                    <a:cubicBezTo>
                      <a:pt x="168392" y="1066"/>
                      <a:pt x="174879" y="355"/>
                      <a:pt x="179678" y="88"/>
                    </a:cubicBezTo>
                    <a:cubicBezTo>
                      <a:pt x="181542" y="-29"/>
                      <a:pt x="183412" y="-29"/>
                      <a:pt x="185276" y="88"/>
                    </a:cubicBezTo>
                    <a:cubicBezTo>
                      <a:pt x="185987" y="88"/>
                      <a:pt x="186254" y="88"/>
                      <a:pt x="186876" y="88"/>
                    </a:cubicBezTo>
                    <a:cubicBezTo>
                      <a:pt x="187498" y="88"/>
                      <a:pt x="186165" y="533"/>
                      <a:pt x="186165" y="533"/>
                    </a:cubicBezTo>
                    <a:close/>
                  </a:path>
                </a:pathLst>
              </a:custGeom>
              <a:solidFill>
                <a:srgbClr val="E8505B"/>
              </a:solidFill>
              <a:ln w="8886" cap="flat">
                <a:noFill/>
                <a:prstDash val="solid"/>
                <a:miter/>
              </a:ln>
            </p:spPr>
            <p:txBody>
              <a:bodyPr rtlCol="1" anchor="ctr"/>
              <a:lstStyle/>
              <a:p>
                <a:endParaRPr lang="ar-SA"/>
              </a:p>
            </p:txBody>
          </p:sp>
          <p:sp>
            <p:nvSpPr>
              <p:cNvPr id="934" name="Freeform: Shape 933">
                <a:extLst>
                  <a:ext uri="{FF2B5EF4-FFF2-40B4-BE49-F238E27FC236}">
                    <a16:creationId xmlns:a16="http://schemas.microsoft.com/office/drawing/2014/main" id="{DBF8C15F-5E62-4584-8315-094C819F5778}"/>
                  </a:ext>
                </a:extLst>
              </p:cNvPr>
              <p:cNvSpPr/>
              <p:nvPr/>
            </p:nvSpPr>
            <p:spPr>
              <a:xfrm>
                <a:off x="1115494" y="3468098"/>
                <a:ext cx="263918" cy="4709"/>
              </a:xfrm>
              <a:custGeom>
                <a:avLst/>
                <a:gdLst>
                  <a:gd name="connsiteX0" fmla="*/ 263919 w 263918"/>
                  <a:gd name="connsiteY0" fmla="*/ 2310 h 4709"/>
                  <a:gd name="connsiteX1" fmla="*/ 131959 w 263918"/>
                  <a:gd name="connsiteY1" fmla="*/ 4710 h 4709"/>
                  <a:gd name="connsiteX2" fmla="*/ 0 w 263918"/>
                  <a:gd name="connsiteY2" fmla="*/ 2310 h 4709"/>
                  <a:gd name="connsiteX3" fmla="*/ 131959 w 263918"/>
                  <a:gd name="connsiteY3" fmla="*/ 0 h 4709"/>
                  <a:gd name="connsiteX4" fmla="*/ 263919 w 263918"/>
                  <a:gd name="connsiteY4" fmla="*/ 2310 h 4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18" h="4709">
                    <a:moveTo>
                      <a:pt x="263919" y="2310"/>
                    </a:moveTo>
                    <a:cubicBezTo>
                      <a:pt x="263919" y="3643"/>
                      <a:pt x="204826" y="4710"/>
                      <a:pt x="131959" y="4710"/>
                    </a:cubicBezTo>
                    <a:cubicBezTo>
                      <a:pt x="59093" y="4710"/>
                      <a:pt x="0" y="3643"/>
                      <a:pt x="0" y="2310"/>
                    </a:cubicBezTo>
                    <a:cubicBezTo>
                      <a:pt x="0" y="977"/>
                      <a:pt x="59093" y="0"/>
                      <a:pt x="131959" y="0"/>
                    </a:cubicBezTo>
                    <a:cubicBezTo>
                      <a:pt x="204826" y="0"/>
                      <a:pt x="263919" y="1066"/>
                      <a:pt x="263919" y="2310"/>
                    </a:cubicBezTo>
                    <a:close/>
                  </a:path>
                </a:pathLst>
              </a:custGeom>
              <a:solidFill>
                <a:srgbClr val="E8505B"/>
              </a:solidFill>
              <a:ln w="8886" cap="flat">
                <a:noFill/>
                <a:prstDash val="solid"/>
                <a:miter/>
              </a:ln>
            </p:spPr>
            <p:txBody>
              <a:bodyPr rtlCol="1" anchor="ctr"/>
              <a:lstStyle/>
              <a:p>
                <a:endParaRPr lang="ar-SA"/>
              </a:p>
            </p:txBody>
          </p:sp>
          <p:sp>
            <p:nvSpPr>
              <p:cNvPr id="935" name="Freeform: Shape 934">
                <a:extLst>
                  <a:ext uri="{FF2B5EF4-FFF2-40B4-BE49-F238E27FC236}">
                    <a16:creationId xmlns:a16="http://schemas.microsoft.com/office/drawing/2014/main" id="{FB651E67-098A-4D07-80A1-87A21E87A089}"/>
                  </a:ext>
                </a:extLst>
              </p:cNvPr>
              <p:cNvSpPr/>
              <p:nvPr/>
            </p:nvSpPr>
            <p:spPr>
              <a:xfrm>
                <a:off x="1374614" y="3489210"/>
                <a:ext cx="90105" cy="5199"/>
              </a:xfrm>
              <a:custGeom>
                <a:avLst/>
                <a:gdLst>
                  <a:gd name="connsiteX0" fmla="*/ 90106 w 90105"/>
                  <a:gd name="connsiteY0" fmla="*/ 2615 h 5199"/>
                  <a:gd name="connsiteX1" fmla="*/ 45053 w 90105"/>
                  <a:gd name="connsiteY1" fmla="*/ 4925 h 5199"/>
                  <a:gd name="connsiteX2" fmla="*/ 0 w 90105"/>
                  <a:gd name="connsiteY2" fmla="*/ 2615 h 5199"/>
                  <a:gd name="connsiteX3" fmla="*/ 45053 w 90105"/>
                  <a:gd name="connsiteY3" fmla="*/ 304 h 5199"/>
                  <a:gd name="connsiteX4" fmla="*/ 90106 w 90105"/>
                  <a:gd name="connsiteY4" fmla="*/ 2615 h 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5" h="5199">
                    <a:moveTo>
                      <a:pt x="90106" y="2615"/>
                    </a:moveTo>
                    <a:cubicBezTo>
                      <a:pt x="75204" y="4896"/>
                      <a:pt x="60110" y="5670"/>
                      <a:pt x="45053" y="4925"/>
                    </a:cubicBezTo>
                    <a:cubicBezTo>
                      <a:pt x="29996" y="5670"/>
                      <a:pt x="14902" y="4896"/>
                      <a:pt x="0" y="2615"/>
                    </a:cubicBezTo>
                    <a:cubicBezTo>
                      <a:pt x="14896" y="280"/>
                      <a:pt x="29996" y="-494"/>
                      <a:pt x="45053" y="304"/>
                    </a:cubicBezTo>
                    <a:cubicBezTo>
                      <a:pt x="60110" y="-494"/>
                      <a:pt x="75209" y="280"/>
                      <a:pt x="90106" y="2615"/>
                    </a:cubicBezTo>
                    <a:close/>
                  </a:path>
                </a:pathLst>
              </a:custGeom>
              <a:solidFill>
                <a:srgbClr val="E8505B"/>
              </a:solidFill>
              <a:ln w="8886" cap="flat">
                <a:noFill/>
                <a:prstDash val="solid"/>
                <a:miter/>
              </a:ln>
            </p:spPr>
            <p:txBody>
              <a:bodyPr rtlCol="1" anchor="ctr"/>
              <a:lstStyle/>
              <a:p>
                <a:endParaRPr lang="ar-SA"/>
              </a:p>
            </p:txBody>
          </p:sp>
          <p:sp>
            <p:nvSpPr>
              <p:cNvPr id="936" name="Freeform: Shape 935">
                <a:extLst>
                  <a:ext uri="{FF2B5EF4-FFF2-40B4-BE49-F238E27FC236}">
                    <a16:creationId xmlns:a16="http://schemas.microsoft.com/office/drawing/2014/main" id="{0E377558-1277-42FD-840D-9FAE24DCCE0F}"/>
                  </a:ext>
                </a:extLst>
              </p:cNvPr>
              <p:cNvSpPr/>
              <p:nvPr/>
            </p:nvSpPr>
            <p:spPr>
              <a:xfrm>
                <a:off x="1132111" y="3542797"/>
                <a:ext cx="189630" cy="7736"/>
              </a:xfrm>
              <a:custGeom>
                <a:avLst/>
                <a:gdLst>
                  <a:gd name="connsiteX0" fmla="*/ 189630 w 189630"/>
                  <a:gd name="connsiteY0" fmla="*/ 5099 h 7736"/>
                  <a:gd name="connsiteX1" fmla="*/ 161817 w 189630"/>
                  <a:gd name="connsiteY1" fmla="*/ 7232 h 7736"/>
                  <a:gd name="connsiteX2" fmla="*/ 94726 w 189630"/>
                  <a:gd name="connsiteY2" fmla="*/ 7232 h 7736"/>
                  <a:gd name="connsiteX3" fmla="*/ 27636 w 189630"/>
                  <a:gd name="connsiteY3" fmla="*/ 3855 h 7736"/>
                  <a:gd name="connsiteX4" fmla="*/ 0 w 189630"/>
                  <a:gd name="connsiteY4" fmla="*/ 567 h 7736"/>
                  <a:gd name="connsiteX5" fmla="*/ 27814 w 189630"/>
                  <a:gd name="connsiteY5" fmla="*/ 567 h 7736"/>
                  <a:gd name="connsiteX6" fmla="*/ 94815 w 189630"/>
                  <a:gd name="connsiteY6" fmla="*/ 2522 h 7736"/>
                  <a:gd name="connsiteX7" fmla="*/ 161817 w 189630"/>
                  <a:gd name="connsiteY7" fmla="*/ 3677 h 7736"/>
                  <a:gd name="connsiteX8" fmla="*/ 189630 w 189630"/>
                  <a:gd name="connsiteY8" fmla="*/ 5099 h 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30" h="7736">
                    <a:moveTo>
                      <a:pt x="189630" y="5099"/>
                    </a:moveTo>
                    <a:cubicBezTo>
                      <a:pt x="180442" y="6644"/>
                      <a:pt x="171133" y="7357"/>
                      <a:pt x="161817" y="7232"/>
                    </a:cubicBezTo>
                    <a:cubicBezTo>
                      <a:pt x="144666" y="7765"/>
                      <a:pt x="120940" y="8031"/>
                      <a:pt x="94726" y="7232"/>
                    </a:cubicBezTo>
                    <a:cubicBezTo>
                      <a:pt x="68512" y="6432"/>
                      <a:pt x="44786" y="5277"/>
                      <a:pt x="27636" y="3855"/>
                    </a:cubicBezTo>
                    <a:cubicBezTo>
                      <a:pt x="18343" y="3602"/>
                      <a:pt x="9093" y="2502"/>
                      <a:pt x="0" y="567"/>
                    </a:cubicBezTo>
                    <a:cubicBezTo>
                      <a:pt x="9256" y="-189"/>
                      <a:pt x="18558" y="-189"/>
                      <a:pt x="27814" y="567"/>
                    </a:cubicBezTo>
                    <a:lnTo>
                      <a:pt x="94815" y="2522"/>
                    </a:lnTo>
                    <a:lnTo>
                      <a:pt x="161817" y="3677"/>
                    </a:lnTo>
                    <a:cubicBezTo>
                      <a:pt x="171110" y="3474"/>
                      <a:pt x="180406" y="3949"/>
                      <a:pt x="189630" y="5099"/>
                    </a:cubicBezTo>
                    <a:close/>
                  </a:path>
                </a:pathLst>
              </a:custGeom>
              <a:solidFill>
                <a:srgbClr val="E8505B"/>
              </a:solidFill>
              <a:ln w="8886" cap="flat">
                <a:noFill/>
                <a:prstDash val="solid"/>
                <a:miter/>
              </a:ln>
            </p:spPr>
            <p:txBody>
              <a:bodyPr rtlCol="1" anchor="ctr"/>
              <a:lstStyle/>
              <a:p>
                <a:endParaRPr lang="ar-SA"/>
              </a:p>
            </p:txBody>
          </p:sp>
          <p:sp>
            <p:nvSpPr>
              <p:cNvPr id="937" name="Freeform: Shape 936">
                <a:extLst>
                  <a:ext uri="{FF2B5EF4-FFF2-40B4-BE49-F238E27FC236}">
                    <a16:creationId xmlns:a16="http://schemas.microsoft.com/office/drawing/2014/main" id="{54405D52-052D-4F87-811B-BD40B630F873}"/>
                  </a:ext>
                </a:extLst>
              </p:cNvPr>
              <p:cNvSpPr/>
              <p:nvPr/>
            </p:nvSpPr>
            <p:spPr>
              <a:xfrm>
                <a:off x="1290907" y="3564236"/>
                <a:ext cx="180921" cy="5204"/>
              </a:xfrm>
              <a:custGeom>
                <a:avLst/>
                <a:gdLst>
                  <a:gd name="connsiteX0" fmla="*/ 180922 w 180921"/>
                  <a:gd name="connsiteY0" fmla="*/ 2587 h 5204"/>
                  <a:gd name="connsiteX1" fmla="*/ 90461 w 180921"/>
                  <a:gd name="connsiteY1" fmla="*/ 4897 h 5204"/>
                  <a:gd name="connsiteX2" fmla="*/ 0 w 180921"/>
                  <a:gd name="connsiteY2" fmla="*/ 2587 h 5204"/>
                  <a:gd name="connsiteX3" fmla="*/ 90461 w 180921"/>
                  <a:gd name="connsiteY3" fmla="*/ 277 h 5204"/>
                  <a:gd name="connsiteX4" fmla="*/ 180922 w 180921"/>
                  <a:gd name="connsiteY4" fmla="*/ 2587 h 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1" h="5204">
                    <a:moveTo>
                      <a:pt x="180922" y="2587"/>
                    </a:moveTo>
                    <a:cubicBezTo>
                      <a:pt x="150829" y="4929"/>
                      <a:pt x="120634" y="5700"/>
                      <a:pt x="90461" y="4897"/>
                    </a:cubicBezTo>
                    <a:cubicBezTo>
                      <a:pt x="60288" y="5700"/>
                      <a:pt x="30093" y="4929"/>
                      <a:pt x="0" y="2587"/>
                    </a:cubicBezTo>
                    <a:cubicBezTo>
                      <a:pt x="30096" y="299"/>
                      <a:pt x="60288" y="-472"/>
                      <a:pt x="90461" y="277"/>
                    </a:cubicBezTo>
                    <a:cubicBezTo>
                      <a:pt x="120634" y="-472"/>
                      <a:pt x="150826" y="299"/>
                      <a:pt x="180922" y="2587"/>
                    </a:cubicBezTo>
                    <a:close/>
                  </a:path>
                </a:pathLst>
              </a:custGeom>
              <a:solidFill>
                <a:srgbClr val="E8505B"/>
              </a:solidFill>
              <a:ln w="8886" cap="flat">
                <a:noFill/>
                <a:prstDash val="solid"/>
                <a:miter/>
              </a:ln>
            </p:spPr>
            <p:txBody>
              <a:bodyPr rtlCol="1" anchor="ctr"/>
              <a:lstStyle/>
              <a:p>
                <a:endParaRPr lang="ar-SA"/>
              </a:p>
            </p:txBody>
          </p:sp>
          <p:sp>
            <p:nvSpPr>
              <p:cNvPr id="938" name="Freeform: Shape 937">
                <a:extLst>
                  <a:ext uri="{FF2B5EF4-FFF2-40B4-BE49-F238E27FC236}">
                    <a16:creationId xmlns:a16="http://schemas.microsoft.com/office/drawing/2014/main" id="{FFCBB723-E0F1-4FB2-833E-6151BDDCB9E0}"/>
                  </a:ext>
                </a:extLst>
              </p:cNvPr>
              <p:cNvSpPr/>
              <p:nvPr/>
            </p:nvSpPr>
            <p:spPr>
              <a:xfrm>
                <a:off x="1115583" y="3619793"/>
                <a:ext cx="369841" cy="13592"/>
              </a:xfrm>
              <a:custGeom>
                <a:avLst/>
                <a:gdLst>
                  <a:gd name="connsiteX0" fmla="*/ 369841 w 369841"/>
                  <a:gd name="connsiteY0" fmla="*/ 12610 h 13592"/>
                  <a:gd name="connsiteX1" fmla="*/ 355357 w 369841"/>
                  <a:gd name="connsiteY1" fmla="*/ 13588 h 13592"/>
                  <a:gd name="connsiteX2" fmla="*/ 315725 w 369841"/>
                  <a:gd name="connsiteY2" fmla="*/ 13588 h 13592"/>
                  <a:gd name="connsiteX3" fmla="*/ 184832 w 369841"/>
                  <a:gd name="connsiteY3" fmla="*/ 10744 h 13592"/>
                  <a:gd name="connsiteX4" fmla="*/ 54028 w 369841"/>
                  <a:gd name="connsiteY4" fmla="*/ 4968 h 13592"/>
                  <a:gd name="connsiteX5" fmla="*/ 14484 w 369841"/>
                  <a:gd name="connsiteY5" fmla="*/ 2124 h 13592"/>
                  <a:gd name="connsiteX6" fmla="*/ 0 w 369841"/>
                  <a:gd name="connsiteY6" fmla="*/ 258 h 13592"/>
                  <a:gd name="connsiteX7" fmla="*/ 14573 w 369841"/>
                  <a:gd name="connsiteY7" fmla="*/ 258 h 13592"/>
                  <a:gd name="connsiteX8" fmla="*/ 54205 w 369841"/>
                  <a:gd name="connsiteY8" fmla="*/ 1769 h 13592"/>
                  <a:gd name="connsiteX9" fmla="*/ 185010 w 369841"/>
                  <a:gd name="connsiteY9" fmla="*/ 6123 h 13592"/>
                  <a:gd name="connsiteX10" fmla="*/ 315814 w 369841"/>
                  <a:gd name="connsiteY10" fmla="*/ 10300 h 13592"/>
                  <a:gd name="connsiteX11" fmla="*/ 355446 w 369841"/>
                  <a:gd name="connsiteY11" fmla="*/ 11899 h 13592"/>
                  <a:gd name="connsiteX12" fmla="*/ 369841 w 369841"/>
                  <a:gd name="connsiteY12" fmla="*/ 12610 h 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841" h="13592">
                    <a:moveTo>
                      <a:pt x="369841" y="12610"/>
                    </a:moveTo>
                    <a:cubicBezTo>
                      <a:pt x="365046" y="13309"/>
                      <a:pt x="360203" y="13636"/>
                      <a:pt x="355357" y="13588"/>
                    </a:cubicBezTo>
                    <a:lnTo>
                      <a:pt x="315725" y="13588"/>
                    </a:lnTo>
                    <a:cubicBezTo>
                      <a:pt x="282224" y="13588"/>
                      <a:pt x="235749" y="12343"/>
                      <a:pt x="184832" y="10744"/>
                    </a:cubicBezTo>
                    <a:cubicBezTo>
                      <a:pt x="133914" y="9144"/>
                      <a:pt x="87084" y="7101"/>
                      <a:pt x="54028" y="4968"/>
                    </a:cubicBezTo>
                    <a:cubicBezTo>
                      <a:pt x="37322" y="3902"/>
                      <a:pt x="23815" y="3013"/>
                      <a:pt x="14484" y="2124"/>
                    </a:cubicBezTo>
                    <a:cubicBezTo>
                      <a:pt x="9611" y="1930"/>
                      <a:pt x="4764" y="1306"/>
                      <a:pt x="0" y="258"/>
                    </a:cubicBezTo>
                    <a:cubicBezTo>
                      <a:pt x="4852" y="-86"/>
                      <a:pt x="9722" y="-86"/>
                      <a:pt x="14573" y="258"/>
                    </a:cubicBezTo>
                    <a:lnTo>
                      <a:pt x="54205" y="1769"/>
                    </a:lnTo>
                    <a:lnTo>
                      <a:pt x="185010" y="6123"/>
                    </a:lnTo>
                    <a:lnTo>
                      <a:pt x="315814" y="10300"/>
                    </a:lnTo>
                    <a:lnTo>
                      <a:pt x="355446" y="11899"/>
                    </a:lnTo>
                    <a:cubicBezTo>
                      <a:pt x="360256" y="11719"/>
                      <a:pt x="365073" y="11957"/>
                      <a:pt x="369841" y="12610"/>
                    </a:cubicBezTo>
                    <a:close/>
                  </a:path>
                </a:pathLst>
              </a:custGeom>
              <a:solidFill>
                <a:srgbClr val="E8505B"/>
              </a:solidFill>
              <a:ln w="8886" cap="flat">
                <a:noFill/>
                <a:prstDash val="solid"/>
                <a:miter/>
              </a:ln>
            </p:spPr>
            <p:txBody>
              <a:bodyPr rtlCol="1" anchor="ctr"/>
              <a:lstStyle/>
              <a:p>
                <a:endParaRPr lang="ar-SA"/>
              </a:p>
            </p:txBody>
          </p:sp>
          <p:sp>
            <p:nvSpPr>
              <p:cNvPr id="939" name="Freeform: Shape 938">
                <a:extLst>
                  <a:ext uri="{FF2B5EF4-FFF2-40B4-BE49-F238E27FC236}">
                    <a16:creationId xmlns:a16="http://schemas.microsoft.com/office/drawing/2014/main" id="{3B7F9E6D-CFFD-4677-BB1B-FA9159149281}"/>
                  </a:ext>
                </a:extLst>
              </p:cNvPr>
              <p:cNvSpPr/>
              <p:nvPr/>
            </p:nvSpPr>
            <p:spPr>
              <a:xfrm>
                <a:off x="1095411" y="3683771"/>
                <a:ext cx="402186" cy="23269"/>
              </a:xfrm>
              <a:custGeom>
                <a:avLst/>
                <a:gdLst>
                  <a:gd name="connsiteX0" fmla="*/ 402187 w 402186"/>
                  <a:gd name="connsiteY0" fmla="*/ 23010 h 23269"/>
                  <a:gd name="connsiteX1" fmla="*/ 386281 w 402186"/>
                  <a:gd name="connsiteY1" fmla="*/ 23010 h 23269"/>
                  <a:gd name="connsiteX2" fmla="*/ 343183 w 402186"/>
                  <a:gd name="connsiteY2" fmla="*/ 21321 h 23269"/>
                  <a:gd name="connsiteX3" fmla="*/ 201005 w 402186"/>
                  <a:gd name="connsiteY3" fmla="*/ 14123 h 23269"/>
                  <a:gd name="connsiteX4" fmla="*/ 58826 w 402186"/>
                  <a:gd name="connsiteY4" fmla="*/ 5237 h 23269"/>
                  <a:gd name="connsiteX5" fmla="*/ 15728 w 402186"/>
                  <a:gd name="connsiteY5" fmla="*/ 2038 h 23269"/>
                  <a:gd name="connsiteX6" fmla="*/ 0 w 402186"/>
                  <a:gd name="connsiteY6" fmla="*/ 261 h 23269"/>
                  <a:gd name="connsiteX7" fmla="*/ 15728 w 402186"/>
                  <a:gd name="connsiteY7" fmla="*/ 261 h 23269"/>
                  <a:gd name="connsiteX8" fmla="*/ 58826 w 402186"/>
                  <a:gd name="connsiteY8" fmla="*/ 1949 h 23269"/>
                  <a:gd name="connsiteX9" fmla="*/ 201005 w 402186"/>
                  <a:gd name="connsiteY9" fmla="*/ 9236 h 23269"/>
                  <a:gd name="connsiteX10" fmla="*/ 343183 w 402186"/>
                  <a:gd name="connsiteY10" fmla="*/ 18122 h 23269"/>
                  <a:gd name="connsiteX11" fmla="*/ 386281 w 402186"/>
                  <a:gd name="connsiteY11" fmla="*/ 21321 h 23269"/>
                  <a:gd name="connsiteX12" fmla="*/ 402187 w 402186"/>
                  <a:gd name="connsiteY12" fmla="*/ 23010 h 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186" h="23269">
                    <a:moveTo>
                      <a:pt x="402187" y="23010"/>
                    </a:moveTo>
                    <a:cubicBezTo>
                      <a:pt x="396890" y="23357"/>
                      <a:pt x="391577" y="23357"/>
                      <a:pt x="386281" y="23010"/>
                    </a:cubicBezTo>
                    <a:lnTo>
                      <a:pt x="343183" y="21321"/>
                    </a:lnTo>
                    <a:cubicBezTo>
                      <a:pt x="306839" y="19722"/>
                      <a:pt x="256632" y="17145"/>
                      <a:pt x="201005" y="14123"/>
                    </a:cubicBezTo>
                    <a:cubicBezTo>
                      <a:pt x="145377" y="11102"/>
                      <a:pt x="95259" y="7903"/>
                      <a:pt x="58826" y="5237"/>
                    </a:cubicBezTo>
                    <a:lnTo>
                      <a:pt x="15728" y="2038"/>
                    </a:lnTo>
                    <a:cubicBezTo>
                      <a:pt x="10445" y="1895"/>
                      <a:pt x="5183" y="1301"/>
                      <a:pt x="0" y="261"/>
                    </a:cubicBezTo>
                    <a:cubicBezTo>
                      <a:pt x="5237" y="-87"/>
                      <a:pt x="10491" y="-87"/>
                      <a:pt x="15728" y="261"/>
                    </a:cubicBezTo>
                    <a:lnTo>
                      <a:pt x="58826" y="1949"/>
                    </a:lnTo>
                    <a:cubicBezTo>
                      <a:pt x="95171" y="3549"/>
                      <a:pt x="145466" y="6126"/>
                      <a:pt x="201005" y="9236"/>
                    </a:cubicBezTo>
                    <a:cubicBezTo>
                      <a:pt x="256543" y="12346"/>
                      <a:pt x="306750" y="15367"/>
                      <a:pt x="343183" y="18122"/>
                    </a:cubicBezTo>
                    <a:lnTo>
                      <a:pt x="386281" y="21321"/>
                    </a:lnTo>
                    <a:cubicBezTo>
                      <a:pt x="391622" y="21424"/>
                      <a:pt x="396943" y="21989"/>
                      <a:pt x="402187" y="23010"/>
                    </a:cubicBezTo>
                    <a:close/>
                  </a:path>
                </a:pathLst>
              </a:custGeom>
              <a:solidFill>
                <a:srgbClr val="E8505B"/>
              </a:solidFill>
              <a:ln w="8886" cap="flat">
                <a:noFill/>
                <a:prstDash val="solid"/>
                <a:miter/>
              </a:ln>
            </p:spPr>
            <p:txBody>
              <a:bodyPr rtlCol="1" anchor="ctr"/>
              <a:lstStyle/>
              <a:p>
                <a:endParaRPr lang="ar-SA"/>
              </a:p>
            </p:txBody>
          </p:sp>
          <p:sp>
            <p:nvSpPr>
              <p:cNvPr id="940" name="Freeform: Shape 939">
                <a:extLst>
                  <a:ext uri="{FF2B5EF4-FFF2-40B4-BE49-F238E27FC236}">
                    <a16:creationId xmlns:a16="http://schemas.microsoft.com/office/drawing/2014/main" id="{4DA38680-C4C5-403E-B2F6-EC653AA7640F}"/>
                  </a:ext>
                </a:extLst>
              </p:cNvPr>
              <p:cNvSpPr/>
              <p:nvPr/>
            </p:nvSpPr>
            <p:spPr>
              <a:xfrm>
                <a:off x="1145948" y="3438412"/>
                <a:ext cx="238894" cy="142321"/>
              </a:xfrm>
              <a:custGeom>
                <a:avLst/>
                <a:gdLst>
                  <a:gd name="connsiteX0" fmla="*/ 2337 w 238894"/>
                  <a:gd name="connsiteY0" fmla="*/ 126545 h 142321"/>
                  <a:gd name="connsiteX1" fmla="*/ 118745 w 238894"/>
                  <a:gd name="connsiteY1" fmla="*/ 135432 h 142321"/>
                  <a:gd name="connsiteX2" fmla="*/ 220136 w 238894"/>
                  <a:gd name="connsiteY2" fmla="*/ 80515 h 142321"/>
                  <a:gd name="connsiteX3" fmla="*/ 238886 w 238894"/>
                  <a:gd name="connsiteY3" fmla="*/ 32530 h 142321"/>
                  <a:gd name="connsiteX4" fmla="*/ 204407 w 238894"/>
                  <a:gd name="connsiteY4" fmla="*/ 184 h 142321"/>
                  <a:gd name="connsiteX5" fmla="*/ 165042 w 238894"/>
                  <a:gd name="connsiteY5" fmla="*/ 42838 h 142321"/>
                  <a:gd name="connsiteX6" fmla="*/ 2959 w 238894"/>
                  <a:gd name="connsiteY6" fmla="*/ 118903 h 142321"/>
                  <a:gd name="connsiteX7" fmla="*/ 2337 w 238894"/>
                  <a:gd name="connsiteY7" fmla="*/ 126545 h 14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894" h="142321">
                    <a:moveTo>
                      <a:pt x="2337" y="126545"/>
                    </a:moveTo>
                    <a:cubicBezTo>
                      <a:pt x="33705" y="150005"/>
                      <a:pt x="80001" y="142185"/>
                      <a:pt x="118745" y="135432"/>
                    </a:cubicBezTo>
                    <a:cubicBezTo>
                      <a:pt x="157939" y="129592"/>
                      <a:pt x="193831" y="110152"/>
                      <a:pt x="220136" y="80515"/>
                    </a:cubicBezTo>
                    <a:cubicBezTo>
                      <a:pt x="232431" y="67594"/>
                      <a:pt x="239164" y="50364"/>
                      <a:pt x="238886" y="32530"/>
                    </a:cubicBezTo>
                    <a:cubicBezTo>
                      <a:pt x="237375" y="14758"/>
                      <a:pt x="221824" y="-1948"/>
                      <a:pt x="204407" y="184"/>
                    </a:cubicBezTo>
                    <a:cubicBezTo>
                      <a:pt x="184325" y="2584"/>
                      <a:pt x="174639" y="25066"/>
                      <a:pt x="165042" y="42838"/>
                    </a:cubicBezTo>
                    <a:cubicBezTo>
                      <a:pt x="132456" y="99832"/>
                      <a:pt x="67620" y="130259"/>
                      <a:pt x="2959" y="118903"/>
                    </a:cubicBezTo>
                    <a:cubicBezTo>
                      <a:pt x="2959" y="118903"/>
                      <a:pt x="-3262" y="122280"/>
                      <a:pt x="2337" y="126545"/>
                    </a:cubicBezTo>
                    <a:close/>
                  </a:path>
                </a:pathLst>
              </a:custGeom>
              <a:solidFill>
                <a:srgbClr val="000000"/>
              </a:solidFill>
              <a:ln w="8886" cap="flat">
                <a:noFill/>
                <a:prstDash val="solid"/>
                <a:miter/>
              </a:ln>
            </p:spPr>
            <p:txBody>
              <a:bodyPr rtlCol="1" anchor="ctr"/>
              <a:lstStyle/>
              <a:p>
                <a:endParaRPr lang="ar-SA"/>
              </a:p>
            </p:txBody>
          </p:sp>
          <p:sp>
            <p:nvSpPr>
              <p:cNvPr id="941" name="Freeform: Shape 940">
                <a:extLst>
                  <a:ext uri="{FF2B5EF4-FFF2-40B4-BE49-F238E27FC236}">
                    <a16:creationId xmlns:a16="http://schemas.microsoft.com/office/drawing/2014/main" id="{C4A30244-9979-45A4-AB33-9BEE52B70635}"/>
                  </a:ext>
                </a:extLst>
              </p:cNvPr>
              <p:cNvSpPr/>
              <p:nvPr/>
            </p:nvSpPr>
            <p:spPr>
              <a:xfrm>
                <a:off x="1387321" y="3224085"/>
                <a:ext cx="83440" cy="328165"/>
              </a:xfrm>
              <a:custGeom>
                <a:avLst/>
                <a:gdLst>
                  <a:gd name="connsiteX0" fmla="*/ 0 w 83440"/>
                  <a:gd name="connsiteY0" fmla="*/ 0 h 328165"/>
                  <a:gd name="connsiteX1" fmla="*/ 39010 w 83440"/>
                  <a:gd name="connsiteY1" fmla="*/ 221532 h 328165"/>
                  <a:gd name="connsiteX2" fmla="*/ 83441 w 83440"/>
                  <a:gd name="connsiteY2" fmla="*/ 328165 h 328165"/>
                  <a:gd name="connsiteX3" fmla="*/ 68334 w 83440"/>
                  <a:gd name="connsiteY3" fmla="*/ 153197 h 328165"/>
                </a:gdLst>
                <a:ahLst/>
                <a:cxnLst>
                  <a:cxn ang="0">
                    <a:pos x="connsiteX0" y="connsiteY0"/>
                  </a:cxn>
                  <a:cxn ang="0">
                    <a:pos x="connsiteX1" y="connsiteY1"/>
                  </a:cxn>
                  <a:cxn ang="0">
                    <a:pos x="connsiteX2" y="connsiteY2"/>
                  </a:cxn>
                  <a:cxn ang="0">
                    <a:pos x="connsiteX3" y="connsiteY3"/>
                  </a:cxn>
                </a:cxnLst>
                <a:rect l="l" t="t" r="r" b="b"/>
                <a:pathLst>
                  <a:path w="83440" h="328165">
                    <a:moveTo>
                      <a:pt x="0" y="0"/>
                    </a:moveTo>
                    <a:cubicBezTo>
                      <a:pt x="9775" y="78998"/>
                      <a:pt x="22571" y="143689"/>
                      <a:pt x="39010" y="221532"/>
                    </a:cubicBezTo>
                    <a:cubicBezTo>
                      <a:pt x="47185" y="259831"/>
                      <a:pt x="56783" y="299730"/>
                      <a:pt x="83441" y="328165"/>
                    </a:cubicBezTo>
                    <a:lnTo>
                      <a:pt x="68334" y="153197"/>
                    </a:lnTo>
                    <a:close/>
                  </a:path>
                </a:pathLst>
              </a:custGeom>
              <a:solidFill>
                <a:srgbClr val="000000"/>
              </a:solidFill>
              <a:ln w="8886" cap="flat">
                <a:noFill/>
                <a:prstDash val="solid"/>
                <a:miter/>
              </a:ln>
            </p:spPr>
            <p:txBody>
              <a:bodyPr rtlCol="1" anchor="ctr"/>
              <a:lstStyle/>
              <a:p>
                <a:endParaRPr lang="ar-SA"/>
              </a:p>
            </p:txBody>
          </p:sp>
          <p:sp>
            <p:nvSpPr>
              <p:cNvPr id="942" name="Freeform: Shape 941">
                <a:extLst>
                  <a:ext uri="{FF2B5EF4-FFF2-40B4-BE49-F238E27FC236}">
                    <a16:creationId xmlns:a16="http://schemas.microsoft.com/office/drawing/2014/main" id="{EC9FF0ED-62D2-412E-8454-6B89E1F9931E}"/>
                  </a:ext>
                </a:extLst>
              </p:cNvPr>
              <p:cNvSpPr/>
              <p:nvPr/>
            </p:nvSpPr>
            <p:spPr>
              <a:xfrm>
                <a:off x="1111382" y="3015350"/>
                <a:ext cx="116383" cy="234949"/>
              </a:xfrm>
              <a:custGeom>
                <a:avLst/>
                <a:gdLst>
                  <a:gd name="connsiteX0" fmla="*/ 51831 w 116383"/>
                  <a:gd name="connsiteY0" fmla="*/ 43897 h 234949"/>
                  <a:gd name="connsiteX1" fmla="*/ 19207 w 116383"/>
                  <a:gd name="connsiteY1" fmla="*/ 117137 h 234949"/>
                  <a:gd name="connsiteX2" fmla="*/ 25172 w 116383"/>
                  <a:gd name="connsiteY2" fmla="*/ 128582 h 234949"/>
                  <a:gd name="connsiteX3" fmla="*/ 32459 w 116383"/>
                  <a:gd name="connsiteY3" fmla="*/ 144311 h 234949"/>
                  <a:gd name="connsiteX4" fmla="*/ 1801 w 116383"/>
                  <a:gd name="connsiteY4" fmla="*/ 170969 h 234949"/>
                  <a:gd name="connsiteX5" fmla="*/ 7933 w 116383"/>
                  <a:gd name="connsiteY5" fmla="*/ 196384 h 234949"/>
                  <a:gd name="connsiteX6" fmla="*/ 31303 w 116383"/>
                  <a:gd name="connsiteY6" fmla="*/ 212023 h 234949"/>
                  <a:gd name="connsiteX7" fmla="*/ 45699 w 116383"/>
                  <a:gd name="connsiteY7" fmla="*/ 234950 h 234949"/>
                  <a:gd name="connsiteX8" fmla="*/ 57073 w 116383"/>
                  <a:gd name="connsiteY8" fmla="*/ 217177 h 234949"/>
                  <a:gd name="connsiteX9" fmla="*/ 47387 w 116383"/>
                  <a:gd name="connsiteY9" fmla="*/ 195584 h 234949"/>
                  <a:gd name="connsiteX10" fmla="*/ 46321 w 116383"/>
                  <a:gd name="connsiteY10" fmla="*/ 172924 h 234949"/>
                  <a:gd name="connsiteX11" fmla="*/ 70580 w 116383"/>
                  <a:gd name="connsiteY11" fmla="*/ 161994 h 234949"/>
                  <a:gd name="connsiteX12" fmla="*/ 88353 w 116383"/>
                  <a:gd name="connsiteY12" fmla="*/ 118541 h 234949"/>
                  <a:gd name="connsiteX13" fmla="*/ 77156 w 116383"/>
                  <a:gd name="connsiteY13" fmla="*/ 84418 h 234949"/>
                  <a:gd name="connsiteX14" fmla="*/ 93862 w 116383"/>
                  <a:gd name="connsiteY14" fmla="*/ 72511 h 234949"/>
                  <a:gd name="connsiteX15" fmla="*/ 110961 w 116383"/>
                  <a:gd name="connsiteY15" fmla="*/ 13355 h 234949"/>
                  <a:gd name="connsiteX16" fmla="*/ 99549 w 116383"/>
                  <a:gd name="connsiteY16" fmla="*/ 0 h 23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383" h="234949">
                    <a:moveTo>
                      <a:pt x="51831" y="43897"/>
                    </a:moveTo>
                    <a:cubicBezTo>
                      <a:pt x="22597" y="55113"/>
                      <a:pt x="7991" y="87904"/>
                      <a:pt x="19207" y="117137"/>
                    </a:cubicBezTo>
                    <a:cubicBezTo>
                      <a:pt x="20754" y="121167"/>
                      <a:pt x="22755" y="125007"/>
                      <a:pt x="25172" y="128582"/>
                    </a:cubicBezTo>
                    <a:cubicBezTo>
                      <a:pt x="29194" y="132929"/>
                      <a:pt x="31743" y="138432"/>
                      <a:pt x="32459" y="144311"/>
                    </a:cubicBezTo>
                    <a:cubicBezTo>
                      <a:pt x="31659" y="158351"/>
                      <a:pt x="8999" y="158795"/>
                      <a:pt x="1801" y="170969"/>
                    </a:cubicBezTo>
                    <a:cubicBezTo>
                      <a:pt x="-2066" y="179859"/>
                      <a:pt x="437" y="190236"/>
                      <a:pt x="7933" y="196384"/>
                    </a:cubicBezTo>
                    <a:cubicBezTo>
                      <a:pt x="15271" y="202243"/>
                      <a:pt x="23089" y="207475"/>
                      <a:pt x="31303" y="212023"/>
                    </a:cubicBezTo>
                    <a:cubicBezTo>
                      <a:pt x="39608" y="216804"/>
                      <a:pt x="45001" y="225393"/>
                      <a:pt x="45699" y="234950"/>
                    </a:cubicBezTo>
                    <a:cubicBezTo>
                      <a:pt x="53608" y="234950"/>
                      <a:pt x="58317" y="225086"/>
                      <a:pt x="57073" y="217177"/>
                    </a:cubicBezTo>
                    <a:cubicBezTo>
                      <a:pt x="54997" y="209516"/>
                      <a:pt x="51728" y="202229"/>
                      <a:pt x="47387" y="195584"/>
                    </a:cubicBezTo>
                    <a:cubicBezTo>
                      <a:pt x="43041" y="188754"/>
                      <a:pt x="42635" y="180133"/>
                      <a:pt x="46321" y="172924"/>
                    </a:cubicBezTo>
                    <a:cubicBezTo>
                      <a:pt x="51564" y="165549"/>
                      <a:pt x="62138" y="165193"/>
                      <a:pt x="70580" y="161994"/>
                    </a:cubicBezTo>
                    <a:cubicBezTo>
                      <a:pt x="87251" y="154671"/>
                      <a:pt x="95113" y="135448"/>
                      <a:pt x="88353" y="118541"/>
                    </a:cubicBezTo>
                    <a:cubicBezTo>
                      <a:pt x="83288" y="107078"/>
                      <a:pt x="71380" y="95526"/>
                      <a:pt x="77156" y="84418"/>
                    </a:cubicBezTo>
                    <a:cubicBezTo>
                      <a:pt x="80355" y="78287"/>
                      <a:pt x="87819" y="75532"/>
                      <a:pt x="93862" y="72511"/>
                    </a:cubicBezTo>
                    <a:cubicBezTo>
                      <a:pt x="114919" y="60897"/>
                      <a:pt x="122575" y="34412"/>
                      <a:pt x="110961" y="13355"/>
                    </a:cubicBezTo>
                    <a:cubicBezTo>
                      <a:pt x="108104" y="8174"/>
                      <a:pt x="104221" y="3630"/>
                      <a:pt x="99549" y="0"/>
                    </a:cubicBezTo>
                  </a:path>
                </a:pathLst>
              </a:custGeom>
              <a:solidFill>
                <a:srgbClr val="263238"/>
              </a:solidFill>
              <a:ln w="8886" cap="flat">
                <a:noFill/>
                <a:prstDash val="solid"/>
                <a:miter/>
              </a:ln>
            </p:spPr>
            <p:txBody>
              <a:bodyPr rtlCol="1" anchor="ctr"/>
              <a:lstStyle/>
              <a:p>
                <a:endParaRPr lang="ar-SA"/>
              </a:p>
            </p:txBody>
          </p:sp>
          <p:sp>
            <p:nvSpPr>
              <p:cNvPr id="943" name="Freeform: Shape 942">
                <a:extLst>
                  <a:ext uri="{FF2B5EF4-FFF2-40B4-BE49-F238E27FC236}">
                    <a16:creationId xmlns:a16="http://schemas.microsoft.com/office/drawing/2014/main" id="{688D9097-3F69-4C9E-85EA-B3C6EBB8989C}"/>
                  </a:ext>
                </a:extLst>
              </p:cNvPr>
              <p:cNvSpPr/>
              <p:nvPr/>
            </p:nvSpPr>
            <p:spPr>
              <a:xfrm>
                <a:off x="952167" y="4410918"/>
                <a:ext cx="264984" cy="955082"/>
              </a:xfrm>
              <a:custGeom>
                <a:avLst/>
                <a:gdLst>
                  <a:gd name="connsiteX0" fmla="*/ 49585 w 264984"/>
                  <a:gd name="connsiteY0" fmla="*/ 0 h 955082"/>
                  <a:gd name="connsiteX1" fmla="*/ 0 w 264984"/>
                  <a:gd name="connsiteY1" fmla="*/ 918472 h 955082"/>
                  <a:gd name="connsiteX2" fmla="*/ 151420 w 264984"/>
                  <a:gd name="connsiteY2" fmla="*/ 955083 h 955082"/>
                  <a:gd name="connsiteX3" fmla="*/ 264985 w 264984"/>
                  <a:gd name="connsiteY3" fmla="*/ 19372 h 955082"/>
                  <a:gd name="connsiteX4" fmla="*/ 49585 w 264984"/>
                  <a:gd name="connsiteY4" fmla="*/ 0 h 95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84" h="955082">
                    <a:moveTo>
                      <a:pt x="49585" y="0"/>
                    </a:moveTo>
                    <a:lnTo>
                      <a:pt x="0" y="918472"/>
                    </a:lnTo>
                    <a:lnTo>
                      <a:pt x="151420" y="955083"/>
                    </a:lnTo>
                    <a:lnTo>
                      <a:pt x="264985" y="19372"/>
                    </a:lnTo>
                    <a:lnTo>
                      <a:pt x="49585" y="0"/>
                    </a:lnTo>
                    <a:close/>
                  </a:path>
                </a:pathLst>
              </a:custGeom>
              <a:solidFill>
                <a:srgbClr val="AA6550"/>
              </a:solidFill>
              <a:ln w="8886" cap="flat">
                <a:noFill/>
                <a:prstDash val="solid"/>
                <a:miter/>
              </a:ln>
            </p:spPr>
            <p:txBody>
              <a:bodyPr rtlCol="1" anchor="ctr"/>
              <a:lstStyle/>
              <a:p>
                <a:endParaRPr lang="ar-SA"/>
              </a:p>
            </p:txBody>
          </p:sp>
          <p:sp>
            <p:nvSpPr>
              <p:cNvPr id="944" name="Freeform: Shape 943">
                <a:extLst>
                  <a:ext uri="{FF2B5EF4-FFF2-40B4-BE49-F238E27FC236}">
                    <a16:creationId xmlns:a16="http://schemas.microsoft.com/office/drawing/2014/main" id="{C34C4F70-D4D3-4A8B-954A-6D7DA60F99ED}"/>
                  </a:ext>
                </a:extLst>
              </p:cNvPr>
              <p:cNvSpPr/>
              <p:nvPr/>
            </p:nvSpPr>
            <p:spPr>
              <a:xfrm>
                <a:off x="921865" y="5325836"/>
                <a:ext cx="181721" cy="113476"/>
              </a:xfrm>
              <a:custGeom>
                <a:avLst/>
                <a:gdLst>
                  <a:gd name="connsiteX0" fmla="*/ 25770 w 181721"/>
                  <a:gd name="connsiteY0" fmla="*/ 0 h 113476"/>
                  <a:gd name="connsiteX1" fmla="*/ 0 w 181721"/>
                  <a:gd name="connsiteY1" fmla="*/ 113476 h 113476"/>
                  <a:gd name="connsiteX2" fmla="*/ 174257 w 181721"/>
                  <a:gd name="connsiteY2" fmla="*/ 113476 h 113476"/>
                  <a:gd name="connsiteX3" fmla="*/ 181722 w 181721"/>
                  <a:gd name="connsiteY3" fmla="*/ 39632 h 113476"/>
                  <a:gd name="connsiteX4" fmla="*/ 25770 w 181721"/>
                  <a:gd name="connsiteY4" fmla="*/ 0 h 11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21" h="113476">
                    <a:moveTo>
                      <a:pt x="25770" y="0"/>
                    </a:moveTo>
                    <a:lnTo>
                      <a:pt x="0" y="113476"/>
                    </a:lnTo>
                    <a:lnTo>
                      <a:pt x="174257" y="113476"/>
                    </a:lnTo>
                    <a:lnTo>
                      <a:pt x="181722" y="39632"/>
                    </a:lnTo>
                    <a:lnTo>
                      <a:pt x="25770" y="0"/>
                    </a:lnTo>
                    <a:close/>
                  </a:path>
                </a:pathLst>
              </a:custGeom>
              <a:solidFill>
                <a:srgbClr val="E8505B"/>
              </a:solidFill>
              <a:ln w="8886" cap="flat">
                <a:noFill/>
                <a:prstDash val="solid"/>
                <a:miter/>
              </a:ln>
            </p:spPr>
            <p:txBody>
              <a:bodyPr rtlCol="1" anchor="ctr"/>
              <a:lstStyle/>
              <a:p>
                <a:endParaRPr lang="ar-SA"/>
              </a:p>
            </p:txBody>
          </p:sp>
          <p:sp>
            <p:nvSpPr>
              <p:cNvPr id="945" name="Freeform: Shape 944">
                <a:extLst>
                  <a:ext uri="{FF2B5EF4-FFF2-40B4-BE49-F238E27FC236}">
                    <a16:creationId xmlns:a16="http://schemas.microsoft.com/office/drawing/2014/main" id="{771B70F7-9133-4D70-A3C3-93F7614B965B}"/>
                  </a:ext>
                </a:extLst>
              </p:cNvPr>
              <p:cNvSpPr/>
              <p:nvPr/>
            </p:nvSpPr>
            <p:spPr>
              <a:xfrm>
                <a:off x="926575" y="5416980"/>
                <a:ext cx="173102" cy="7461"/>
              </a:xfrm>
              <a:custGeom>
                <a:avLst/>
                <a:gdLst>
                  <a:gd name="connsiteX0" fmla="*/ 173102 w 173102"/>
                  <a:gd name="connsiteY0" fmla="*/ 5804 h 7461"/>
                  <a:gd name="connsiteX1" fmla="*/ 147777 w 173102"/>
                  <a:gd name="connsiteY1" fmla="*/ 7314 h 7461"/>
                  <a:gd name="connsiteX2" fmla="*/ 86462 w 173102"/>
                  <a:gd name="connsiteY2" fmla="*/ 6159 h 7461"/>
                  <a:gd name="connsiteX3" fmla="*/ 25326 w 173102"/>
                  <a:gd name="connsiteY3" fmla="*/ 3582 h 7461"/>
                  <a:gd name="connsiteX4" fmla="*/ 0 w 173102"/>
                  <a:gd name="connsiteY4" fmla="*/ 1538 h 7461"/>
                  <a:gd name="connsiteX5" fmla="*/ 25414 w 173102"/>
                  <a:gd name="connsiteY5" fmla="*/ 116 h 7461"/>
                  <a:gd name="connsiteX6" fmla="*/ 86640 w 173102"/>
                  <a:gd name="connsiteY6" fmla="*/ 1361 h 7461"/>
                  <a:gd name="connsiteX7" fmla="*/ 147777 w 173102"/>
                  <a:gd name="connsiteY7" fmla="*/ 3849 h 7461"/>
                  <a:gd name="connsiteX8" fmla="*/ 173102 w 173102"/>
                  <a:gd name="connsiteY8" fmla="*/ 5804 h 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02" h="7461">
                    <a:moveTo>
                      <a:pt x="173102" y="5804"/>
                    </a:moveTo>
                    <a:cubicBezTo>
                      <a:pt x="164741" y="7235"/>
                      <a:pt x="156248" y="7742"/>
                      <a:pt x="147777" y="7314"/>
                    </a:cubicBezTo>
                    <a:cubicBezTo>
                      <a:pt x="132048" y="7314"/>
                      <a:pt x="110366" y="7314"/>
                      <a:pt x="86462" y="6159"/>
                    </a:cubicBezTo>
                    <a:lnTo>
                      <a:pt x="25326" y="3582"/>
                    </a:lnTo>
                    <a:cubicBezTo>
                      <a:pt x="16840" y="3641"/>
                      <a:pt x="8366" y="2957"/>
                      <a:pt x="0" y="1538"/>
                    </a:cubicBezTo>
                    <a:cubicBezTo>
                      <a:pt x="8404" y="232"/>
                      <a:pt x="16917" y="-244"/>
                      <a:pt x="25414" y="116"/>
                    </a:cubicBezTo>
                    <a:cubicBezTo>
                      <a:pt x="41143" y="117"/>
                      <a:pt x="62736" y="117"/>
                      <a:pt x="86640" y="1361"/>
                    </a:cubicBezTo>
                    <a:lnTo>
                      <a:pt x="147777" y="3849"/>
                    </a:lnTo>
                    <a:cubicBezTo>
                      <a:pt x="156258" y="3794"/>
                      <a:pt x="164729" y="4448"/>
                      <a:pt x="173102" y="5804"/>
                    </a:cubicBezTo>
                    <a:close/>
                  </a:path>
                </a:pathLst>
              </a:custGeom>
              <a:solidFill>
                <a:srgbClr val="263238"/>
              </a:solidFill>
              <a:ln w="8886" cap="flat">
                <a:noFill/>
                <a:prstDash val="solid"/>
                <a:miter/>
              </a:ln>
            </p:spPr>
            <p:txBody>
              <a:bodyPr rtlCol="1" anchor="ctr"/>
              <a:lstStyle/>
              <a:p>
                <a:endParaRPr lang="ar-SA"/>
              </a:p>
            </p:txBody>
          </p:sp>
          <p:sp>
            <p:nvSpPr>
              <p:cNvPr id="946" name="Freeform: Shape 945">
                <a:extLst>
                  <a:ext uri="{FF2B5EF4-FFF2-40B4-BE49-F238E27FC236}">
                    <a16:creationId xmlns:a16="http://schemas.microsoft.com/office/drawing/2014/main" id="{EC1B8FBE-6633-4213-982D-257A89FCE527}"/>
                  </a:ext>
                </a:extLst>
              </p:cNvPr>
              <p:cNvSpPr/>
              <p:nvPr/>
            </p:nvSpPr>
            <p:spPr>
              <a:xfrm>
                <a:off x="1020477" y="5348407"/>
                <a:ext cx="6623" cy="73133"/>
              </a:xfrm>
              <a:custGeom>
                <a:avLst/>
                <a:gdLst>
                  <a:gd name="connsiteX0" fmla="*/ 5444 w 6623"/>
                  <a:gd name="connsiteY0" fmla="*/ 0 h 73133"/>
                  <a:gd name="connsiteX1" fmla="*/ 5444 w 6623"/>
                  <a:gd name="connsiteY1" fmla="*/ 36700 h 73133"/>
                  <a:gd name="connsiteX2" fmla="*/ 557 w 6623"/>
                  <a:gd name="connsiteY2" fmla="*/ 73133 h 73133"/>
                  <a:gd name="connsiteX3" fmla="*/ 5533 w 6623"/>
                  <a:gd name="connsiteY3" fmla="*/ 0 h 73133"/>
                </a:gdLst>
                <a:ahLst/>
                <a:cxnLst>
                  <a:cxn ang="0">
                    <a:pos x="connsiteX0" y="connsiteY0"/>
                  </a:cxn>
                  <a:cxn ang="0">
                    <a:pos x="connsiteX1" y="connsiteY1"/>
                  </a:cxn>
                  <a:cxn ang="0">
                    <a:pos x="connsiteX2" y="connsiteY2"/>
                  </a:cxn>
                  <a:cxn ang="0">
                    <a:pos x="connsiteX3" y="connsiteY3"/>
                  </a:cxn>
                </a:cxnLst>
                <a:rect l="l" t="t" r="r" b="b"/>
                <a:pathLst>
                  <a:path w="6623" h="73133">
                    <a:moveTo>
                      <a:pt x="5444" y="0"/>
                    </a:moveTo>
                    <a:cubicBezTo>
                      <a:pt x="7017" y="12183"/>
                      <a:pt x="7017" y="24517"/>
                      <a:pt x="5444" y="36700"/>
                    </a:cubicBezTo>
                    <a:cubicBezTo>
                      <a:pt x="5435" y="49007"/>
                      <a:pt x="3792" y="61258"/>
                      <a:pt x="557" y="73133"/>
                    </a:cubicBezTo>
                    <a:cubicBezTo>
                      <a:pt x="-988" y="48643"/>
                      <a:pt x="685" y="24055"/>
                      <a:pt x="5533" y="0"/>
                    </a:cubicBezTo>
                    <a:close/>
                  </a:path>
                </a:pathLst>
              </a:custGeom>
              <a:solidFill>
                <a:srgbClr val="263238"/>
              </a:solidFill>
              <a:ln w="8886" cap="flat">
                <a:noFill/>
                <a:prstDash val="solid"/>
                <a:miter/>
              </a:ln>
            </p:spPr>
            <p:txBody>
              <a:bodyPr rtlCol="1" anchor="ctr"/>
              <a:lstStyle/>
              <a:p>
                <a:endParaRPr lang="ar-SA"/>
              </a:p>
            </p:txBody>
          </p:sp>
          <p:sp>
            <p:nvSpPr>
              <p:cNvPr id="947" name="Freeform: Shape 946">
                <a:extLst>
                  <a:ext uri="{FF2B5EF4-FFF2-40B4-BE49-F238E27FC236}">
                    <a16:creationId xmlns:a16="http://schemas.microsoft.com/office/drawing/2014/main" id="{5C7867CD-04AC-4D74-BF69-60B769E5C849}"/>
                  </a:ext>
                </a:extLst>
              </p:cNvPr>
              <p:cNvSpPr/>
              <p:nvPr/>
            </p:nvSpPr>
            <p:spPr>
              <a:xfrm>
                <a:off x="921865" y="5418519"/>
                <a:ext cx="175945" cy="20793"/>
              </a:xfrm>
              <a:custGeom>
                <a:avLst/>
                <a:gdLst>
                  <a:gd name="connsiteX0" fmla="*/ 0 w 175945"/>
                  <a:gd name="connsiteY0" fmla="*/ 20794 h 20793"/>
                  <a:gd name="connsiteX1" fmla="*/ 174257 w 175945"/>
                  <a:gd name="connsiteY1" fmla="*/ 20794 h 20793"/>
                  <a:gd name="connsiteX2" fmla="*/ 175946 w 175945"/>
                  <a:gd name="connsiteY2" fmla="*/ 4265 h 20793"/>
                  <a:gd name="connsiteX3" fmla="*/ 3110 w 175945"/>
                  <a:gd name="connsiteY3" fmla="*/ 0 h 20793"/>
                  <a:gd name="connsiteX4" fmla="*/ 0 w 175945"/>
                  <a:gd name="connsiteY4" fmla="*/ 18839 h 20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45" h="20793">
                    <a:moveTo>
                      <a:pt x="0" y="20794"/>
                    </a:moveTo>
                    <a:lnTo>
                      <a:pt x="174257" y="20794"/>
                    </a:lnTo>
                    <a:lnTo>
                      <a:pt x="175946" y="4265"/>
                    </a:lnTo>
                    <a:lnTo>
                      <a:pt x="3110" y="0"/>
                    </a:lnTo>
                    <a:lnTo>
                      <a:pt x="0" y="18839"/>
                    </a:lnTo>
                  </a:path>
                </a:pathLst>
              </a:custGeom>
              <a:solidFill>
                <a:srgbClr val="FFFFFF"/>
              </a:solidFill>
              <a:ln w="8886" cap="flat">
                <a:noFill/>
                <a:prstDash val="solid"/>
                <a:miter/>
              </a:ln>
            </p:spPr>
            <p:txBody>
              <a:bodyPr rtlCol="1" anchor="ctr"/>
              <a:lstStyle/>
              <a:p>
                <a:endParaRPr lang="ar-SA"/>
              </a:p>
            </p:txBody>
          </p:sp>
          <p:sp>
            <p:nvSpPr>
              <p:cNvPr id="948" name="Freeform: Shape 947">
                <a:extLst>
                  <a:ext uri="{FF2B5EF4-FFF2-40B4-BE49-F238E27FC236}">
                    <a16:creationId xmlns:a16="http://schemas.microsoft.com/office/drawing/2014/main" id="{8B234D90-49AB-43AC-8B2B-B0BCB9347390}"/>
                  </a:ext>
                </a:extLst>
              </p:cNvPr>
              <p:cNvSpPr/>
              <p:nvPr/>
            </p:nvSpPr>
            <p:spPr>
              <a:xfrm>
                <a:off x="1549760" y="5114612"/>
                <a:ext cx="170791" cy="276980"/>
              </a:xfrm>
              <a:custGeom>
                <a:avLst/>
                <a:gdLst>
                  <a:gd name="connsiteX0" fmla="*/ 0 w 170791"/>
                  <a:gd name="connsiteY0" fmla="*/ 0 h 276980"/>
                  <a:gd name="connsiteX1" fmla="*/ 36789 w 170791"/>
                  <a:gd name="connsiteY1" fmla="*/ 276981 h 276980"/>
                  <a:gd name="connsiteX2" fmla="*/ 170792 w 170791"/>
                  <a:gd name="connsiteY2" fmla="*/ 267651 h 276980"/>
                  <a:gd name="connsiteX3" fmla="*/ 142623 w 170791"/>
                  <a:gd name="connsiteY3" fmla="*/ 13685 h 276980"/>
                  <a:gd name="connsiteX4" fmla="*/ 0 w 170791"/>
                  <a:gd name="connsiteY4" fmla="*/ 0 h 27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91" h="276980">
                    <a:moveTo>
                      <a:pt x="0" y="0"/>
                    </a:moveTo>
                    <a:lnTo>
                      <a:pt x="36789" y="276981"/>
                    </a:lnTo>
                    <a:lnTo>
                      <a:pt x="170792" y="267651"/>
                    </a:lnTo>
                    <a:lnTo>
                      <a:pt x="142623" y="13685"/>
                    </a:lnTo>
                    <a:lnTo>
                      <a:pt x="0" y="0"/>
                    </a:lnTo>
                    <a:close/>
                  </a:path>
                </a:pathLst>
              </a:custGeom>
              <a:solidFill>
                <a:srgbClr val="AA6550"/>
              </a:solidFill>
              <a:ln w="8886" cap="flat">
                <a:noFill/>
                <a:prstDash val="solid"/>
                <a:miter/>
              </a:ln>
            </p:spPr>
            <p:txBody>
              <a:bodyPr rtlCol="1" anchor="ctr"/>
              <a:lstStyle/>
              <a:p>
                <a:endParaRPr lang="ar-SA"/>
              </a:p>
            </p:txBody>
          </p:sp>
          <p:sp>
            <p:nvSpPr>
              <p:cNvPr id="949" name="Freeform: Shape 948">
                <a:extLst>
                  <a:ext uri="{FF2B5EF4-FFF2-40B4-BE49-F238E27FC236}">
                    <a16:creationId xmlns:a16="http://schemas.microsoft.com/office/drawing/2014/main" id="{FAC2ACB5-F8C0-4C90-A176-D53258A210FD}"/>
                  </a:ext>
                </a:extLst>
              </p:cNvPr>
              <p:cNvSpPr/>
              <p:nvPr/>
            </p:nvSpPr>
            <p:spPr>
              <a:xfrm>
                <a:off x="1584505" y="5352228"/>
                <a:ext cx="290576" cy="86728"/>
              </a:xfrm>
              <a:custGeom>
                <a:avLst/>
                <a:gdLst>
                  <a:gd name="connsiteX0" fmla="*/ 137469 w 290576"/>
                  <a:gd name="connsiteY0" fmla="*/ 0 h 86728"/>
                  <a:gd name="connsiteX1" fmla="*/ 137469 w 290576"/>
                  <a:gd name="connsiteY1" fmla="*/ 0 h 86728"/>
                  <a:gd name="connsiteX2" fmla="*/ 290577 w 290576"/>
                  <a:gd name="connsiteY2" fmla="*/ 78376 h 86728"/>
                  <a:gd name="connsiteX3" fmla="*/ 2577 w 290576"/>
                  <a:gd name="connsiteY3" fmla="*/ 86729 h 86728"/>
                  <a:gd name="connsiteX4" fmla="*/ 0 w 290576"/>
                  <a:gd name="connsiteY4" fmla="*/ 11463 h 86728"/>
                  <a:gd name="connsiteX5" fmla="*/ 10663 w 290576"/>
                  <a:gd name="connsiteY5" fmla="*/ 13596 h 86728"/>
                  <a:gd name="connsiteX6" fmla="*/ 137469 w 290576"/>
                  <a:gd name="connsiteY6" fmla="*/ 0 h 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76" h="86728">
                    <a:moveTo>
                      <a:pt x="137469" y="0"/>
                    </a:moveTo>
                    <a:lnTo>
                      <a:pt x="137469" y="0"/>
                    </a:lnTo>
                    <a:cubicBezTo>
                      <a:pt x="137469" y="0"/>
                      <a:pt x="288089" y="50918"/>
                      <a:pt x="290577" y="78376"/>
                    </a:cubicBezTo>
                    <a:lnTo>
                      <a:pt x="2577" y="86729"/>
                    </a:lnTo>
                    <a:lnTo>
                      <a:pt x="0" y="11463"/>
                    </a:lnTo>
                    <a:lnTo>
                      <a:pt x="10663" y="13596"/>
                    </a:lnTo>
                    <a:cubicBezTo>
                      <a:pt x="53331" y="22052"/>
                      <a:pt x="97563" y="17310"/>
                      <a:pt x="137469" y="0"/>
                    </a:cubicBezTo>
                    <a:close/>
                  </a:path>
                </a:pathLst>
              </a:custGeom>
              <a:solidFill>
                <a:srgbClr val="E8505B"/>
              </a:solidFill>
              <a:ln w="8886" cap="flat">
                <a:noFill/>
                <a:prstDash val="solid"/>
                <a:miter/>
              </a:ln>
            </p:spPr>
            <p:txBody>
              <a:bodyPr rtlCol="1" anchor="ctr"/>
              <a:lstStyle/>
              <a:p>
                <a:endParaRPr lang="ar-SA"/>
              </a:p>
            </p:txBody>
          </p:sp>
          <p:sp>
            <p:nvSpPr>
              <p:cNvPr id="950" name="Freeform: Shape 949">
                <a:extLst>
                  <a:ext uri="{FF2B5EF4-FFF2-40B4-BE49-F238E27FC236}">
                    <a16:creationId xmlns:a16="http://schemas.microsoft.com/office/drawing/2014/main" id="{24E1361B-7972-46B5-A107-9DF56409C0B9}"/>
                  </a:ext>
                </a:extLst>
              </p:cNvPr>
              <p:cNvSpPr/>
              <p:nvPr/>
            </p:nvSpPr>
            <p:spPr>
              <a:xfrm>
                <a:off x="1610171" y="5376492"/>
                <a:ext cx="22171" cy="22068"/>
              </a:xfrm>
              <a:custGeom>
                <a:avLst/>
                <a:gdLst>
                  <a:gd name="connsiteX0" fmla="*/ 8012 w 22171"/>
                  <a:gd name="connsiteY0" fmla="*/ 351 h 22068"/>
                  <a:gd name="connsiteX1" fmla="*/ 281 w 22171"/>
                  <a:gd name="connsiteY1" fmla="*/ 13946 h 22068"/>
                  <a:gd name="connsiteX2" fmla="*/ 13699 w 22171"/>
                  <a:gd name="connsiteY2" fmla="*/ 21766 h 22068"/>
                  <a:gd name="connsiteX3" fmla="*/ 21875 w 22171"/>
                  <a:gd name="connsiteY3" fmla="*/ 7282 h 22068"/>
                  <a:gd name="connsiteX4" fmla="*/ 6946 w 22171"/>
                  <a:gd name="connsiteY4" fmla="*/ 706 h 2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1" h="22068">
                    <a:moveTo>
                      <a:pt x="8012" y="351"/>
                    </a:moveTo>
                    <a:cubicBezTo>
                      <a:pt x="2321" y="2219"/>
                      <a:pt x="-1023" y="8101"/>
                      <a:pt x="281" y="13946"/>
                    </a:cubicBezTo>
                    <a:cubicBezTo>
                      <a:pt x="1964" y="19706"/>
                      <a:pt x="7859" y="23141"/>
                      <a:pt x="13699" y="21766"/>
                    </a:cubicBezTo>
                    <a:cubicBezTo>
                      <a:pt x="19726" y="19737"/>
                      <a:pt x="23252" y="13490"/>
                      <a:pt x="21875" y="7282"/>
                    </a:cubicBezTo>
                    <a:cubicBezTo>
                      <a:pt x="19451" y="1457"/>
                      <a:pt x="12880" y="-1438"/>
                      <a:pt x="6946" y="706"/>
                    </a:cubicBezTo>
                  </a:path>
                </a:pathLst>
              </a:custGeom>
              <a:solidFill>
                <a:srgbClr val="FFFFFF"/>
              </a:solidFill>
              <a:ln w="8886" cap="flat">
                <a:noFill/>
                <a:prstDash val="solid"/>
                <a:miter/>
              </a:ln>
            </p:spPr>
            <p:txBody>
              <a:bodyPr rtlCol="1" anchor="ctr"/>
              <a:lstStyle/>
              <a:p>
                <a:endParaRPr lang="ar-SA"/>
              </a:p>
            </p:txBody>
          </p:sp>
          <p:sp>
            <p:nvSpPr>
              <p:cNvPr id="951" name="Freeform: Shape 950">
                <a:extLst>
                  <a:ext uri="{FF2B5EF4-FFF2-40B4-BE49-F238E27FC236}">
                    <a16:creationId xmlns:a16="http://schemas.microsoft.com/office/drawing/2014/main" id="{361CD3AE-7F66-49AF-8261-8C1262D8CCE4}"/>
                  </a:ext>
                </a:extLst>
              </p:cNvPr>
              <p:cNvSpPr/>
              <p:nvPr/>
            </p:nvSpPr>
            <p:spPr>
              <a:xfrm>
                <a:off x="1587082" y="5415586"/>
                <a:ext cx="287983" cy="23370"/>
              </a:xfrm>
              <a:custGeom>
                <a:avLst/>
                <a:gdLst>
                  <a:gd name="connsiteX0" fmla="*/ 0 w 287983"/>
                  <a:gd name="connsiteY0" fmla="*/ 23371 h 23370"/>
                  <a:gd name="connsiteX1" fmla="*/ 0 w 287983"/>
                  <a:gd name="connsiteY1" fmla="*/ 0 h 23370"/>
                  <a:gd name="connsiteX2" fmla="*/ 276092 w 287983"/>
                  <a:gd name="connsiteY2" fmla="*/ 711 h 23370"/>
                  <a:gd name="connsiteX3" fmla="*/ 287911 w 287983"/>
                  <a:gd name="connsiteY3" fmla="*/ 15018 h 23370"/>
                </a:gdLst>
                <a:ahLst/>
                <a:cxnLst>
                  <a:cxn ang="0">
                    <a:pos x="connsiteX0" y="connsiteY0"/>
                  </a:cxn>
                  <a:cxn ang="0">
                    <a:pos x="connsiteX1" y="connsiteY1"/>
                  </a:cxn>
                  <a:cxn ang="0">
                    <a:pos x="connsiteX2" y="connsiteY2"/>
                  </a:cxn>
                  <a:cxn ang="0">
                    <a:pos x="connsiteX3" y="connsiteY3"/>
                  </a:cxn>
                </a:cxnLst>
                <a:rect l="l" t="t" r="r" b="b"/>
                <a:pathLst>
                  <a:path w="287983" h="23370">
                    <a:moveTo>
                      <a:pt x="0" y="23371"/>
                    </a:moveTo>
                    <a:lnTo>
                      <a:pt x="0" y="0"/>
                    </a:lnTo>
                    <a:lnTo>
                      <a:pt x="276092" y="711"/>
                    </a:lnTo>
                    <a:cubicBezTo>
                      <a:pt x="276092" y="711"/>
                      <a:pt x="289066" y="5865"/>
                      <a:pt x="287911" y="15018"/>
                    </a:cubicBezTo>
                    <a:close/>
                  </a:path>
                </a:pathLst>
              </a:custGeom>
              <a:solidFill>
                <a:srgbClr val="FFFFFF"/>
              </a:solidFill>
              <a:ln w="8886" cap="flat">
                <a:noFill/>
                <a:prstDash val="solid"/>
                <a:miter/>
              </a:ln>
            </p:spPr>
            <p:txBody>
              <a:bodyPr rtlCol="1" anchor="ctr"/>
              <a:lstStyle/>
              <a:p>
                <a:endParaRPr lang="ar-SA"/>
              </a:p>
            </p:txBody>
          </p:sp>
          <p:sp>
            <p:nvSpPr>
              <p:cNvPr id="952" name="Freeform: Shape 951">
                <a:extLst>
                  <a:ext uri="{FF2B5EF4-FFF2-40B4-BE49-F238E27FC236}">
                    <a16:creationId xmlns:a16="http://schemas.microsoft.com/office/drawing/2014/main" id="{2473F867-16B1-4BF1-BC52-25CCE904A3F0}"/>
                  </a:ext>
                </a:extLst>
              </p:cNvPr>
              <p:cNvSpPr/>
              <p:nvPr/>
            </p:nvSpPr>
            <p:spPr>
              <a:xfrm>
                <a:off x="1700789" y="5349544"/>
                <a:ext cx="25811" cy="18267"/>
              </a:xfrm>
              <a:custGeom>
                <a:avLst/>
                <a:gdLst>
                  <a:gd name="connsiteX0" fmla="*/ 25805 w 25811"/>
                  <a:gd name="connsiteY0" fmla="*/ 1084 h 18267"/>
                  <a:gd name="connsiteX1" fmla="*/ 12032 w 25811"/>
                  <a:gd name="connsiteY1" fmla="*/ 8015 h 18267"/>
                  <a:gd name="connsiteX2" fmla="*/ 391 w 25811"/>
                  <a:gd name="connsiteY2" fmla="*/ 18234 h 18267"/>
                  <a:gd name="connsiteX3" fmla="*/ 9277 w 25811"/>
                  <a:gd name="connsiteY3" fmla="*/ 4017 h 18267"/>
                  <a:gd name="connsiteX4" fmla="*/ 25805 w 25811"/>
                  <a:gd name="connsiteY4" fmla="*/ 1084 h 1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1" h="18267">
                    <a:moveTo>
                      <a:pt x="25805" y="1084"/>
                    </a:moveTo>
                    <a:cubicBezTo>
                      <a:pt x="25805" y="2506"/>
                      <a:pt x="18785" y="3306"/>
                      <a:pt x="12032" y="8015"/>
                    </a:cubicBezTo>
                    <a:cubicBezTo>
                      <a:pt x="5278" y="12725"/>
                      <a:pt x="1724" y="18768"/>
                      <a:pt x="391" y="18234"/>
                    </a:cubicBezTo>
                    <a:cubicBezTo>
                      <a:pt x="-942" y="17701"/>
                      <a:pt x="924" y="9348"/>
                      <a:pt x="9277" y="4017"/>
                    </a:cubicBezTo>
                    <a:cubicBezTo>
                      <a:pt x="17630" y="-1315"/>
                      <a:pt x="26072" y="-249"/>
                      <a:pt x="25805" y="1084"/>
                    </a:cubicBezTo>
                    <a:close/>
                  </a:path>
                </a:pathLst>
              </a:custGeom>
              <a:solidFill>
                <a:srgbClr val="263238"/>
              </a:solidFill>
              <a:ln w="8886" cap="flat">
                <a:noFill/>
                <a:prstDash val="solid"/>
                <a:miter/>
              </a:ln>
            </p:spPr>
            <p:txBody>
              <a:bodyPr rtlCol="1" anchor="ctr"/>
              <a:lstStyle/>
              <a:p>
                <a:endParaRPr lang="ar-SA"/>
              </a:p>
            </p:txBody>
          </p:sp>
          <p:sp>
            <p:nvSpPr>
              <p:cNvPr id="953" name="Freeform: Shape 952">
                <a:extLst>
                  <a:ext uri="{FF2B5EF4-FFF2-40B4-BE49-F238E27FC236}">
                    <a16:creationId xmlns:a16="http://schemas.microsoft.com/office/drawing/2014/main" id="{E90C92AC-FCCD-4BE7-95A7-A33C9963CED9}"/>
                  </a:ext>
                </a:extLst>
              </p:cNvPr>
              <p:cNvSpPr/>
              <p:nvPr/>
            </p:nvSpPr>
            <p:spPr>
              <a:xfrm>
                <a:off x="1738541" y="5361703"/>
                <a:ext cx="18622" cy="22959"/>
              </a:xfrm>
              <a:custGeom>
                <a:avLst/>
                <a:gdLst>
                  <a:gd name="connsiteX0" fmla="*/ 18622 w 18622"/>
                  <a:gd name="connsiteY0" fmla="*/ 567 h 22959"/>
                  <a:gd name="connsiteX1" fmla="*/ 8314 w 18622"/>
                  <a:gd name="connsiteY1" fmla="*/ 10519 h 22959"/>
                  <a:gd name="connsiteX2" fmla="*/ 1117 w 18622"/>
                  <a:gd name="connsiteY2" fmla="*/ 22959 h 22959"/>
                  <a:gd name="connsiteX3" fmla="*/ 4493 w 18622"/>
                  <a:gd name="connsiteY3" fmla="*/ 7498 h 22959"/>
                  <a:gd name="connsiteX4" fmla="*/ 18622 w 18622"/>
                  <a:gd name="connsiteY4" fmla="*/ 567 h 2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 h="22959">
                    <a:moveTo>
                      <a:pt x="18622" y="567"/>
                    </a:moveTo>
                    <a:cubicBezTo>
                      <a:pt x="18622" y="1899"/>
                      <a:pt x="12935" y="4476"/>
                      <a:pt x="8314" y="10519"/>
                    </a:cubicBezTo>
                    <a:cubicBezTo>
                      <a:pt x="3693" y="16561"/>
                      <a:pt x="2538" y="22959"/>
                      <a:pt x="1117" y="22959"/>
                    </a:cubicBezTo>
                    <a:cubicBezTo>
                      <a:pt x="-305" y="22959"/>
                      <a:pt x="-1372" y="14962"/>
                      <a:pt x="4493" y="7498"/>
                    </a:cubicBezTo>
                    <a:cubicBezTo>
                      <a:pt x="10358" y="33"/>
                      <a:pt x="18533" y="-855"/>
                      <a:pt x="18622" y="567"/>
                    </a:cubicBezTo>
                    <a:close/>
                  </a:path>
                </a:pathLst>
              </a:custGeom>
              <a:solidFill>
                <a:srgbClr val="263238"/>
              </a:solidFill>
              <a:ln w="8886" cap="flat">
                <a:noFill/>
                <a:prstDash val="solid"/>
                <a:miter/>
              </a:ln>
            </p:spPr>
            <p:txBody>
              <a:bodyPr rtlCol="1" anchor="ctr"/>
              <a:lstStyle/>
              <a:p>
                <a:endParaRPr lang="ar-SA"/>
              </a:p>
            </p:txBody>
          </p:sp>
          <p:sp>
            <p:nvSpPr>
              <p:cNvPr id="954" name="Freeform: Shape 953">
                <a:extLst>
                  <a:ext uri="{FF2B5EF4-FFF2-40B4-BE49-F238E27FC236}">
                    <a16:creationId xmlns:a16="http://schemas.microsoft.com/office/drawing/2014/main" id="{6254D22B-650A-4E78-964B-5044FABE1F73}"/>
                  </a:ext>
                </a:extLst>
              </p:cNvPr>
              <p:cNvSpPr/>
              <p:nvPr/>
            </p:nvSpPr>
            <p:spPr>
              <a:xfrm>
                <a:off x="1773524" y="5373325"/>
                <a:ext cx="12511" cy="24577"/>
              </a:xfrm>
              <a:custGeom>
                <a:avLst/>
                <a:gdLst>
                  <a:gd name="connsiteX0" fmla="*/ 1856 w 12511"/>
                  <a:gd name="connsiteY0" fmla="*/ 24577 h 24577"/>
                  <a:gd name="connsiteX1" fmla="*/ 1856 w 12511"/>
                  <a:gd name="connsiteY1" fmla="*/ 10093 h 24577"/>
                  <a:gd name="connsiteX2" fmla="*/ 12430 w 12511"/>
                  <a:gd name="connsiteY2" fmla="*/ 229 h 24577"/>
                  <a:gd name="connsiteX3" fmla="*/ 6388 w 12511"/>
                  <a:gd name="connsiteY3" fmla="*/ 12048 h 24577"/>
                  <a:gd name="connsiteX4" fmla="*/ 1856 w 12511"/>
                  <a:gd name="connsiteY4" fmla="*/ 24577 h 24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1" h="24577">
                    <a:moveTo>
                      <a:pt x="1856" y="24577"/>
                    </a:moveTo>
                    <a:cubicBezTo>
                      <a:pt x="611" y="24577"/>
                      <a:pt x="-1610" y="17913"/>
                      <a:pt x="1856" y="10093"/>
                    </a:cubicBezTo>
                    <a:cubicBezTo>
                      <a:pt x="5321" y="2273"/>
                      <a:pt x="11719" y="-926"/>
                      <a:pt x="12430" y="229"/>
                    </a:cubicBezTo>
                    <a:cubicBezTo>
                      <a:pt x="13141" y="1384"/>
                      <a:pt x="9053" y="5561"/>
                      <a:pt x="6388" y="12048"/>
                    </a:cubicBezTo>
                    <a:cubicBezTo>
                      <a:pt x="3722" y="18535"/>
                      <a:pt x="3277" y="24399"/>
                      <a:pt x="1856" y="24577"/>
                    </a:cubicBezTo>
                    <a:close/>
                  </a:path>
                </a:pathLst>
              </a:custGeom>
              <a:solidFill>
                <a:srgbClr val="263238"/>
              </a:solidFill>
              <a:ln w="8886" cap="flat">
                <a:noFill/>
                <a:prstDash val="solid"/>
                <a:miter/>
              </a:ln>
            </p:spPr>
            <p:txBody>
              <a:bodyPr rtlCol="1" anchor="ctr"/>
              <a:lstStyle/>
              <a:p>
                <a:endParaRPr lang="ar-SA"/>
              </a:p>
            </p:txBody>
          </p:sp>
          <p:sp>
            <p:nvSpPr>
              <p:cNvPr id="955" name="Freeform: Shape 954">
                <a:extLst>
                  <a:ext uri="{FF2B5EF4-FFF2-40B4-BE49-F238E27FC236}">
                    <a16:creationId xmlns:a16="http://schemas.microsoft.com/office/drawing/2014/main" id="{3E73B08B-B0C2-4CCD-B5EA-1616D21D6F97}"/>
                  </a:ext>
                </a:extLst>
              </p:cNvPr>
              <p:cNvSpPr/>
              <p:nvPr/>
            </p:nvSpPr>
            <p:spPr>
              <a:xfrm>
                <a:off x="1679176" y="5327422"/>
                <a:ext cx="44218" cy="23452"/>
              </a:xfrm>
              <a:custGeom>
                <a:avLst/>
                <a:gdLst>
                  <a:gd name="connsiteX0" fmla="*/ 44219 w 44218"/>
                  <a:gd name="connsiteY0" fmla="*/ 22495 h 23452"/>
                  <a:gd name="connsiteX1" fmla="*/ 29823 w 44218"/>
                  <a:gd name="connsiteY1" fmla="*/ 22495 h 23452"/>
                  <a:gd name="connsiteX2" fmla="*/ 6186 w 44218"/>
                  <a:gd name="connsiteY2" fmla="*/ 14142 h 23452"/>
                  <a:gd name="connsiteX3" fmla="*/ 1743 w 44218"/>
                  <a:gd name="connsiteY3" fmla="*/ 10854 h 23452"/>
                  <a:gd name="connsiteX4" fmla="*/ 854 w 44218"/>
                  <a:gd name="connsiteY4" fmla="*/ 3390 h 23452"/>
                  <a:gd name="connsiteX5" fmla="*/ 6986 w 44218"/>
                  <a:gd name="connsiteY5" fmla="*/ 13 h 23452"/>
                  <a:gd name="connsiteX6" fmla="*/ 12406 w 44218"/>
                  <a:gd name="connsiteY6" fmla="*/ 546 h 23452"/>
                  <a:gd name="connsiteX7" fmla="*/ 21293 w 44218"/>
                  <a:gd name="connsiteY7" fmla="*/ 3390 h 23452"/>
                  <a:gd name="connsiteX8" fmla="*/ 34800 w 44218"/>
                  <a:gd name="connsiteY8" fmla="*/ 11743 h 23452"/>
                  <a:gd name="connsiteX9" fmla="*/ 43686 w 44218"/>
                  <a:gd name="connsiteY9" fmla="*/ 23206 h 23452"/>
                  <a:gd name="connsiteX10" fmla="*/ 32756 w 44218"/>
                  <a:gd name="connsiteY10" fmla="*/ 14320 h 23452"/>
                  <a:gd name="connsiteX11" fmla="*/ 19693 w 44218"/>
                  <a:gd name="connsiteY11" fmla="*/ 7389 h 23452"/>
                  <a:gd name="connsiteX12" fmla="*/ 11340 w 44218"/>
                  <a:gd name="connsiteY12" fmla="*/ 5078 h 23452"/>
                  <a:gd name="connsiteX13" fmla="*/ 4942 w 44218"/>
                  <a:gd name="connsiteY13" fmla="*/ 5789 h 23452"/>
                  <a:gd name="connsiteX14" fmla="*/ 4942 w 44218"/>
                  <a:gd name="connsiteY14" fmla="*/ 7389 h 23452"/>
                  <a:gd name="connsiteX15" fmla="*/ 8230 w 44218"/>
                  <a:gd name="connsiteY15" fmla="*/ 9788 h 23452"/>
                  <a:gd name="connsiteX16" fmla="*/ 15961 w 44218"/>
                  <a:gd name="connsiteY16" fmla="*/ 13964 h 23452"/>
                  <a:gd name="connsiteX17" fmla="*/ 30090 w 44218"/>
                  <a:gd name="connsiteY17" fmla="*/ 18852 h 23452"/>
                  <a:gd name="connsiteX18" fmla="*/ 44219 w 44218"/>
                  <a:gd name="connsiteY18" fmla="*/ 22495 h 2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18" h="23452">
                    <a:moveTo>
                      <a:pt x="44219" y="22495"/>
                    </a:moveTo>
                    <a:cubicBezTo>
                      <a:pt x="39505" y="23771"/>
                      <a:pt x="34537" y="23771"/>
                      <a:pt x="29823" y="22495"/>
                    </a:cubicBezTo>
                    <a:cubicBezTo>
                      <a:pt x="21512" y="21133"/>
                      <a:pt x="13508" y="18305"/>
                      <a:pt x="6186" y="14142"/>
                    </a:cubicBezTo>
                    <a:cubicBezTo>
                      <a:pt x="4572" y="13239"/>
                      <a:pt x="3079" y="12134"/>
                      <a:pt x="1743" y="10854"/>
                    </a:cubicBezTo>
                    <a:cubicBezTo>
                      <a:pt x="-193" y="8847"/>
                      <a:pt x="-556" y="5796"/>
                      <a:pt x="854" y="3390"/>
                    </a:cubicBezTo>
                    <a:cubicBezTo>
                      <a:pt x="2252" y="1362"/>
                      <a:pt x="4524" y="110"/>
                      <a:pt x="6986" y="13"/>
                    </a:cubicBezTo>
                    <a:cubicBezTo>
                      <a:pt x="8809" y="-53"/>
                      <a:pt x="10632" y="127"/>
                      <a:pt x="12406" y="546"/>
                    </a:cubicBezTo>
                    <a:cubicBezTo>
                      <a:pt x="15442" y="1249"/>
                      <a:pt x="18414" y="2200"/>
                      <a:pt x="21293" y="3390"/>
                    </a:cubicBezTo>
                    <a:cubicBezTo>
                      <a:pt x="26203" y="5452"/>
                      <a:pt x="30761" y="8271"/>
                      <a:pt x="34800" y="11743"/>
                    </a:cubicBezTo>
                    <a:cubicBezTo>
                      <a:pt x="41642" y="17697"/>
                      <a:pt x="43686" y="22939"/>
                      <a:pt x="43686" y="23206"/>
                    </a:cubicBezTo>
                    <a:cubicBezTo>
                      <a:pt x="43686" y="23473"/>
                      <a:pt x="39687" y="19385"/>
                      <a:pt x="32756" y="14320"/>
                    </a:cubicBezTo>
                    <a:cubicBezTo>
                      <a:pt x="28728" y="11441"/>
                      <a:pt x="24335" y="9110"/>
                      <a:pt x="19693" y="7389"/>
                    </a:cubicBezTo>
                    <a:cubicBezTo>
                      <a:pt x="16958" y="6449"/>
                      <a:pt x="14169" y="5678"/>
                      <a:pt x="11340" y="5078"/>
                    </a:cubicBezTo>
                    <a:cubicBezTo>
                      <a:pt x="8230" y="4367"/>
                      <a:pt x="5653" y="4456"/>
                      <a:pt x="4942" y="5789"/>
                    </a:cubicBezTo>
                    <a:cubicBezTo>
                      <a:pt x="4231" y="7122"/>
                      <a:pt x="4942" y="6589"/>
                      <a:pt x="4942" y="7389"/>
                    </a:cubicBezTo>
                    <a:cubicBezTo>
                      <a:pt x="5901" y="8361"/>
                      <a:pt x="7011" y="9171"/>
                      <a:pt x="8230" y="9788"/>
                    </a:cubicBezTo>
                    <a:cubicBezTo>
                      <a:pt x="10711" y="11351"/>
                      <a:pt x="13294" y="12746"/>
                      <a:pt x="15961" y="13964"/>
                    </a:cubicBezTo>
                    <a:cubicBezTo>
                      <a:pt x="20500" y="16049"/>
                      <a:pt x="25232" y="17686"/>
                      <a:pt x="30090" y="18852"/>
                    </a:cubicBezTo>
                    <a:cubicBezTo>
                      <a:pt x="34883" y="19717"/>
                      <a:pt x="39605" y="20935"/>
                      <a:pt x="44219" y="22495"/>
                    </a:cubicBezTo>
                    <a:close/>
                  </a:path>
                </a:pathLst>
              </a:custGeom>
              <a:solidFill>
                <a:srgbClr val="263238"/>
              </a:solidFill>
              <a:ln w="8886" cap="flat">
                <a:noFill/>
                <a:prstDash val="solid"/>
                <a:miter/>
              </a:ln>
            </p:spPr>
            <p:txBody>
              <a:bodyPr rtlCol="1" anchor="ctr"/>
              <a:lstStyle/>
              <a:p>
                <a:endParaRPr lang="ar-SA"/>
              </a:p>
            </p:txBody>
          </p:sp>
          <p:sp>
            <p:nvSpPr>
              <p:cNvPr id="956" name="Freeform: Shape 955">
                <a:extLst>
                  <a:ext uri="{FF2B5EF4-FFF2-40B4-BE49-F238E27FC236}">
                    <a16:creationId xmlns:a16="http://schemas.microsoft.com/office/drawing/2014/main" id="{D44B9FD4-58B3-4430-99A7-34193058101C}"/>
                  </a:ext>
                </a:extLst>
              </p:cNvPr>
              <p:cNvSpPr/>
              <p:nvPr/>
            </p:nvSpPr>
            <p:spPr>
              <a:xfrm>
                <a:off x="1717306" y="5305842"/>
                <a:ext cx="22125" cy="46119"/>
              </a:xfrm>
              <a:custGeom>
                <a:avLst/>
                <a:gdLst>
                  <a:gd name="connsiteX0" fmla="*/ 4312 w 22125"/>
                  <a:gd name="connsiteY0" fmla="*/ 46119 h 46119"/>
                  <a:gd name="connsiteX1" fmla="*/ 135 w 22125"/>
                  <a:gd name="connsiteY1" fmla="*/ 32257 h 46119"/>
                  <a:gd name="connsiteX2" fmla="*/ 1646 w 22125"/>
                  <a:gd name="connsiteY2" fmla="*/ 16439 h 46119"/>
                  <a:gd name="connsiteX3" fmla="*/ 5111 w 22125"/>
                  <a:gd name="connsiteY3" fmla="*/ 7553 h 46119"/>
                  <a:gd name="connsiteX4" fmla="*/ 13998 w 22125"/>
                  <a:gd name="connsiteY4" fmla="*/ 0 h 46119"/>
                  <a:gd name="connsiteX5" fmla="*/ 20129 w 22125"/>
                  <a:gd name="connsiteY5" fmla="*/ 3910 h 46119"/>
                  <a:gd name="connsiteX6" fmla="*/ 21729 w 22125"/>
                  <a:gd name="connsiteY6" fmla="*/ 9153 h 46119"/>
                  <a:gd name="connsiteX7" fmla="*/ 21729 w 22125"/>
                  <a:gd name="connsiteY7" fmla="*/ 18839 h 46119"/>
                  <a:gd name="connsiteX8" fmla="*/ 16041 w 22125"/>
                  <a:gd name="connsiteY8" fmla="*/ 33945 h 46119"/>
                  <a:gd name="connsiteX9" fmla="*/ 4667 w 22125"/>
                  <a:gd name="connsiteY9" fmla="*/ 42831 h 46119"/>
                  <a:gd name="connsiteX10" fmla="*/ 13553 w 22125"/>
                  <a:gd name="connsiteY10" fmla="*/ 31990 h 46119"/>
                  <a:gd name="connsiteX11" fmla="*/ 17730 w 22125"/>
                  <a:gd name="connsiteY11" fmla="*/ 18305 h 46119"/>
                  <a:gd name="connsiteX12" fmla="*/ 17197 w 22125"/>
                  <a:gd name="connsiteY12" fmla="*/ 9952 h 46119"/>
                  <a:gd name="connsiteX13" fmla="*/ 14353 w 22125"/>
                  <a:gd name="connsiteY13" fmla="*/ 4799 h 46119"/>
                  <a:gd name="connsiteX14" fmla="*/ 9377 w 22125"/>
                  <a:gd name="connsiteY14" fmla="*/ 9686 h 46119"/>
                  <a:gd name="connsiteX15" fmla="*/ 6089 w 22125"/>
                  <a:gd name="connsiteY15" fmla="*/ 17595 h 46119"/>
                  <a:gd name="connsiteX16" fmla="*/ 3690 w 22125"/>
                  <a:gd name="connsiteY16" fmla="*/ 32079 h 46119"/>
                  <a:gd name="connsiteX17" fmla="*/ 4312 w 22125"/>
                  <a:gd name="connsiteY17" fmla="*/ 46119 h 4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25" h="46119">
                    <a:moveTo>
                      <a:pt x="4312" y="46119"/>
                    </a:moveTo>
                    <a:cubicBezTo>
                      <a:pt x="1498" y="42052"/>
                      <a:pt x="37" y="37202"/>
                      <a:pt x="135" y="32257"/>
                    </a:cubicBezTo>
                    <a:cubicBezTo>
                      <a:pt x="-271" y="26937"/>
                      <a:pt x="240" y="21586"/>
                      <a:pt x="1646" y="16439"/>
                    </a:cubicBezTo>
                    <a:cubicBezTo>
                      <a:pt x="2505" y="13370"/>
                      <a:pt x="3666" y="10394"/>
                      <a:pt x="5111" y="7553"/>
                    </a:cubicBezTo>
                    <a:cubicBezTo>
                      <a:pt x="6582" y="3678"/>
                      <a:pt x="9936" y="827"/>
                      <a:pt x="13998" y="0"/>
                    </a:cubicBezTo>
                    <a:cubicBezTo>
                      <a:pt x="16622" y="20"/>
                      <a:pt x="19004" y="1538"/>
                      <a:pt x="20129" y="3910"/>
                    </a:cubicBezTo>
                    <a:cubicBezTo>
                      <a:pt x="20920" y="5568"/>
                      <a:pt x="21459" y="7335"/>
                      <a:pt x="21729" y="9153"/>
                    </a:cubicBezTo>
                    <a:cubicBezTo>
                      <a:pt x="22257" y="12360"/>
                      <a:pt x="22257" y="15632"/>
                      <a:pt x="21729" y="18839"/>
                    </a:cubicBezTo>
                    <a:cubicBezTo>
                      <a:pt x="21121" y="24269"/>
                      <a:pt x="19166" y="29462"/>
                      <a:pt x="16041" y="33945"/>
                    </a:cubicBezTo>
                    <a:cubicBezTo>
                      <a:pt x="10621" y="41587"/>
                      <a:pt x="4845" y="43364"/>
                      <a:pt x="4667" y="42831"/>
                    </a:cubicBezTo>
                    <a:cubicBezTo>
                      <a:pt x="4489" y="42298"/>
                      <a:pt x="9021" y="39277"/>
                      <a:pt x="13553" y="31990"/>
                    </a:cubicBezTo>
                    <a:cubicBezTo>
                      <a:pt x="15912" y="27781"/>
                      <a:pt x="17337" y="23114"/>
                      <a:pt x="17730" y="18305"/>
                    </a:cubicBezTo>
                    <a:cubicBezTo>
                      <a:pt x="17945" y="15510"/>
                      <a:pt x="17766" y="12698"/>
                      <a:pt x="17197" y="9952"/>
                    </a:cubicBezTo>
                    <a:cubicBezTo>
                      <a:pt x="16663" y="6931"/>
                      <a:pt x="15419" y="4532"/>
                      <a:pt x="14353" y="4799"/>
                    </a:cubicBezTo>
                    <a:cubicBezTo>
                      <a:pt x="13287" y="5065"/>
                      <a:pt x="10532" y="7198"/>
                      <a:pt x="9377" y="9686"/>
                    </a:cubicBezTo>
                    <a:cubicBezTo>
                      <a:pt x="8071" y="12230"/>
                      <a:pt x="6971" y="14874"/>
                      <a:pt x="6089" y="17595"/>
                    </a:cubicBezTo>
                    <a:cubicBezTo>
                      <a:pt x="4605" y="22284"/>
                      <a:pt x="3797" y="27161"/>
                      <a:pt x="3690" y="32079"/>
                    </a:cubicBezTo>
                    <a:cubicBezTo>
                      <a:pt x="3423" y="40699"/>
                      <a:pt x="5111" y="45853"/>
                      <a:pt x="4312" y="46119"/>
                    </a:cubicBezTo>
                    <a:close/>
                  </a:path>
                </a:pathLst>
              </a:custGeom>
              <a:solidFill>
                <a:srgbClr val="263238"/>
              </a:solidFill>
              <a:ln w="8886" cap="flat">
                <a:noFill/>
                <a:prstDash val="solid"/>
                <a:miter/>
              </a:ln>
            </p:spPr>
            <p:txBody>
              <a:bodyPr rtlCol="1" anchor="ctr"/>
              <a:lstStyle/>
              <a:p>
                <a:endParaRPr lang="ar-SA"/>
              </a:p>
            </p:txBody>
          </p:sp>
          <p:sp>
            <p:nvSpPr>
              <p:cNvPr id="957" name="Freeform: Shape 956">
                <a:extLst>
                  <a:ext uri="{FF2B5EF4-FFF2-40B4-BE49-F238E27FC236}">
                    <a16:creationId xmlns:a16="http://schemas.microsoft.com/office/drawing/2014/main" id="{57697741-DB9F-42A9-94D8-245D9F0F6673}"/>
                  </a:ext>
                </a:extLst>
              </p:cNvPr>
              <p:cNvSpPr/>
              <p:nvPr/>
            </p:nvSpPr>
            <p:spPr>
              <a:xfrm>
                <a:off x="951811" y="3712290"/>
                <a:ext cx="779670" cy="1621010"/>
              </a:xfrm>
              <a:custGeom>
                <a:avLst/>
                <a:gdLst>
                  <a:gd name="connsiteX0" fmla="*/ 132848 w 779670"/>
                  <a:gd name="connsiteY0" fmla="*/ 0 h 1621010"/>
                  <a:gd name="connsiteX1" fmla="*/ 26214 w 779670"/>
                  <a:gd name="connsiteY1" fmla="*/ 283823 h 1621010"/>
                  <a:gd name="connsiteX2" fmla="*/ 0 w 779670"/>
                  <a:gd name="connsiteY2" fmla="*/ 1577646 h 1621010"/>
                  <a:gd name="connsiteX3" fmla="*/ 183854 w 779670"/>
                  <a:gd name="connsiteY3" fmla="*/ 1604305 h 1621010"/>
                  <a:gd name="connsiteX4" fmla="*/ 312348 w 779670"/>
                  <a:gd name="connsiteY4" fmla="*/ 340162 h 1621010"/>
                  <a:gd name="connsiteX5" fmla="*/ 616876 w 779670"/>
                  <a:gd name="connsiteY5" fmla="*/ 1621010 h 1621010"/>
                  <a:gd name="connsiteX6" fmla="*/ 779670 w 779670"/>
                  <a:gd name="connsiteY6" fmla="*/ 1593552 h 1621010"/>
                  <a:gd name="connsiteX7" fmla="*/ 547831 w 779670"/>
                  <a:gd name="connsiteY7" fmla="*/ 5687 h 162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670" h="1621010">
                    <a:moveTo>
                      <a:pt x="132848" y="0"/>
                    </a:moveTo>
                    <a:cubicBezTo>
                      <a:pt x="132848" y="0"/>
                      <a:pt x="26214" y="177723"/>
                      <a:pt x="26214" y="283823"/>
                    </a:cubicBezTo>
                    <a:lnTo>
                      <a:pt x="0" y="1577646"/>
                    </a:lnTo>
                    <a:lnTo>
                      <a:pt x="183854" y="1604305"/>
                    </a:lnTo>
                    <a:lnTo>
                      <a:pt x="312348" y="340162"/>
                    </a:lnTo>
                    <a:cubicBezTo>
                      <a:pt x="312348" y="340162"/>
                      <a:pt x="606835" y="1621010"/>
                      <a:pt x="616876" y="1621010"/>
                    </a:cubicBezTo>
                    <a:cubicBezTo>
                      <a:pt x="626918" y="1621010"/>
                      <a:pt x="779670" y="1593552"/>
                      <a:pt x="779670" y="1593552"/>
                    </a:cubicBezTo>
                    <a:lnTo>
                      <a:pt x="547831" y="5687"/>
                    </a:lnTo>
                    <a:close/>
                  </a:path>
                </a:pathLst>
              </a:custGeom>
              <a:solidFill>
                <a:srgbClr val="E8505B"/>
              </a:solidFill>
              <a:ln w="8886" cap="flat">
                <a:noFill/>
                <a:prstDash val="solid"/>
                <a:miter/>
              </a:ln>
            </p:spPr>
            <p:txBody>
              <a:bodyPr rtlCol="1" anchor="ctr"/>
              <a:lstStyle/>
              <a:p>
                <a:endParaRPr lang="ar-SA"/>
              </a:p>
            </p:txBody>
          </p:sp>
          <p:sp>
            <p:nvSpPr>
              <p:cNvPr id="958" name="Freeform: Shape 957">
                <a:extLst>
                  <a:ext uri="{FF2B5EF4-FFF2-40B4-BE49-F238E27FC236}">
                    <a16:creationId xmlns:a16="http://schemas.microsoft.com/office/drawing/2014/main" id="{1B490DC5-7472-4B5D-ACAC-4F8C35C26C9A}"/>
                  </a:ext>
                </a:extLst>
              </p:cNvPr>
              <p:cNvSpPr/>
              <p:nvPr/>
            </p:nvSpPr>
            <p:spPr>
              <a:xfrm>
                <a:off x="1132462" y="4020274"/>
                <a:ext cx="248825" cy="60900"/>
              </a:xfrm>
              <a:custGeom>
                <a:avLst/>
                <a:gdLst>
                  <a:gd name="connsiteX0" fmla="*/ 248817 w 248825"/>
                  <a:gd name="connsiteY0" fmla="*/ 60790 h 60900"/>
                  <a:gd name="connsiteX1" fmla="*/ 123789 w 248825"/>
                  <a:gd name="connsiteY1" fmla="*/ 32888 h 60900"/>
                  <a:gd name="connsiteX2" fmla="*/ 5 w 248825"/>
                  <a:gd name="connsiteY2" fmla="*/ 98 h 60900"/>
                  <a:gd name="connsiteX3" fmla="*/ 125033 w 248825"/>
                  <a:gd name="connsiteY3" fmla="*/ 28000 h 60900"/>
                  <a:gd name="connsiteX4" fmla="*/ 248817 w 248825"/>
                  <a:gd name="connsiteY4" fmla="*/ 60790 h 6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25" h="60900">
                    <a:moveTo>
                      <a:pt x="248817" y="60790"/>
                    </a:moveTo>
                    <a:cubicBezTo>
                      <a:pt x="248817" y="62212"/>
                      <a:pt x="192479" y="49683"/>
                      <a:pt x="123789" y="32888"/>
                    </a:cubicBezTo>
                    <a:cubicBezTo>
                      <a:pt x="55099" y="16093"/>
                      <a:pt x="-617" y="1431"/>
                      <a:pt x="5" y="98"/>
                    </a:cubicBezTo>
                    <a:cubicBezTo>
                      <a:pt x="627" y="-1235"/>
                      <a:pt x="56343" y="11206"/>
                      <a:pt x="125033" y="28000"/>
                    </a:cubicBezTo>
                    <a:cubicBezTo>
                      <a:pt x="193723" y="44795"/>
                      <a:pt x="249617" y="59457"/>
                      <a:pt x="248817" y="60790"/>
                    </a:cubicBezTo>
                    <a:close/>
                  </a:path>
                </a:pathLst>
              </a:custGeom>
              <a:solidFill>
                <a:srgbClr val="263238"/>
              </a:solidFill>
              <a:ln w="8886" cap="flat">
                <a:noFill/>
                <a:prstDash val="solid"/>
                <a:miter/>
              </a:ln>
            </p:spPr>
            <p:txBody>
              <a:bodyPr rtlCol="1" anchor="ctr"/>
              <a:lstStyle/>
              <a:p>
                <a:endParaRPr lang="ar-SA"/>
              </a:p>
            </p:txBody>
          </p:sp>
          <p:sp>
            <p:nvSpPr>
              <p:cNvPr id="959" name="Freeform: Shape 958">
                <a:extLst>
                  <a:ext uri="{FF2B5EF4-FFF2-40B4-BE49-F238E27FC236}">
                    <a16:creationId xmlns:a16="http://schemas.microsoft.com/office/drawing/2014/main" id="{8DD7CA5F-6F58-4953-8558-23D999A8ED55}"/>
                  </a:ext>
                </a:extLst>
              </p:cNvPr>
              <p:cNvSpPr/>
              <p:nvPr/>
            </p:nvSpPr>
            <p:spPr>
              <a:xfrm>
                <a:off x="1024068" y="4030858"/>
                <a:ext cx="128893" cy="1259788"/>
              </a:xfrm>
              <a:custGeom>
                <a:avLst/>
                <a:gdLst>
                  <a:gd name="connsiteX0" fmla="*/ 128836 w 128893"/>
                  <a:gd name="connsiteY0" fmla="*/ 0 h 1259788"/>
                  <a:gd name="connsiteX1" fmla="*/ 128836 w 128893"/>
                  <a:gd name="connsiteY1" fmla="*/ 3288 h 1259788"/>
                  <a:gd name="connsiteX2" fmla="*/ 126970 w 128893"/>
                  <a:gd name="connsiteY2" fmla="*/ 12796 h 1259788"/>
                  <a:gd name="connsiteX3" fmla="*/ 121105 w 128893"/>
                  <a:gd name="connsiteY3" fmla="*/ 49229 h 1259788"/>
                  <a:gd name="connsiteX4" fmla="*/ 100312 w 128893"/>
                  <a:gd name="connsiteY4" fmla="*/ 183410 h 1259788"/>
                  <a:gd name="connsiteX5" fmla="*/ 44063 w 128893"/>
                  <a:gd name="connsiteY5" fmla="*/ 627717 h 1259788"/>
                  <a:gd name="connsiteX6" fmla="*/ 9051 w 128893"/>
                  <a:gd name="connsiteY6" fmla="*/ 1074424 h 1259788"/>
                  <a:gd name="connsiteX7" fmla="*/ 2387 w 128893"/>
                  <a:gd name="connsiteY7" fmla="*/ 1210115 h 1259788"/>
                  <a:gd name="connsiteX8" fmla="*/ 609 w 128893"/>
                  <a:gd name="connsiteY8" fmla="*/ 1246993 h 1259788"/>
                  <a:gd name="connsiteX9" fmla="*/ 76 w 128893"/>
                  <a:gd name="connsiteY9" fmla="*/ 1256590 h 1259788"/>
                  <a:gd name="connsiteX10" fmla="*/ 76 w 128893"/>
                  <a:gd name="connsiteY10" fmla="*/ 1259789 h 1259788"/>
                  <a:gd name="connsiteX11" fmla="*/ 76 w 128893"/>
                  <a:gd name="connsiteY11" fmla="*/ 1256501 h 1259788"/>
                  <a:gd name="connsiteX12" fmla="*/ 76 w 128893"/>
                  <a:gd name="connsiteY12" fmla="*/ 1246904 h 1259788"/>
                  <a:gd name="connsiteX13" fmla="*/ 965 w 128893"/>
                  <a:gd name="connsiteY13" fmla="*/ 1210026 h 1259788"/>
                  <a:gd name="connsiteX14" fmla="*/ 6119 w 128893"/>
                  <a:gd name="connsiteY14" fmla="*/ 1074246 h 1259788"/>
                  <a:gd name="connsiteX15" fmla="*/ 39797 w 128893"/>
                  <a:gd name="connsiteY15" fmla="*/ 627273 h 1259788"/>
                  <a:gd name="connsiteX16" fmla="*/ 97379 w 128893"/>
                  <a:gd name="connsiteY16" fmla="*/ 182966 h 1259788"/>
                  <a:gd name="connsiteX17" fmla="*/ 119773 w 128893"/>
                  <a:gd name="connsiteY17" fmla="*/ 48962 h 1259788"/>
                  <a:gd name="connsiteX18" fmla="*/ 126437 w 128893"/>
                  <a:gd name="connsiteY18" fmla="*/ 12618 h 1259788"/>
                  <a:gd name="connsiteX19" fmla="*/ 128303 w 128893"/>
                  <a:gd name="connsiteY19" fmla="*/ 3199 h 1259788"/>
                  <a:gd name="connsiteX20" fmla="*/ 128836 w 128893"/>
                  <a:gd name="connsiteY20" fmla="*/ 0 h 125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893" h="1259788">
                    <a:moveTo>
                      <a:pt x="128836" y="0"/>
                    </a:moveTo>
                    <a:cubicBezTo>
                      <a:pt x="128913" y="1094"/>
                      <a:pt x="128913" y="2193"/>
                      <a:pt x="128836" y="3288"/>
                    </a:cubicBezTo>
                    <a:lnTo>
                      <a:pt x="126970" y="12796"/>
                    </a:lnTo>
                    <a:cubicBezTo>
                      <a:pt x="125549" y="21682"/>
                      <a:pt x="123594" y="33590"/>
                      <a:pt x="121105" y="49229"/>
                    </a:cubicBezTo>
                    <a:cubicBezTo>
                      <a:pt x="116129" y="80864"/>
                      <a:pt x="109198" y="126805"/>
                      <a:pt x="100312" y="183410"/>
                    </a:cubicBezTo>
                    <a:cubicBezTo>
                      <a:pt x="83162" y="296797"/>
                      <a:pt x="61924" y="453815"/>
                      <a:pt x="44063" y="627717"/>
                    </a:cubicBezTo>
                    <a:cubicBezTo>
                      <a:pt x="26202" y="801619"/>
                      <a:pt x="15272" y="959881"/>
                      <a:pt x="9051" y="1074424"/>
                    </a:cubicBezTo>
                    <a:cubicBezTo>
                      <a:pt x="5941" y="1131650"/>
                      <a:pt x="3720" y="1178036"/>
                      <a:pt x="2387" y="1210115"/>
                    </a:cubicBezTo>
                    <a:lnTo>
                      <a:pt x="609" y="1246993"/>
                    </a:lnTo>
                    <a:lnTo>
                      <a:pt x="76" y="1256590"/>
                    </a:lnTo>
                    <a:cubicBezTo>
                      <a:pt x="172" y="1257654"/>
                      <a:pt x="172" y="1258725"/>
                      <a:pt x="76" y="1259789"/>
                    </a:cubicBezTo>
                    <a:cubicBezTo>
                      <a:pt x="-25" y="1258695"/>
                      <a:pt x="-25" y="1257595"/>
                      <a:pt x="76" y="1256501"/>
                    </a:cubicBezTo>
                    <a:lnTo>
                      <a:pt x="76" y="1246904"/>
                    </a:lnTo>
                    <a:cubicBezTo>
                      <a:pt x="76" y="1238018"/>
                      <a:pt x="76" y="1225844"/>
                      <a:pt x="965" y="1210026"/>
                    </a:cubicBezTo>
                    <a:cubicBezTo>
                      <a:pt x="1676" y="1177947"/>
                      <a:pt x="3453" y="1131562"/>
                      <a:pt x="6119" y="1074246"/>
                    </a:cubicBezTo>
                    <a:cubicBezTo>
                      <a:pt x="11539" y="959704"/>
                      <a:pt x="22025" y="801441"/>
                      <a:pt x="39797" y="627273"/>
                    </a:cubicBezTo>
                    <a:cubicBezTo>
                      <a:pt x="57570" y="453104"/>
                      <a:pt x="79430" y="296086"/>
                      <a:pt x="97379" y="182966"/>
                    </a:cubicBezTo>
                    <a:cubicBezTo>
                      <a:pt x="106266" y="126272"/>
                      <a:pt x="114085" y="80508"/>
                      <a:pt x="119773" y="48962"/>
                    </a:cubicBezTo>
                    <a:cubicBezTo>
                      <a:pt x="122705" y="33412"/>
                      <a:pt x="124927" y="21149"/>
                      <a:pt x="126437" y="12618"/>
                    </a:cubicBezTo>
                    <a:lnTo>
                      <a:pt x="128303" y="3199"/>
                    </a:lnTo>
                    <a:cubicBezTo>
                      <a:pt x="128372" y="2117"/>
                      <a:pt x="128551" y="1045"/>
                      <a:pt x="128836" y="0"/>
                    </a:cubicBezTo>
                    <a:close/>
                  </a:path>
                </a:pathLst>
              </a:custGeom>
              <a:solidFill>
                <a:srgbClr val="263238"/>
              </a:solidFill>
              <a:ln w="8886" cap="flat">
                <a:noFill/>
                <a:prstDash val="solid"/>
                <a:miter/>
              </a:ln>
            </p:spPr>
            <p:txBody>
              <a:bodyPr rtlCol="1" anchor="ctr"/>
              <a:lstStyle/>
              <a:p>
                <a:endParaRPr lang="ar-SA"/>
              </a:p>
            </p:txBody>
          </p:sp>
          <p:sp>
            <p:nvSpPr>
              <p:cNvPr id="960" name="Freeform: Shape 959">
                <a:extLst>
                  <a:ext uri="{FF2B5EF4-FFF2-40B4-BE49-F238E27FC236}">
                    <a16:creationId xmlns:a16="http://schemas.microsoft.com/office/drawing/2014/main" id="{48BD7275-3F9A-4B63-B200-2001A982AE86}"/>
                  </a:ext>
                </a:extLst>
              </p:cNvPr>
              <p:cNvSpPr/>
              <p:nvPr/>
            </p:nvSpPr>
            <p:spPr>
              <a:xfrm>
                <a:off x="1418758" y="4052274"/>
                <a:ext cx="224329" cy="1269119"/>
              </a:xfrm>
              <a:custGeom>
                <a:avLst/>
                <a:gdLst>
                  <a:gd name="connsiteX0" fmla="*/ 20 w 224329"/>
                  <a:gd name="connsiteY0" fmla="*/ 0 h 1269119"/>
                  <a:gd name="connsiteX1" fmla="*/ 114474 w 224329"/>
                  <a:gd name="connsiteY1" fmla="*/ 634115 h 1269119"/>
                  <a:gd name="connsiteX2" fmla="*/ 224306 w 224329"/>
                  <a:gd name="connsiteY2" fmla="*/ 1269119 h 1269119"/>
                  <a:gd name="connsiteX3" fmla="*/ 109853 w 224329"/>
                  <a:gd name="connsiteY3" fmla="*/ 634915 h 1269119"/>
                  <a:gd name="connsiteX4" fmla="*/ 20 w 224329"/>
                  <a:gd name="connsiteY4" fmla="*/ 0 h 126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29" h="1269119">
                    <a:moveTo>
                      <a:pt x="20" y="0"/>
                    </a:moveTo>
                    <a:cubicBezTo>
                      <a:pt x="1264" y="0"/>
                      <a:pt x="52537" y="283735"/>
                      <a:pt x="114474" y="634115"/>
                    </a:cubicBezTo>
                    <a:cubicBezTo>
                      <a:pt x="176410" y="984496"/>
                      <a:pt x="225550" y="1268941"/>
                      <a:pt x="224306" y="1269119"/>
                    </a:cubicBezTo>
                    <a:cubicBezTo>
                      <a:pt x="223062" y="1269297"/>
                      <a:pt x="171878" y="985473"/>
                      <a:pt x="109853" y="634915"/>
                    </a:cubicBezTo>
                    <a:cubicBezTo>
                      <a:pt x="47828" y="284357"/>
                      <a:pt x="-1135" y="178"/>
                      <a:pt x="20" y="0"/>
                    </a:cubicBezTo>
                    <a:close/>
                  </a:path>
                </a:pathLst>
              </a:custGeom>
              <a:solidFill>
                <a:srgbClr val="263238"/>
              </a:solidFill>
              <a:ln w="8886" cap="flat">
                <a:noFill/>
                <a:prstDash val="solid"/>
                <a:miter/>
              </a:ln>
            </p:spPr>
            <p:txBody>
              <a:bodyPr rtlCol="1" anchor="ctr"/>
              <a:lstStyle/>
              <a:p>
                <a:endParaRPr lang="ar-SA"/>
              </a:p>
            </p:txBody>
          </p:sp>
          <p:sp>
            <p:nvSpPr>
              <p:cNvPr id="961" name="Freeform: Shape 960">
                <a:extLst>
                  <a:ext uri="{FF2B5EF4-FFF2-40B4-BE49-F238E27FC236}">
                    <a16:creationId xmlns:a16="http://schemas.microsoft.com/office/drawing/2014/main" id="{9E2B3E6D-AC19-4648-96AA-CAFA2E1DF948}"/>
                  </a:ext>
                </a:extLst>
              </p:cNvPr>
              <p:cNvSpPr/>
              <p:nvPr/>
            </p:nvSpPr>
            <p:spPr>
              <a:xfrm>
                <a:off x="949856" y="2982471"/>
                <a:ext cx="55005" cy="224308"/>
              </a:xfrm>
              <a:custGeom>
                <a:avLst/>
                <a:gdLst>
                  <a:gd name="connsiteX0" fmla="*/ 12352 w 55005"/>
                  <a:gd name="connsiteY0" fmla="*/ 0 h 224308"/>
                  <a:gd name="connsiteX1" fmla="*/ 18839 w 55005"/>
                  <a:gd name="connsiteY1" fmla="*/ 7820 h 224308"/>
                  <a:gd name="connsiteX2" fmla="*/ 32346 w 55005"/>
                  <a:gd name="connsiteY2" fmla="*/ 32079 h 224308"/>
                  <a:gd name="connsiteX3" fmla="*/ 35456 w 55005"/>
                  <a:gd name="connsiteY3" fmla="*/ 51273 h 224308"/>
                  <a:gd name="connsiteX4" fmla="*/ 28080 w 55005"/>
                  <a:gd name="connsiteY4" fmla="*/ 72600 h 224308"/>
                  <a:gd name="connsiteX5" fmla="*/ 13151 w 55005"/>
                  <a:gd name="connsiteY5" fmla="*/ 91616 h 224308"/>
                  <a:gd name="connsiteX6" fmla="*/ 4265 w 55005"/>
                  <a:gd name="connsiteY6" fmla="*/ 113654 h 224308"/>
                  <a:gd name="connsiteX7" fmla="*/ 11019 w 55005"/>
                  <a:gd name="connsiteY7" fmla="*/ 136935 h 224308"/>
                  <a:gd name="connsiteX8" fmla="*/ 24526 w 55005"/>
                  <a:gd name="connsiteY8" fmla="*/ 156485 h 224308"/>
                  <a:gd name="connsiteX9" fmla="*/ 35722 w 55005"/>
                  <a:gd name="connsiteY9" fmla="*/ 175679 h 224308"/>
                  <a:gd name="connsiteX10" fmla="*/ 39366 w 55005"/>
                  <a:gd name="connsiteY10" fmla="*/ 194784 h 224308"/>
                  <a:gd name="connsiteX11" fmla="*/ 40699 w 55005"/>
                  <a:gd name="connsiteY11" fmla="*/ 209980 h 224308"/>
                  <a:gd name="connsiteX12" fmla="*/ 46119 w 55005"/>
                  <a:gd name="connsiteY12" fmla="*/ 219665 h 224308"/>
                  <a:gd name="connsiteX13" fmla="*/ 55005 w 55005"/>
                  <a:gd name="connsiteY13" fmla="*/ 224108 h 224308"/>
                  <a:gd name="connsiteX14" fmla="*/ 45319 w 55005"/>
                  <a:gd name="connsiteY14" fmla="*/ 220998 h 224308"/>
                  <a:gd name="connsiteX15" fmla="*/ 38655 w 55005"/>
                  <a:gd name="connsiteY15" fmla="*/ 210690 h 224308"/>
                  <a:gd name="connsiteX16" fmla="*/ 36433 w 55005"/>
                  <a:gd name="connsiteY16" fmla="*/ 194962 h 224308"/>
                  <a:gd name="connsiteX17" fmla="*/ 32523 w 55005"/>
                  <a:gd name="connsiteY17" fmla="*/ 177189 h 224308"/>
                  <a:gd name="connsiteX18" fmla="*/ 21416 w 55005"/>
                  <a:gd name="connsiteY18" fmla="*/ 159417 h 224308"/>
                  <a:gd name="connsiteX19" fmla="*/ 7464 w 55005"/>
                  <a:gd name="connsiteY19" fmla="*/ 139512 h 224308"/>
                  <a:gd name="connsiteX20" fmla="*/ 0 w 55005"/>
                  <a:gd name="connsiteY20" fmla="*/ 113831 h 224308"/>
                  <a:gd name="connsiteX21" fmla="*/ 10397 w 55005"/>
                  <a:gd name="connsiteY21" fmla="*/ 89217 h 224308"/>
                  <a:gd name="connsiteX22" fmla="*/ 25325 w 55005"/>
                  <a:gd name="connsiteY22" fmla="*/ 70556 h 224308"/>
                  <a:gd name="connsiteX23" fmla="*/ 30035 w 55005"/>
                  <a:gd name="connsiteY23" fmla="*/ 33412 h 224308"/>
                  <a:gd name="connsiteX24" fmla="*/ 18217 w 55005"/>
                  <a:gd name="connsiteY24" fmla="*/ 9153 h 224308"/>
                  <a:gd name="connsiteX25" fmla="*/ 12352 w 55005"/>
                  <a:gd name="connsiteY25" fmla="*/ 0 h 22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005" h="224308">
                    <a:moveTo>
                      <a:pt x="12352" y="0"/>
                    </a:moveTo>
                    <a:cubicBezTo>
                      <a:pt x="14862" y="2297"/>
                      <a:pt x="17045" y="4928"/>
                      <a:pt x="18839" y="7820"/>
                    </a:cubicBezTo>
                    <a:cubicBezTo>
                      <a:pt x="24436" y="15246"/>
                      <a:pt x="28981" y="23410"/>
                      <a:pt x="32346" y="32079"/>
                    </a:cubicBezTo>
                    <a:cubicBezTo>
                      <a:pt x="34669" y="38201"/>
                      <a:pt x="35727" y="44731"/>
                      <a:pt x="35456" y="51273"/>
                    </a:cubicBezTo>
                    <a:cubicBezTo>
                      <a:pt x="35047" y="58933"/>
                      <a:pt x="32491" y="66324"/>
                      <a:pt x="28080" y="72600"/>
                    </a:cubicBezTo>
                    <a:cubicBezTo>
                      <a:pt x="23726" y="79176"/>
                      <a:pt x="18128" y="85129"/>
                      <a:pt x="13151" y="91616"/>
                    </a:cubicBezTo>
                    <a:cubicBezTo>
                      <a:pt x="7985" y="97868"/>
                      <a:pt x="4881" y="105567"/>
                      <a:pt x="4265" y="113654"/>
                    </a:cubicBezTo>
                    <a:cubicBezTo>
                      <a:pt x="4343" y="121886"/>
                      <a:pt x="6679" y="129940"/>
                      <a:pt x="11019" y="136935"/>
                    </a:cubicBezTo>
                    <a:cubicBezTo>
                      <a:pt x="15129" y="143714"/>
                      <a:pt x="19639" y="150243"/>
                      <a:pt x="24526" y="156485"/>
                    </a:cubicBezTo>
                    <a:cubicBezTo>
                      <a:pt x="29032" y="162399"/>
                      <a:pt x="32792" y="168846"/>
                      <a:pt x="35722" y="175679"/>
                    </a:cubicBezTo>
                    <a:cubicBezTo>
                      <a:pt x="38191" y="181743"/>
                      <a:pt x="39429" y="188237"/>
                      <a:pt x="39366" y="194784"/>
                    </a:cubicBezTo>
                    <a:cubicBezTo>
                      <a:pt x="39255" y="199883"/>
                      <a:pt x="39702" y="204978"/>
                      <a:pt x="40699" y="209980"/>
                    </a:cubicBezTo>
                    <a:cubicBezTo>
                      <a:pt x="41698" y="213598"/>
                      <a:pt x="43558" y="216921"/>
                      <a:pt x="46119" y="219665"/>
                    </a:cubicBezTo>
                    <a:cubicBezTo>
                      <a:pt x="48599" y="221961"/>
                      <a:pt x="51681" y="223502"/>
                      <a:pt x="55005" y="224108"/>
                    </a:cubicBezTo>
                    <a:cubicBezTo>
                      <a:pt x="51456" y="224812"/>
                      <a:pt x="47795" y="223637"/>
                      <a:pt x="45319" y="220998"/>
                    </a:cubicBezTo>
                    <a:cubicBezTo>
                      <a:pt x="42181" y="218250"/>
                      <a:pt x="39873" y="214680"/>
                      <a:pt x="38655" y="210690"/>
                    </a:cubicBezTo>
                    <a:cubicBezTo>
                      <a:pt x="37275" y="205558"/>
                      <a:pt x="36529" y="200276"/>
                      <a:pt x="36433" y="194962"/>
                    </a:cubicBezTo>
                    <a:cubicBezTo>
                      <a:pt x="36291" y="188841"/>
                      <a:pt x="34963" y="182805"/>
                      <a:pt x="32523" y="177189"/>
                    </a:cubicBezTo>
                    <a:cubicBezTo>
                      <a:pt x="29525" y="170853"/>
                      <a:pt x="25798" y="164889"/>
                      <a:pt x="21416" y="159417"/>
                    </a:cubicBezTo>
                    <a:cubicBezTo>
                      <a:pt x="16367" y="153071"/>
                      <a:pt x="11708" y="146424"/>
                      <a:pt x="7464" y="139512"/>
                    </a:cubicBezTo>
                    <a:cubicBezTo>
                      <a:pt x="2597" y="131830"/>
                      <a:pt x="9" y="122925"/>
                      <a:pt x="0" y="113831"/>
                    </a:cubicBezTo>
                    <a:cubicBezTo>
                      <a:pt x="758" y="104729"/>
                      <a:pt x="4400" y="96106"/>
                      <a:pt x="10397" y="89217"/>
                    </a:cubicBezTo>
                    <a:cubicBezTo>
                      <a:pt x="15640" y="82463"/>
                      <a:pt x="21149" y="76687"/>
                      <a:pt x="25325" y="70556"/>
                    </a:cubicBezTo>
                    <a:cubicBezTo>
                      <a:pt x="32938" y="59714"/>
                      <a:pt x="34701" y="45811"/>
                      <a:pt x="30035" y="33412"/>
                    </a:cubicBezTo>
                    <a:cubicBezTo>
                      <a:pt x="27013" y="24910"/>
                      <a:pt x="23049" y="16773"/>
                      <a:pt x="18217" y="9153"/>
                    </a:cubicBezTo>
                    <a:cubicBezTo>
                      <a:pt x="15924" y="6332"/>
                      <a:pt x="13956" y="3262"/>
                      <a:pt x="12352" y="0"/>
                    </a:cubicBezTo>
                    <a:close/>
                  </a:path>
                </a:pathLst>
              </a:custGeom>
              <a:solidFill>
                <a:srgbClr val="455A64"/>
              </a:solidFill>
              <a:ln w="8886" cap="flat">
                <a:noFill/>
                <a:prstDash val="solid"/>
                <a:miter/>
              </a:ln>
            </p:spPr>
            <p:txBody>
              <a:bodyPr rtlCol="1" anchor="ctr"/>
              <a:lstStyle/>
              <a:p>
                <a:endParaRPr lang="ar-SA"/>
              </a:p>
            </p:txBody>
          </p:sp>
        </p:grpSp>
        <p:grpSp>
          <p:nvGrpSpPr>
            <p:cNvPr id="962" name="Graphic 14">
              <a:extLst>
                <a:ext uri="{FF2B5EF4-FFF2-40B4-BE49-F238E27FC236}">
                  <a16:creationId xmlns:a16="http://schemas.microsoft.com/office/drawing/2014/main" id="{CD537E26-CB55-4EA4-A43D-01A763B72EB8}"/>
                </a:ext>
              </a:extLst>
            </p:cNvPr>
            <p:cNvGrpSpPr/>
            <p:nvPr/>
          </p:nvGrpSpPr>
          <p:grpSpPr>
            <a:xfrm>
              <a:off x="5773231" y="4044128"/>
              <a:ext cx="985245" cy="1393762"/>
              <a:chOff x="5773231" y="4044128"/>
              <a:chExt cx="985245" cy="1393762"/>
            </a:xfrm>
          </p:grpSpPr>
          <p:sp>
            <p:nvSpPr>
              <p:cNvPr id="963" name="Freeform: Shape 962">
                <a:extLst>
                  <a:ext uri="{FF2B5EF4-FFF2-40B4-BE49-F238E27FC236}">
                    <a16:creationId xmlns:a16="http://schemas.microsoft.com/office/drawing/2014/main" id="{9201F497-CB44-47CA-A14E-51417BC478F0}"/>
                  </a:ext>
                </a:extLst>
              </p:cNvPr>
              <p:cNvSpPr/>
              <p:nvPr/>
            </p:nvSpPr>
            <p:spPr>
              <a:xfrm>
                <a:off x="6022513" y="5006024"/>
                <a:ext cx="514063" cy="70644"/>
              </a:xfrm>
              <a:custGeom>
                <a:avLst/>
                <a:gdLst>
                  <a:gd name="connsiteX0" fmla="*/ 0 w 514063"/>
                  <a:gd name="connsiteY0" fmla="*/ 0 h 70644"/>
                  <a:gd name="connsiteX1" fmla="*/ 514064 w 514063"/>
                  <a:gd name="connsiteY1" fmla="*/ 0 h 70644"/>
                  <a:gd name="connsiteX2" fmla="*/ 514064 w 514063"/>
                  <a:gd name="connsiteY2" fmla="*/ 70645 h 70644"/>
                  <a:gd name="connsiteX3" fmla="*/ 0 w 514063"/>
                  <a:gd name="connsiteY3" fmla="*/ 70645 h 70644"/>
                </a:gdLst>
                <a:ahLst/>
                <a:cxnLst>
                  <a:cxn ang="0">
                    <a:pos x="connsiteX0" y="connsiteY0"/>
                  </a:cxn>
                  <a:cxn ang="0">
                    <a:pos x="connsiteX1" y="connsiteY1"/>
                  </a:cxn>
                  <a:cxn ang="0">
                    <a:pos x="connsiteX2" y="connsiteY2"/>
                  </a:cxn>
                  <a:cxn ang="0">
                    <a:pos x="connsiteX3" y="connsiteY3"/>
                  </a:cxn>
                </a:cxnLst>
                <a:rect l="l" t="t" r="r" b="b"/>
                <a:pathLst>
                  <a:path w="514063" h="70644">
                    <a:moveTo>
                      <a:pt x="0" y="0"/>
                    </a:moveTo>
                    <a:lnTo>
                      <a:pt x="514064" y="0"/>
                    </a:lnTo>
                    <a:lnTo>
                      <a:pt x="514064" y="70645"/>
                    </a:lnTo>
                    <a:lnTo>
                      <a:pt x="0" y="70645"/>
                    </a:lnTo>
                    <a:close/>
                  </a:path>
                </a:pathLst>
              </a:custGeom>
              <a:solidFill>
                <a:srgbClr val="263238"/>
              </a:solidFill>
              <a:ln w="8886" cap="flat">
                <a:noFill/>
                <a:prstDash val="solid"/>
                <a:miter/>
              </a:ln>
            </p:spPr>
            <p:txBody>
              <a:bodyPr rtlCol="1" anchor="ctr"/>
              <a:lstStyle/>
              <a:p>
                <a:endParaRPr lang="ar-SA"/>
              </a:p>
            </p:txBody>
          </p:sp>
          <p:sp>
            <p:nvSpPr>
              <p:cNvPr id="964" name="Freeform: Shape 963">
                <a:extLst>
                  <a:ext uri="{FF2B5EF4-FFF2-40B4-BE49-F238E27FC236}">
                    <a16:creationId xmlns:a16="http://schemas.microsoft.com/office/drawing/2014/main" id="{E3625ADA-4DEC-47ED-A2CD-EDE6293304E9}"/>
                  </a:ext>
                </a:extLst>
              </p:cNvPr>
              <p:cNvSpPr/>
              <p:nvPr/>
            </p:nvSpPr>
            <p:spPr>
              <a:xfrm>
                <a:off x="6022157" y="5005135"/>
                <a:ext cx="515396" cy="72333"/>
              </a:xfrm>
              <a:custGeom>
                <a:avLst/>
                <a:gdLst>
                  <a:gd name="connsiteX0" fmla="*/ 515396 w 515396"/>
                  <a:gd name="connsiteY0" fmla="*/ 72333 h 72333"/>
                  <a:gd name="connsiteX1" fmla="*/ 0 w 515396"/>
                  <a:gd name="connsiteY1" fmla="*/ 72333 h 72333"/>
                  <a:gd name="connsiteX2" fmla="*/ 0 w 515396"/>
                  <a:gd name="connsiteY2" fmla="*/ 0 h 72333"/>
                  <a:gd name="connsiteX3" fmla="*/ 515396 w 515396"/>
                  <a:gd name="connsiteY3" fmla="*/ 0 h 72333"/>
                  <a:gd name="connsiteX4" fmla="*/ 1244 w 515396"/>
                  <a:gd name="connsiteY4" fmla="*/ 70645 h 72333"/>
                  <a:gd name="connsiteX5" fmla="*/ 513886 w 515396"/>
                  <a:gd name="connsiteY5" fmla="*/ 70645 h 72333"/>
                  <a:gd name="connsiteX6" fmla="*/ 513886 w 515396"/>
                  <a:gd name="connsiteY6" fmla="*/ 1688 h 72333"/>
                  <a:gd name="connsiteX7" fmla="*/ 1244 w 515396"/>
                  <a:gd name="connsiteY7" fmla="*/ 1688 h 7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396" h="72333">
                    <a:moveTo>
                      <a:pt x="515396" y="72333"/>
                    </a:moveTo>
                    <a:lnTo>
                      <a:pt x="0" y="72333"/>
                    </a:lnTo>
                    <a:lnTo>
                      <a:pt x="0" y="0"/>
                    </a:lnTo>
                    <a:lnTo>
                      <a:pt x="515396" y="0"/>
                    </a:lnTo>
                    <a:close/>
                    <a:moveTo>
                      <a:pt x="1244" y="70645"/>
                    </a:moveTo>
                    <a:lnTo>
                      <a:pt x="513886" y="70645"/>
                    </a:lnTo>
                    <a:lnTo>
                      <a:pt x="513886" y="1688"/>
                    </a:lnTo>
                    <a:lnTo>
                      <a:pt x="1244" y="1688"/>
                    </a:lnTo>
                    <a:close/>
                  </a:path>
                </a:pathLst>
              </a:custGeom>
              <a:solidFill>
                <a:srgbClr val="263238"/>
              </a:solidFill>
              <a:ln w="8886" cap="flat">
                <a:noFill/>
                <a:prstDash val="solid"/>
                <a:miter/>
              </a:ln>
            </p:spPr>
            <p:txBody>
              <a:bodyPr rtlCol="1" anchor="ctr"/>
              <a:lstStyle/>
              <a:p>
                <a:endParaRPr lang="ar-SA"/>
              </a:p>
            </p:txBody>
          </p:sp>
          <p:sp>
            <p:nvSpPr>
              <p:cNvPr id="965" name="Freeform: Shape 964">
                <a:extLst>
                  <a:ext uri="{FF2B5EF4-FFF2-40B4-BE49-F238E27FC236}">
                    <a16:creationId xmlns:a16="http://schemas.microsoft.com/office/drawing/2014/main" id="{5403C8D7-7826-4AFD-96E3-AFF9E2F86CC6}"/>
                  </a:ext>
                </a:extLst>
              </p:cNvPr>
              <p:cNvSpPr/>
              <p:nvPr/>
            </p:nvSpPr>
            <p:spPr>
              <a:xfrm>
                <a:off x="6070231" y="5053120"/>
                <a:ext cx="419337" cy="365042"/>
              </a:xfrm>
              <a:custGeom>
                <a:avLst/>
                <a:gdLst>
                  <a:gd name="connsiteX0" fmla="*/ 0 w 419337"/>
                  <a:gd name="connsiteY0" fmla="*/ 0 h 365042"/>
                  <a:gd name="connsiteX1" fmla="*/ 74021 w 419337"/>
                  <a:gd name="connsiteY1" fmla="*/ 365043 h 365042"/>
                  <a:gd name="connsiteX2" fmla="*/ 347803 w 419337"/>
                  <a:gd name="connsiteY2" fmla="*/ 365043 h 365042"/>
                  <a:gd name="connsiteX3" fmla="*/ 419337 w 419337"/>
                  <a:gd name="connsiteY3" fmla="*/ 23549 h 365042"/>
                  <a:gd name="connsiteX4" fmla="*/ 0 w 419337"/>
                  <a:gd name="connsiteY4" fmla="*/ 0 h 36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337" h="365042">
                    <a:moveTo>
                      <a:pt x="0" y="0"/>
                    </a:moveTo>
                    <a:lnTo>
                      <a:pt x="74021" y="365043"/>
                    </a:lnTo>
                    <a:lnTo>
                      <a:pt x="347803" y="365043"/>
                    </a:lnTo>
                    <a:lnTo>
                      <a:pt x="419337" y="23549"/>
                    </a:lnTo>
                    <a:lnTo>
                      <a:pt x="0" y="0"/>
                    </a:lnTo>
                    <a:close/>
                  </a:path>
                </a:pathLst>
              </a:custGeom>
              <a:solidFill>
                <a:srgbClr val="263238"/>
              </a:solidFill>
              <a:ln w="8886" cap="flat">
                <a:noFill/>
                <a:prstDash val="solid"/>
                <a:miter/>
              </a:ln>
            </p:spPr>
            <p:txBody>
              <a:bodyPr rtlCol="1" anchor="ctr"/>
              <a:lstStyle/>
              <a:p>
                <a:endParaRPr lang="ar-SA"/>
              </a:p>
            </p:txBody>
          </p:sp>
          <p:sp>
            <p:nvSpPr>
              <p:cNvPr id="966" name="Freeform: Shape 965">
                <a:extLst>
                  <a:ext uri="{FF2B5EF4-FFF2-40B4-BE49-F238E27FC236}">
                    <a16:creationId xmlns:a16="http://schemas.microsoft.com/office/drawing/2014/main" id="{DB5CEF58-1A01-4EC3-8E24-EC49FEE511D9}"/>
                  </a:ext>
                </a:extLst>
              </p:cNvPr>
              <p:cNvSpPr/>
              <p:nvPr/>
            </p:nvSpPr>
            <p:spPr>
              <a:xfrm>
                <a:off x="6070231" y="5383685"/>
                <a:ext cx="419337" cy="54205"/>
              </a:xfrm>
              <a:custGeom>
                <a:avLst/>
                <a:gdLst>
                  <a:gd name="connsiteX0" fmla="*/ 0 w 419337"/>
                  <a:gd name="connsiteY0" fmla="*/ 0 h 54205"/>
                  <a:gd name="connsiteX1" fmla="*/ 39455 w 419337"/>
                  <a:gd name="connsiteY1" fmla="*/ 54206 h 54205"/>
                  <a:gd name="connsiteX2" fmla="*/ 372240 w 419337"/>
                  <a:gd name="connsiteY2" fmla="*/ 54206 h 54205"/>
                  <a:gd name="connsiteX3" fmla="*/ 419337 w 419337"/>
                  <a:gd name="connsiteY3" fmla="*/ 0 h 54205"/>
                  <a:gd name="connsiteX4" fmla="*/ 0 w 419337"/>
                  <a:gd name="connsiteY4" fmla="*/ 0 h 5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337" h="54205">
                    <a:moveTo>
                      <a:pt x="0" y="0"/>
                    </a:moveTo>
                    <a:lnTo>
                      <a:pt x="39455" y="54206"/>
                    </a:lnTo>
                    <a:lnTo>
                      <a:pt x="372240" y="54206"/>
                    </a:lnTo>
                    <a:lnTo>
                      <a:pt x="419337" y="0"/>
                    </a:lnTo>
                    <a:lnTo>
                      <a:pt x="0" y="0"/>
                    </a:lnTo>
                    <a:close/>
                  </a:path>
                </a:pathLst>
              </a:custGeom>
              <a:solidFill>
                <a:srgbClr val="263238"/>
              </a:solidFill>
              <a:ln w="8886" cap="flat">
                <a:noFill/>
                <a:prstDash val="solid"/>
                <a:miter/>
              </a:ln>
            </p:spPr>
            <p:txBody>
              <a:bodyPr rtlCol="1" anchor="ctr"/>
              <a:lstStyle/>
              <a:p>
                <a:endParaRPr lang="ar-SA"/>
              </a:p>
            </p:txBody>
          </p:sp>
          <p:sp>
            <p:nvSpPr>
              <p:cNvPr id="967" name="Freeform: Shape 966">
                <a:extLst>
                  <a:ext uri="{FF2B5EF4-FFF2-40B4-BE49-F238E27FC236}">
                    <a16:creationId xmlns:a16="http://schemas.microsoft.com/office/drawing/2014/main" id="{0FE8BE3C-600C-48AE-94B9-B1D6BFFD0468}"/>
                  </a:ext>
                </a:extLst>
              </p:cNvPr>
              <p:cNvSpPr/>
              <p:nvPr/>
            </p:nvSpPr>
            <p:spPr>
              <a:xfrm>
                <a:off x="6257386" y="4308550"/>
                <a:ext cx="4224" cy="755499"/>
              </a:xfrm>
              <a:custGeom>
                <a:avLst/>
                <a:gdLst>
                  <a:gd name="connsiteX0" fmla="*/ 3186 w 4224"/>
                  <a:gd name="connsiteY0" fmla="*/ 755500 h 755499"/>
                  <a:gd name="connsiteX1" fmla="*/ 253 w 4224"/>
                  <a:gd name="connsiteY1" fmla="*/ 377750 h 755499"/>
                  <a:gd name="connsiteX2" fmla="*/ 1053 w 4224"/>
                  <a:gd name="connsiteY2" fmla="*/ 0 h 755499"/>
                  <a:gd name="connsiteX3" fmla="*/ 3986 w 4224"/>
                  <a:gd name="connsiteY3" fmla="*/ 377750 h 755499"/>
                  <a:gd name="connsiteX4" fmla="*/ 3186 w 4224"/>
                  <a:gd name="connsiteY4" fmla="*/ 755500 h 755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 h="755499">
                    <a:moveTo>
                      <a:pt x="3186" y="755500"/>
                    </a:moveTo>
                    <a:cubicBezTo>
                      <a:pt x="2120" y="755500"/>
                      <a:pt x="875" y="586663"/>
                      <a:pt x="253" y="377750"/>
                    </a:cubicBezTo>
                    <a:cubicBezTo>
                      <a:pt x="-369" y="168837"/>
                      <a:pt x="253" y="0"/>
                      <a:pt x="1053" y="0"/>
                    </a:cubicBezTo>
                    <a:cubicBezTo>
                      <a:pt x="1853" y="0"/>
                      <a:pt x="3364" y="168837"/>
                      <a:pt x="3986" y="377750"/>
                    </a:cubicBezTo>
                    <a:cubicBezTo>
                      <a:pt x="4608" y="586663"/>
                      <a:pt x="3897" y="755500"/>
                      <a:pt x="3186" y="755500"/>
                    </a:cubicBezTo>
                    <a:close/>
                  </a:path>
                </a:pathLst>
              </a:custGeom>
              <a:solidFill>
                <a:srgbClr val="263238"/>
              </a:solidFill>
              <a:ln w="8886" cap="flat">
                <a:noFill/>
                <a:prstDash val="solid"/>
                <a:miter/>
              </a:ln>
            </p:spPr>
            <p:txBody>
              <a:bodyPr rtlCol="1" anchor="ctr"/>
              <a:lstStyle/>
              <a:p>
                <a:endParaRPr lang="ar-SA"/>
              </a:p>
            </p:txBody>
          </p:sp>
          <p:sp>
            <p:nvSpPr>
              <p:cNvPr id="968" name="Freeform: Shape 967">
                <a:extLst>
                  <a:ext uri="{FF2B5EF4-FFF2-40B4-BE49-F238E27FC236}">
                    <a16:creationId xmlns:a16="http://schemas.microsoft.com/office/drawing/2014/main" id="{60E59C8B-46CA-4D51-80B6-6E8B026260A3}"/>
                  </a:ext>
                </a:extLst>
              </p:cNvPr>
              <p:cNvSpPr/>
              <p:nvPr/>
            </p:nvSpPr>
            <p:spPr>
              <a:xfrm>
                <a:off x="6327326" y="4640531"/>
                <a:ext cx="47522" cy="400770"/>
              </a:xfrm>
              <a:custGeom>
                <a:avLst/>
                <a:gdLst>
                  <a:gd name="connsiteX0" fmla="*/ 47522 w 47522"/>
                  <a:gd name="connsiteY0" fmla="*/ 6 h 400770"/>
                  <a:gd name="connsiteX1" fmla="*/ 46101 w 47522"/>
                  <a:gd name="connsiteY1" fmla="*/ 3915 h 400770"/>
                  <a:gd name="connsiteX2" fmla="*/ 41480 w 47522"/>
                  <a:gd name="connsiteY2" fmla="*/ 14845 h 400770"/>
                  <a:gd name="connsiteX3" fmla="*/ 38192 w 47522"/>
                  <a:gd name="connsiteY3" fmla="*/ 22754 h 400770"/>
                  <a:gd name="connsiteX4" fmla="*/ 34726 w 47522"/>
                  <a:gd name="connsiteY4" fmla="*/ 32351 h 400770"/>
                  <a:gd name="connsiteX5" fmla="*/ 30816 w 47522"/>
                  <a:gd name="connsiteY5" fmla="*/ 43370 h 400770"/>
                  <a:gd name="connsiteX6" fmla="*/ 26995 w 47522"/>
                  <a:gd name="connsiteY6" fmla="*/ 55899 h 400770"/>
                  <a:gd name="connsiteX7" fmla="*/ 12600 w 47522"/>
                  <a:gd name="connsiteY7" fmla="*/ 118902 h 400770"/>
                  <a:gd name="connsiteX8" fmla="*/ 4602 w 47522"/>
                  <a:gd name="connsiteY8" fmla="*/ 197633 h 400770"/>
                  <a:gd name="connsiteX9" fmla="*/ 8690 w 47522"/>
                  <a:gd name="connsiteY9" fmla="*/ 341411 h 400770"/>
                  <a:gd name="connsiteX10" fmla="*/ 13222 w 47522"/>
                  <a:gd name="connsiteY10" fmla="*/ 384776 h 400770"/>
                  <a:gd name="connsiteX11" fmla="*/ 14555 w 47522"/>
                  <a:gd name="connsiteY11" fmla="*/ 396594 h 400770"/>
                  <a:gd name="connsiteX12" fmla="*/ 14555 w 47522"/>
                  <a:gd name="connsiteY12" fmla="*/ 400771 h 400770"/>
                  <a:gd name="connsiteX13" fmla="*/ 13667 w 47522"/>
                  <a:gd name="connsiteY13" fmla="*/ 396772 h 400770"/>
                  <a:gd name="connsiteX14" fmla="*/ 11622 w 47522"/>
                  <a:gd name="connsiteY14" fmla="*/ 385042 h 400770"/>
                  <a:gd name="connsiteX15" fmla="*/ 5935 w 47522"/>
                  <a:gd name="connsiteY15" fmla="*/ 341678 h 400770"/>
                  <a:gd name="connsiteX16" fmla="*/ 781 w 47522"/>
                  <a:gd name="connsiteY16" fmla="*/ 197456 h 400770"/>
                  <a:gd name="connsiteX17" fmla="*/ 9134 w 47522"/>
                  <a:gd name="connsiteY17" fmla="*/ 118369 h 400770"/>
                  <a:gd name="connsiteX18" fmla="*/ 24330 w 47522"/>
                  <a:gd name="connsiteY18" fmla="*/ 55189 h 400770"/>
                  <a:gd name="connsiteX19" fmla="*/ 28417 w 47522"/>
                  <a:gd name="connsiteY19" fmla="*/ 42659 h 400770"/>
                  <a:gd name="connsiteX20" fmla="*/ 32683 w 47522"/>
                  <a:gd name="connsiteY20" fmla="*/ 31640 h 400770"/>
                  <a:gd name="connsiteX21" fmla="*/ 36415 w 47522"/>
                  <a:gd name="connsiteY21" fmla="*/ 22132 h 400770"/>
                  <a:gd name="connsiteX22" fmla="*/ 40058 w 47522"/>
                  <a:gd name="connsiteY22" fmla="*/ 14312 h 400770"/>
                  <a:gd name="connsiteX23" fmla="*/ 45301 w 47522"/>
                  <a:gd name="connsiteY23" fmla="*/ 3649 h 400770"/>
                  <a:gd name="connsiteX24" fmla="*/ 47522 w 47522"/>
                  <a:gd name="connsiteY24" fmla="*/ 6 h 40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522" h="400770">
                    <a:moveTo>
                      <a:pt x="47522" y="6"/>
                    </a:moveTo>
                    <a:cubicBezTo>
                      <a:pt x="47212" y="1363"/>
                      <a:pt x="46735" y="2676"/>
                      <a:pt x="46101" y="3915"/>
                    </a:cubicBezTo>
                    <a:cubicBezTo>
                      <a:pt x="44945" y="6848"/>
                      <a:pt x="43346" y="10402"/>
                      <a:pt x="41480" y="14845"/>
                    </a:cubicBezTo>
                    <a:lnTo>
                      <a:pt x="38192" y="22754"/>
                    </a:lnTo>
                    <a:lnTo>
                      <a:pt x="34726" y="32351"/>
                    </a:lnTo>
                    <a:cubicBezTo>
                      <a:pt x="33483" y="35817"/>
                      <a:pt x="32149" y="39460"/>
                      <a:pt x="30816" y="43370"/>
                    </a:cubicBezTo>
                    <a:cubicBezTo>
                      <a:pt x="29484" y="47280"/>
                      <a:pt x="28328" y="51545"/>
                      <a:pt x="26995" y="55899"/>
                    </a:cubicBezTo>
                    <a:cubicBezTo>
                      <a:pt x="20877" y="76577"/>
                      <a:pt x="16069" y="97619"/>
                      <a:pt x="12600" y="118902"/>
                    </a:cubicBezTo>
                    <a:cubicBezTo>
                      <a:pt x="8585" y="144991"/>
                      <a:pt x="5916" y="171270"/>
                      <a:pt x="4602" y="197633"/>
                    </a:cubicBezTo>
                    <a:cubicBezTo>
                      <a:pt x="2724" y="245597"/>
                      <a:pt x="4089" y="293632"/>
                      <a:pt x="8690" y="341411"/>
                    </a:cubicBezTo>
                    <a:cubicBezTo>
                      <a:pt x="10378" y="359717"/>
                      <a:pt x="11978" y="374556"/>
                      <a:pt x="13222" y="384776"/>
                    </a:cubicBezTo>
                    <a:lnTo>
                      <a:pt x="14555" y="396594"/>
                    </a:lnTo>
                    <a:cubicBezTo>
                      <a:pt x="14771" y="397978"/>
                      <a:pt x="14771" y="399387"/>
                      <a:pt x="14555" y="400771"/>
                    </a:cubicBezTo>
                    <a:cubicBezTo>
                      <a:pt x="14111" y="399475"/>
                      <a:pt x="13813" y="398134"/>
                      <a:pt x="13667" y="396772"/>
                    </a:cubicBezTo>
                    <a:cubicBezTo>
                      <a:pt x="13133" y="393662"/>
                      <a:pt x="12422" y="389752"/>
                      <a:pt x="11622" y="385042"/>
                    </a:cubicBezTo>
                    <a:cubicBezTo>
                      <a:pt x="10023" y="374823"/>
                      <a:pt x="7979" y="359983"/>
                      <a:pt x="5935" y="341678"/>
                    </a:cubicBezTo>
                    <a:cubicBezTo>
                      <a:pt x="547" y="293805"/>
                      <a:pt x="-1176" y="245591"/>
                      <a:pt x="781" y="197456"/>
                    </a:cubicBezTo>
                    <a:cubicBezTo>
                      <a:pt x="2069" y="170957"/>
                      <a:pt x="4857" y="144552"/>
                      <a:pt x="9134" y="118369"/>
                    </a:cubicBezTo>
                    <a:cubicBezTo>
                      <a:pt x="12724" y="96981"/>
                      <a:pt x="17802" y="75870"/>
                      <a:pt x="24330" y="55189"/>
                    </a:cubicBezTo>
                    <a:cubicBezTo>
                      <a:pt x="25751" y="50745"/>
                      <a:pt x="26906" y="46302"/>
                      <a:pt x="28417" y="42659"/>
                    </a:cubicBezTo>
                    <a:lnTo>
                      <a:pt x="32683" y="31640"/>
                    </a:lnTo>
                    <a:lnTo>
                      <a:pt x="36415" y="22132"/>
                    </a:lnTo>
                    <a:cubicBezTo>
                      <a:pt x="37659" y="19200"/>
                      <a:pt x="38903" y="16623"/>
                      <a:pt x="40058" y="14312"/>
                    </a:cubicBezTo>
                    <a:cubicBezTo>
                      <a:pt x="42191" y="9958"/>
                      <a:pt x="43879" y="6404"/>
                      <a:pt x="45301" y="3649"/>
                    </a:cubicBezTo>
                    <a:cubicBezTo>
                      <a:pt x="46723" y="894"/>
                      <a:pt x="47345" y="-83"/>
                      <a:pt x="47522" y="6"/>
                    </a:cubicBezTo>
                    <a:close/>
                  </a:path>
                </a:pathLst>
              </a:custGeom>
              <a:solidFill>
                <a:srgbClr val="263238"/>
              </a:solidFill>
              <a:ln w="8886" cap="flat">
                <a:noFill/>
                <a:prstDash val="solid"/>
                <a:miter/>
              </a:ln>
            </p:spPr>
            <p:txBody>
              <a:bodyPr rtlCol="1" anchor="ctr"/>
              <a:lstStyle/>
              <a:p>
                <a:endParaRPr lang="ar-SA"/>
              </a:p>
            </p:txBody>
          </p:sp>
          <p:sp>
            <p:nvSpPr>
              <p:cNvPr id="969" name="Freeform: Shape 968">
                <a:extLst>
                  <a:ext uri="{FF2B5EF4-FFF2-40B4-BE49-F238E27FC236}">
                    <a16:creationId xmlns:a16="http://schemas.microsoft.com/office/drawing/2014/main" id="{7D37CD7E-0290-4266-8BF0-77C567E4AE08}"/>
                  </a:ext>
                </a:extLst>
              </p:cNvPr>
              <p:cNvSpPr/>
              <p:nvPr/>
            </p:nvSpPr>
            <p:spPr>
              <a:xfrm>
                <a:off x="6294784" y="4504223"/>
                <a:ext cx="66912" cy="562492"/>
              </a:xfrm>
              <a:custGeom>
                <a:avLst/>
                <a:gdLst>
                  <a:gd name="connsiteX0" fmla="*/ 66913 w 66912"/>
                  <a:gd name="connsiteY0" fmla="*/ 0 h 562492"/>
                  <a:gd name="connsiteX1" fmla="*/ 65225 w 66912"/>
                  <a:gd name="connsiteY1" fmla="*/ 5509 h 562492"/>
                  <a:gd name="connsiteX2" fmla="*/ 59893 w 66912"/>
                  <a:gd name="connsiteY2" fmla="*/ 21238 h 562492"/>
                  <a:gd name="connsiteX3" fmla="*/ 55983 w 66912"/>
                  <a:gd name="connsiteY3" fmla="*/ 32612 h 562492"/>
                  <a:gd name="connsiteX4" fmla="*/ 51806 w 66912"/>
                  <a:gd name="connsiteY4" fmla="*/ 46297 h 562492"/>
                  <a:gd name="connsiteX5" fmla="*/ 42209 w 66912"/>
                  <a:gd name="connsiteY5" fmla="*/ 79709 h 562492"/>
                  <a:gd name="connsiteX6" fmla="*/ 37056 w 66912"/>
                  <a:gd name="connsiteY6" fmla="*/ 99258 h 562492"/>
                  <a:gd name="connsiteX7" fmla="*/ 32257 w 66912"/>
                  <a:gd name="connsiteY7" fmla="*/ 120585 h 562492"/>
                  <a:gd name="connsiteX8" fmla="*/ 22749 w 66912"/>
                  <a:gd name="connsiteY8" fmla="*/ 168037 h 562492"/>
                  <a:gd name="connsiteX9" fmla="*/ 8709 w 66912"/>
                  <a:gd name="connsiteY9" fmla="*/ 277959 h 562492"/>
                  <a:gd name="connsiteX10" fmla="*/ 3555 w 66912"/>
                  <a:gd name="connsiteY10" fmla="*/ 388680 h 562492"/>
                  <a:gd name="connsiteX11" fmla="*/ 5243 w 66912"/>
                  <a:gd name="connsiteY11" fmla="*/ 479230 h 562492"/>
                  <a:gd name="connsiteX12" fmla="*/ 7198 w 66912"/>
                  <a:gd name="connsiteY12" fmla="*/ 513975 h 562492"/>
                  <a:gd name="connsiteX13" fmla="*/ 9064 w 66912"/>
                  <a:gd name="connsiteY13" fmla="*/ 540189 h 562492"/>
                  <a:gd name="connsiteX14" fmla="*/ 10308 w 66912"/>
                  <a:gd name="connsiteY14" fmla="*/ 556717 h 562492"/>
                  <a:gd name="connsiteX15" fmla="*/ 10308 w 66912"/>
                  <a:gd name="connsiteY15" fmla="*/ 562493 h 562492"/>
                  <a:gd name="connsiteX16" fmla="*/ 9420 w 66912"/>
                  <a:gd name="connsiteY16" fmla="*/ 556806 h 562492"/>
                  <a:gd name="connsiteX17" fmla="*/ 7465 w 66912"/>
                  <a:gd name="connsiteY17" fmla="*/ 540278 h 562492"/>
                  <a:gd name="connsiteX18" fmla="*/ 4976 w 66912"/>
                  <a:gd name="connsiteY18" fmla="*/ 514064 h 562492"/>
                  <a:gd name="connsiteX19" fmla="*/ 2488 w 66912"/>
                  <a:gd name="connsiteY19" fmla="*/ 479319 h 562492"/>
                  <a:gd name="connsiteX20" fmla="*/ 0 w 66912"/>
                  <a:gd name="connsiteY20" fmla="*/ 388680 h 562492"/>
                  <a:gd name="connsiteX21" fmla="*/ 4888 w 66912"/>
                  <a:gd name="connsiteY21" fmla="*/ 277603 h 562492"/>
                  <a:gd name="connsiteX22" fmla="*/ 19283 w 66912"/>
                  <a:gd name="connsiteY22" fmla="*/ 167415 h 562492"/>
                  <a:gd name="connsiteX23" fmla="*/ 29147 w 66912"/>
                  <a:gd name="connsiteY23" fmla="*/ 119963 h 562492"/>
                  <a:gd name="connsiteX24" fmla="*/ 34123 w 66912"/>
                  <a:gd name="connsiteY24" fmla="*/ 98547 h 562492"/>
                  <a:gd name="connsiteX25" fmla="*/ 39543 w 66912"/>
                  <a:gd name="connsiteY25" fmla="*/ 78998 h 562492"/>
                  <a:gd name="connsiteX26" fmla="*/ 49674 w 66912"/>
                  <a:gd name="connsiteY26" fmla="*/ 45675 h 562492"/>
                  <a:gd name="connsiteX27" fmla="*/ 54117 w 66912"/>
                  <a:gd name="connsiteY27" fmla="*/ 32079 h 562492"/>
                  <a:gd name="connsiteX28" fmla="*/ 58382 w 66912"/>
                  <a:gd name="connsiteY28" fmla="*/ 20794 h 562492"/>
                  <a:gd name="connsiteX29" fmla="*/ 64425 w 66912"/>
                  <a:gd name="connsiteY29" fmla="*/ 5243 h 562492"/>
                  <a:gd name="connsiteX30" fmla="*/ 66913 w 66912"/>
                  <a:gd name="connsiteY30" fmla="*/ 0 h 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912" h="562492">
                    <a:moveTo>
                      <a:pt x="66913" y="0"/>
                    </a:moveTo>
                    <a:cubicBezTo>
                      <a:pt x="66499" y="1879"/>
                      <a:pt x="65934" y="3721"/>
                      <a:pt x="65225" y="5509"/>
                    </a:cubicBezTo>
                    <a:lnTo>
                      <a:pt x="59893" y="21238"/>
                    </a:lnTo>
                    <a:cubicBezTo>
                      <a:pt x="58738" y="24703"/>
                      <a:pt x="57405" y="28524"/>
                      <a:pt x="55983" y="32612"/>
                    </a:cubicBezTo>
                    <a:cubicBezTo>
                      <a:pt x="54561" y="36700"/>
                      <a:pt x="53317" y="41498"/>
                      <a:pt x="51806" y="46297"/>
                    </a:cubicBezTo>
                    <a:cubicBezTo>
                      <a:pt x="48785" y="56072"/>
                      <a:pt x="45320" y="67179"/>
                      <a:pt x="42209" y="79709"/>
                    </a:cubicBezTo>
                    <a:cubicBezTo>
                      <a:pt x="40610" y="85929"/>
                      <a:pt x="38921" y="92416"/>
                      <a:pt x="37056" y="99258"/>
                    </a:cubicBezTo>
                    <a:cubicBezTo>
                      <a:pt x="35189" y="106101"/>
                      <a:pt x="33945" y="113209"/>
                      <a:pt x="32257" y="120585"/>
                    </a:cubicBezTo>
                    <a:cubicBezTo>
                      <a:pt x="28703" y="135336"/>
                      <a:pt x="26125" y="151331"/>
                      <a:pt x="22749" y="168037"/>
                    </a:cubicBezTo>
                    <a:cubicBezTo>
                      <a:pt x="17151" y="201627"/>
                      <a:pt x="12086" y="239126"/>
                      <a:pt x="8709" y="277959"/>
                    </a:cubicBezTo>
                    <a:cubicBezTo>
                      <a:pt x="5332" y="316791"/>
                      <a:pt x="3999" y="354557"/>
                      <a:pt x="3555" y="388680"/>
                    </a:cubicBezTo>
                    <a:cubicBezTo>
                      <a:pt x="3110" y="422803"/>
                      <a:pt x="3555" y="453460"/>
                      <a:pt x="5243" y="479230"/>
                    </a:cubicBezTo>
                    <a:cubicBezTo>
                      <a:pt x="5243" y="492115"/>
                      <a:pt x="6487" y="503756"/>
                      <a:pt x="7198" y="513975"/>
                    </a:cubicBezTo>
                    <a:cubicBezTo>
                      <a:pt x="7909" y="524194"/>
                      <a:pt x="8442" y="532991"/>
                      <a:pt x="9064" y="540189"/>
                    </a:cubicBezTo>
                    <a:cubicBezTo>
                      <a:pt x="9686" y="547387"/>
                      <a:pt x="10041" y="552629"/>
                      <a:pt x="10308" y="556717"/>
                    </a:cubicBezTo>
                    <a:cubicBezTo>
                      <a:pt x="10525" y="558636"/>
                      <a:pt x="10525" y="560574"/>
                      <a:pt x="10308" y="562493"/>
                    </a:cubicBezTo>
                    <a:cubicBezTo>
                      <a:pt x="9867" y="560623"/>
                      <a:pt x="9570" y="558722"/>
                      <a:pt x="9420" y="556806"/>
                    </a:cubicBezTo>
                    <a:cubicBezTo>
                      <a:pt x="9419" y="552718"/>
                      <a:pt x="8265" y="547209"/>
                      <a:pt x="7465" y="540278"/>
                    </a:cubicBezTo>
                    <a:cubicBezTo>
                      <a:pt x="6665" y="533346"/>
                      <a:pt x="5776" y="524283"/>
                      <a:pt x="4976" y="514064"/>
                    </a:cubicBezTo>
                    <a:cubicBezTo>
                      <a:pt x="4177" y="503845"/>
                      <a:pt x="3110" y="492204"/>
                      <a:pt x="2488" y="479319"/>
                    </a:cubicBezTo>
                    <a:cubicBezTo>
                      <a:pt x="711" y="453549"/>
                      <a:pt x="0" y="422803"/>
                      <a:pt x="0" y="388680"/>
                    </a:cubicBezTo>
                    <a:cubicBezTo>
                      <a:pt x="0" y="354557"/>
                      <a:pt x="1600" y="316969"/>
                      <a:pt x="4888" y="277603"/>
                    </a:cubicBezTo>
                    <a:cubicBezTo>
                      <a:pt x="8176" y="238238"/>
                      <a:pt x="13774" y="201094"/>
                      <a:pt x="19283" y="167415"/>
                    </a:cubicBezTo>
                    <a:cubicBezTo>
                      <a:pt x="22660" y="150709"/>
                      <a:pt x="25415" y="134714"/>
                      <a:pt x="29147" y="119963"/>
                    </a:cubicBezTo>
                    <a:cubicBezTo>
                      <a:pt x="30835" y="112588"/>
                      <a:pt x="32524" y="105390"/>
                      <a:pt x="34123" y="98547"/>
                    </a:cubicBezTo>
                    <a:cubicBezTo>
                      <a:pt x="35722" y="91705"/>
                      <a:pt x="37855" y="85218"/>
                      <a:pt x="39543" y="78998"/>
                    </a:cubicBezTo>
                    <a:cubicBezTo>
                      <a:pt x="42831" y="66468"/>
                      <a:pt x="46475" y="55361"/>
                      <a:pt x="49674" y="45675"/>
                    </a:cubicBezTo>
                    <a:cubicBezTo>
                      <a:pt x="51273" y="40787"/>
                      <a:pt x="52784" y="36255"/>
                      <a:pt x="54117" y="32079"/>
                    </a:cubicBezTo>
                    <a:cubicBezTo>
                      <a:pt x="55450" y="27903"/>
                      <a:pt x="57049" y="24170"/>
                      <a:pt x="58382" y="20794"/>
                    </a:cubicBezTo>
                    <a:lnTo>
                      <a:pt x="64425" y="5243"/>
                    </a:lnTo>
                    <a:cubicBezTo>
                      <a:pt x="65022" y="3394"/>
                      <a:pt x="65859" y="1632"/>
                      <a:pt x="66913" y="0"/>
                    </a:cubicBezTo>
                    <a:close/>
                  </a:path>
                </a:pathLst>
              </a:custGeom>
              <a:solidFill>
                <a:srgbClr val="263238"/>
              </a:solidFill>
              <a:ln w="8886" cap="flat">
                <a:noFill/>
                <a:prstDash val="solid"/>
                <a:miter/>
              </a:ln>
            </p:spPr>
            <p:txBody>
              <a:bodyPr rtlCol="1" anchor="ctr"/>
              <a:lstStyle/>
              <a:p>
                <a:endParaRPr lang="ar-SA"/>
              </a:p>
            </p:txBody>
          </p:sp>
          <p:sp>
            <p:nvSpPr>
              <p:cNvPr id="970" name="Freeform: Shape 969">
                <a:extLst>
                  <a:ext uri="{FF2B5EF4-FFF2-40B4-BE49-F238E27FC236}">
                    <a16:creationId xmlns:a16="http://schemas.microsoft.com/office/drawing/2014/main" id="{717BBCE1-C45F-43D5-9C3A-31777E937E15}"/>
                  </a:ext>
                </a:extLst>
              </p:cNvPr>
              <p:cNvSpPr/>
              <p:nvPr/>
            </p:nvSpPr>
            <p:spPr>
              <a:xfrm>
                <a:off x="6130390" y="4331210"/>
                <a:ext cx="97925" cy="762520"/>
              </a:xfrm>
              <a:custGeom>
                <a:avLst/>
                <a:gdLst>
                  <a:gd name="connsiteX0" fmla="*/ 97392 w 97925"/>
                  <a:gd name="connsiteY0" fmla="*/ 762520 h 762520"/>
                  <a:gd name="connsiteX1" fmla="*/ 97392 w 97925"/>
                  <a:gd name="connsiteY1" fmla="*/ 760476 h 762520"/>
                  <a:gd name="connsiteX2" fmla="*/ 96859 w 97925"/>
                  <a:gd name="connsiteY2" fmla="*/ 754700 h 762520"/>
                  <a:gd name="connsiteX3" fmla="*/ 95349 w 97925"/>
                  <a:gd name="connsiteY3" fmla="*/ 732307 h 762520"/>
                  <a:gd name="connsiteX4" fmla="*/ 90195 w 97925"/>
                  <a:gd name="connsiteY4" fmla="*/ 649933 h 762520"/>
                  <a:gd name="connsiteX5" fmla="*/ 67624 w 97925"/>
                  <a:gd name="connsiteY5" fmla="*/ 378639 h 762520"/>
                  <a:gd name="connsiteX6" fmla="*/ 47452 w 97925"/>
                  <a:gd name="connsiteY6" fmla="*/ 230151 h 762520"/>
                  <a:gd name="connsiteX7" fmla="*/ 36256 w 97925"/>
                  <a:gd name="connsiteY7" fmla="*/ 165727 h 762520"/>
                  <a:gd name="connsiteX8" fmla="*/ 25148 w 97925"/>
                  <a:gd name="connsiteY8" fmla="*/ 109833 h 762520"/>
                  <a:gd name="connsiteX9" fmla="*/ 14929 w 97925"/>
                  <a:gd name="connsiteY9" fmla="*/ 63980 h 762520"/>
                  <a:gd name="connsiteX10" fmla="*/ 6665 w 97925"/>
                  <a:gd name="connsiteY10" fmla="*/ 29413 h 762520"/>
                  <a:gd name="connsiteX11" fmla="*/ 1333 w 97925"/>
                  <a:gd name="connsiteY11" fmla="*/ 7642 h 762520"/>
                  <a:gd name="connsiteX12" fmla="*/ 0 w 97925"/>
                  <a:gd name="connsiteY12" fmla="*/ 1955 h 762520"/>
                  <a:gd name="connsiteX13" fmla="*/ 0 w 97925"/>
                  <a:gd name="connsiteY13" fmla="*/ 0 h 762520"/>
                  <a:gd name="connsiteX14" fmla="*/ 622 w 97925"/>
                  <a:gd name="connsiteY14" fmla="*/ 1866 h 762520"/>
                  <a:gd name="connsiteX15" fmla="*/ 2310 w 97925"/>
                  <a:gd name="connsiteY15" fmla="*/ 7464 h 762520"/>
                  <a:gd name="connsiteX16" fmla="*/ 8353 w 97925"/>
                  <a:gd name="connsiteY16" fmla="*/ 29058 h 762520"/>
                  <a:gd name="connsiteX17" fmla="*/ 17239 w 97925"/>
                  <a:gd name="connsiteY17" fmla="*/ 63447 h 762520"/>
                  <a:gd name="connsiteX18" fmla="*/ 27903 w 97925"/>
                  <a:gd name="connsiteY18" fmla="*/ 109299 h 762520"/>
                  <a:gd name="connsiteX19" fmla="*/ 39455 w 97925"/>
                  <a:gd name="connsiteY19" fmla="*/ 165193 h 762520"/>
                  <a:gd name="connsiteX20" fmla="*/ 51095 w 97925"/>
                  <a:gd name="connsiteY20" fmla="*/ 229618 h 762520"/>
                  <a:gd name="connsiteX21" fmla="*/ 71534 w 97925"/>
                  <a:gd name="connsiteY21" fmla="*/ 378194 h 762520"/>
                  <a:gd name="connsiteX22" fmla="*/ 93038 w 97925"/>
                  <a:gd name="connsiteY22" fmla="*/ 649755 h 762520"/>
                  <a:gd name="connsiteX23" fmla="*/ 97037 w 97925"/>
                  <a:gd name="connsiteY23" fmla="*/ 732218 h 762520"/>
                  <a:gd name="connsiteX24" fmla="*/ 97926 w 97925"/>
                  <a:gd name="connsiteY24" fmla="*/ 754700 h 762520"/>
                  <a:gd name="connsiteX25" fmla="*/ 97926 w 97925"/>
                  <a:gd name="connsiteY25" fmla="*/ 760476 h 762520"/>
                  <a:gd name="connsiteX26" fmla="*/ 97392 w 97925"/>
                  <a:gd name="connsiteY26" fmla="*/ 762520 h 76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925" h="762520">
                    <a:moveTo>
                      <a:pt x="97392" y="762520"/>
                    </a:moveTo>
                    <a:cubicBezTo>
                      <a:pt x="97283" y="761843"/>
                      <a:pt x="97283" y="761153"/>
                      <a:pt x="97392" y="760476"/>
                    </a:cubicBezTo>
                    <a:cubicBezTo>
                      <a:pt x="97392" y="758966"/>
                      <a:pt x="97392" y="757100"/>
                      <a:pt x="96859" y="754700"/>
                    </a:cubicBezTo>
                    <a:cubicBezTo>
                      <a:pt x="96859" y="749280"/>
                      <a:pt x="95971" y="741815"/>
                      <a:pt x="95349" y="732307"/>
                    </a:cubicBezTo>
                    <a:cubicBezTo>
                      <a:pt x="94105" y="712580"/>
                      <a:pt x="92416" y="684500"/>
                      <a:pt x="90195" y="649933"/>
                    </a:cubicBezTo>
                    <a:cubicBezTo>
                      <a:pt x="85752" y="580354"/>
                      <a:pt x="79265" y="484295"/>
                      <a:pt x="67624" y="378639"/>
                    </a:cubicBezTo>
                    <a:cubicBezTo>
                      <a:pt x="61581" y="325766"/>
                      <a:pt x="54650" y="275648"/>
                      <a:pt x="47452" y="230151"/>
                    </a:cubicBezTo>
                    <a:cubicBezTo>
                      <a:pt x="43631" y="207403"/>
                      <a:pt x="40166" y="185720"/>
                      <a:pt x="36256" y="165727"/>
                    </a:cubicBezTo>
                    <a:cubicBezTo>
                      <a:pt x="32346" y="145733"/>
                      <a:pt x="28703" y="126894"/>
                      <a:pt x="25148" y="109833"/>
                    </a:cubicBezTo>
                    <a:cubicBezTo>
                      <a:pt x="21594" y="92771"/>
                      <a:pt x="17950" y="77487"/>
                      <a:pt x="14929" y="63980"/>
                    </a:cubicBezTo>
                    <a:cubicBezTo>
                      <a:pt x="11908" y="50473"/>
                      <a:pt x="9064" y="38832"/>
                      <a:pt x="6665" y="29413"/>
                    </a:cubicBezTo>
                    <a:cubicBezTo>
                      <a:pt x="4266" y="19994"/>
                      <a:pt x="2577" y="12885"/>
                      <a:pt x="1333" y="7642"/>
                    </a:cubicBezTo>
                    <a:lnTo>
                      <a:pt x="0" y="1955"/>
                    </a:lnTo>
                    <a:cubicBezTo>
                      <a:pt x="0" y="622"/>
                      <a:pt x="0" y="0"/>
                      <a:pt x="0" y="0"/>
                    </a:cubicBezTo>
                    <a:cubicBezTo>
                      <a:pt x="262" y="602"/>
                      <a:pt x="470" y="1227"/>
                      <a:pt x="622" y="1866"/>
                    </a:cubicBezTo>
                    <a:lnTo>
                      <a:pt x="2310" y="7464"/>
                    </a:lnTo>
                    <a:lnTo>
                      <a:pt x="8353" y="29058"/>
                    </a:lnTo>
                    <a:cubicBezTo>
                      <a:pt x="10930" y="38477"/>
                      <a:pt x="14040" y="50029"/>
                      <a:pt x="17239" y="63447"/>
                    </a:cubicBezTo>
                    <a:cubicBezTo>
                      <a:pt x="20439" y="76865"/>
                      <a:pt x="24348" y="92238"/>
                      <a:pt x="27903" y="109299"/>
                    </a:cubicBezTo>
                    <a:cubicBezTo>
                      <a:pt x="31457" y="126361"/>
                      <a:pt x="35722" y="144844"/>
                      <a:pt x="39455" y="165193"/>
                    </a:cubicBezTo>
                    <a:cubicBezTo>
                      <a:pt x="43187" y="185543"/>
                      <a:pt x="47097" y="206869"/>
                      <a:pt x="51095" y="229618"/>
                    </a:cubicBezTo>
                    <a:cubicBezTo>
                      <a:pt x="58471" y="275115"/>
                      <a:pt x="65491" y="325322"/>
                      <a:pt x="71534" y="378194"/>
                    </a:cubicBezTo>
                    <a:cubicBezTo>
                      <a:pt x="83175" y="484028"/>
                      <a:pt x="89306" y="580176"/>
                      <a:pt x="93038" y="649755"/>
                    </a:cubicBezTo>
                    <a:cubicBezTo>
                      <a:pt x="94993" y="684589"/>
                      <a:pt x="96237" y="712758"/>
                      <a:pt x="97037" y="732218"/>
                    </a:cubicBezTo>
                    <a:cubicBezTo>
                      <a:pt x="97037" y="741727"/>
                      <a:pt x="97659" y="749280"/>
                      <a:pt x="97926" y="754700"/>
                    </a:cubicBezTo>
                    <a:cubicBezTo>
                      <a:pt x="97926" y="757011"/>
                      <a:pt x="97926" y="758966"/>
                      <a:pt x="97926" y="760476"/>
                    </a:cubicBezTo>
                    <a:cubicBezTo>
                      <a:pt x="97848" y="761180"/>
                      <a:pt x="97668" y="761868"/>
                      <a:pt x="97392" y="762520"/>
                    </a:cubicBezTo>
                    <a:close/>
                  </a:path>
                </a:pathLst>
              </a:custGeom>
              <a:solidFill>
                <a:srgbClr val="263238"/>
              </a:solidFill>
              <a:ln w="8886" cap="flat">
                <a:noFill/>
                <a:prstDash val="solid"/>
                <a:miter/>
              </a:ln>
            </p:spPr>
            <p:txBody>
              <a:bodyPr rtlCol="1" anchor="ctr"/>
              <a:lstStyle/>
              <a:p>
                <a:endParaRPr lang="ar-SA"/>
              </a:p>
            </p:txBody>
          </p:sp>
          <p:sp>
            <p:nvSpPr>
              <p:cNvPr id="971" name="Freeform: Shape 970">
                <a:extLst>
                  <a:ext uri="{FF2B5EF4-FFF2-40B4-BE49-F238E27FC236}">
                    <a16:creationId xmlns:a16="http://schemas.microsoft.com/office/drawing/2014/main" id="{286A2C17-7AD8-419D-A905-E9CBD35DE39E}"/>
                  </a:ext>
                </a:extLst>
              </p:cNvPr>
              <p:cNvSpPr/>
              <p:nvPr/>
            </p:nvSpPr>
            <p:spPr>
              <a:xfrm>
                <a:off x="6095078" y="4347294"/>
                <a:ext cx="239169" cy="441598"/>
              </a:xfrm>
              <a:custGeom>
                <a:avLst/>
                <a:gdLst>
                  <a:gd name="connsiteX0" fmla="*/ 161051 w 239169"/>
                  <a:gd name="connsiteY0" fmla="*/ 42298 h 441598"/>
                  <a:gd name="connsiteX1" fmla="*/ 110489 w 239169"/>
                  <a:gd name="connsiteY1" fmla="*/ 0 h 441598"/>
                  <a:gd name="connsiteX2" fmla="*/ 49263 w 239169"/>
                  <a:gd name="connsiteY2" fmla="*/ 33234 h 441598"/>
                  <a:gd name="connsiteX3" fmla="*/ 19850 w 239169"/>
                  <a:gd name="connsiteY3" fmla="*/ 98636 h 441598"/>
                  <a:gd name="connsiteX4" fmla="*/ 2078 w 239169"/>
                  <a:gd name="connsiteY4" fmla="*/ 272716 h 441598"/>
                  <a:gd name="connsiteX5" fmla="*/ 74500 w 239169"/>
                  <a:gd name="connsiteY5" fmla="*/ 429734 h 441598"/>
                  <a:gd name="connsiteX6" fmla="*/ 105786 w 239169"/>
                  <a:gd name="connsiteY6" fmla="*/ 438710 h 441598"/>
                  <a:gd name="connsiteX7" fmla="*/ 112622 w 239169"/>
                  <a:gd name="connsiteY7" fmla="*/ 432933 h 441598"/>
                  <a:gd name="connsiteX8" fmla="*/ 239071 w 239169"/>
                  <a:gd name="connsiteY8" fmla="*/ 136758 h 441598"/>
                  <a:gd name="connsiteX9" fmla="*/ 223165 w 239169"/>
                  <a:gd name="connsiteY9" fmla="*/ 72955 h 441598"/>
                  <a:gd name="connsiteX10" fmla="*/ 160962 w 239169"/>
                  <a:gd name="connsiteY10" fmla="*/ 42298 h 44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169" h="441598">
                    <a:moveTo>
                      <a:pt x="161051" y="42298"/>
                    </a:moveTo>
                    <a:cubicBezTo>
                      <a:pt x="158830" y="18394"/>
                      <a:pt x="134393" y="267"/>
                      <a:pt x="110489" y="0"/>
                    </a:cubicBezTo>
                    <a:cubicBezTo>
                      <a:pt x="86074" y="1141"/>
                      <a:pt x="63522" y="13383"/>
                      <a:pt x="49263" y="33234"/>
                    </a:cubicBezTo>
                    <a:cubicBezTo>
                      <a:pt x="35470" y="53012"/>
                      <a:pt x="25495" y="75194"/>
                      <a:pt x="19850" y="98636"/>
                    </a:cubicBezTo>
                    <a:cubicBezTo>
                      <a:pt x="2424" y="154906"/>
                      <a:pt x="-3618" y="214085"/>
                      <a:pt x="2078" y="272716"/>
                    </a:cubicBezTo>
                    <a:cubicBezTo>
                      <a:pt x="7874" y="331710"/>
                      <a:pt x="33389" y="387028"/>
                      <a:pt x="74500" y="429734"/>
                    </a:cubicBezTo>
                    <a:cubicBezTo>
                      <a:pt x="80661" y="440852"/>
                      <a:pt x="94668" y="444871"/>
                      <a:pt x="105786" y="438710"/>
                    </a:cubicBezTo>
                    <a:cubicBezTo>
                      <a:pt x="108421" y="437250"/>
                      <a:pt x="110743" y="435287"/>
                      <a:pt x="112622" y="432933"/>
                    </a:cubicBezTo>
                    <a:cubicBezTo>
                      <a:pt x="195504" y="357059"/>
                      <a:pt x="241598" y="249097"/>
                      <a:pt x="239071" y="136758"/>
                    </a:cubicBezTo>
                    <a:cubicBezTo>
                      <a:pt x="239791" y="114426"/>
                      <a:pt x="234284" y="92335"/>
                      <a:pt x="223165" y="72955"/>
                    </a:cubicBezTo>
                    <a:cubicBezTo>
                      <a:pt x="210902" y="54561"/>
                      <a:pt x="182289" y="34922"/>
                      <a:pt x="160962" y="42298"/>
                    </a:cubicBezTo>
                  </a:path>
                </a:pathLst>
              </a:custGeom>
              <a:solidFill>
                <a:srgbClr val="E8505B"/>
              </a:solidFill>
              <a:ln w="8886" cap="flat">
                <a:noFill/>
                <a:prstDash val="solid"/>
                <a:miter/>
              </a:ln>
            </p:spPr>
            <p:txBody>
              <a:bodyPr rtlCol="1" anchor="ctr"/>
              <a:lstStyle/>
              <a:p>
                <a:endParaRPr lang="ar-SA"/>
              </a:p>
            </p:txBody>
          </p:sp>
          <p:sp>
            <p:nvSpPr>
              <p:cNvPr id="972" name="Freeform: Shape 971">
                <a:extLst>
                  <a:ext uri="{FF2B5EF4-FFF2-40B4-BE49-F238E27FC236}">
                    <a16:creationId xmlns:a16="http://schemas.microsoft.com/office/drawing/2014/main" id="{99567ADB-6C90-4D33-B0CF-27C803F29816}"/>
                  </a:ext>
                </a:extLst>
              </p:cNvPr>
              <p:cNvSpPr/>
              <p:nvPr/>
            </p:nvSpPr>
            <p:spPr>
              <a:xfrm>
                <a:off x="5945381" y="4110478"/>
                <a:ext cx="131070" cy="151788"/>
              </a:xfrm>
              <a:custGeom>
                <a:avLst/>
                <a:gdLst>
                  <a:gd name="connsiteX0" fmla="*/ 131071 w 131070"/>
                  <a:gd name="connsiteY0" fmla="*/ 87262 h 151788"/>
                  <a:gd name="connsiteX1" fmla="*/ 97126 w 131070"/>
                  <a:gd name="connsiteY1" fmla="*/ 148576 h 151788"/>
                  <a:gd name="connsiteX2" fmla="*/ 93660 w 131070"/>
                  <a:gd name="connsiteY2" fmla="*/ 151775 h 151788"/>
                  <a:gd name="connsiteX3" fmla="*/ 89572 w 131070"/>
                  <a:gd name="connsiteY3" fmla="*/ 148754 h 151788"/>
                  <a:gd name="connsiteX4" fmla="*/ 0 w 131070"/>
                  <a:gd name="connsiteY4" fmla="*/ 11641 h 151788"/>
                  <a:gd name="connsiteX5" fmla="*/ 20615 w 131070"/>
                  <a:gd name="connsiteY5" fmla="*/ 0 h 1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70" h="151788">
                    <a:moveTo>
                      <a:pt x="131071" y="87262"/>
                    </a:moveTo>
                    <a:cubicBezTo>
                      <a:pt x="119696" y="107700"/>
                      <a:pt x="108381" y="128138"/>
                      <a:pt x="97126" y="148576"/>
                    </a:cubicBezTo>
                    <a:cubicBezTo>
                      <a:pt x="96326" y="149998"/>
                      <a:pt x="95348" y="151598"/>
                      <a:pt x="93660" y="151775"/>
                    </a:cubicBezTo>
                    <a:cubicBezTo>
                      <a:pt x="91971" y="151953"/>
                      <a:pt x="90549" y="150265"/>
                      <a:pt x="89572" y="148754"/>
                    </a:cubicBezTo>
                    <a:lnTo>
                      <a:pt x="0" y="11641"/>
                    </a:lnTo>
                    <a:lnTo>
                      <a:pt x="20615" y="0"/>
                    </a:lnTo>
                    <a:close/>
                  </a:path>
                </a:pathLst>
              </a:custGeom>
              <a:solidFill>
                <a:srgbClr val="E8505B"/>
              </a:solidFill>
              <a:ln w="8886" cap="flat">
                <a:noFill/>
                <a:prstDash val="solid"/>
                <a:miter/>
              </a:ln>
            </p:spPr>
            <p:txBody>
              <a:bodyPr rtlCol="1" anchor="ctr"/>
              <a:lstStyle/>
              <a:p>
                <a:endParaRPr lang="ar-SA"/>
              </a:p>
            </p:txBody>
          </p:sp>
          <p:sp>
            <p:nvSpPr>
              <p:cNvPr id="973" name="Freeform: Shape 972">
                <a:extLst>
                  <a:ext uri="{FF2B5EF4-FFF2-40B4-BE49-F238E27FC236}">
                    <a16:creationId xmlns:a16="http://schemas.microsoft.com/office/drawing/2014/main" id="{70940ECB-4D23-4BC0-AE99-B246C6860756}"/>
                  </a:ext>
                </a:extLst>
              </p:cNvPr>
              <p:cNvSpPr/>
              <p:nvPr/>
            </p:nvSpPr>
            <p:spPr>
              <a:xfrm>
                <a:off x="5945381" y="4110478"/>
                <a:ext cx="131070" cy="151788"/>
              </a:xfrm>
              <a:custGeom>
                <a:avLst/>
                <a:gdLst>
                  <a:gd name="connsiteX0" fmla="*/ 131071 w 131070"/>
                  <a:gd name="connsiteY0" fmla="*/ 87262 h 151788"/>
                  <a:gd name="connsiteX1" fmla="*/ 97126 w 131070"/>
                  <a:gd name="connsiteY1" fmla="*/ 148576 h 151788"/>
                  <a:gd name="connsiteX2" fmla="*/ 93660 w 131070"/>
                  <a:gd name="connsiteY2" fmla="*/ 151775 h 151788"/>
                  <a:gd name="connsiteX3" fmla="*/ 89572 w 131070"/>
                  <a:gd name="connsiteY3" fmla="*/ 148754 h 151788"/>
                  <a:gd name="connsiteX4" fmla="*/ 0 w 131070"/>
                  <a:gd name="connsiteY4" fmla="*/ 11641 h 151788"/>
                  <a:gd name="connsiteX5" fmla="*/ 20615 w 131070"/>
                  <a:gd name="connsiteY5" fmla="*/ 0 h 1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70" h="151788">
                    <a:moveTo>
                      <a:pt x="131071" y="87262"/>
                    </a:moveTo>
                    <a:cubicBezTo>
                      <a:pt x="119696" y="107700"/>
                      <a:pt x="108381" y="128138"/>
                      <a:pt x="97126" y="148576"/>
                    </a:cubicBezTo>
                    <a:cubicBezTo>
                      <a:pt x="96326" y="149998"/>
                      <a:pt x="95348" y="151598"/>
                      <a:pt x="93660" y="151775"/>
                    </a:cubicBezTo>
                    <a:cubicBezTo>
                      <a:pt x="91971" y="151953"/>
                      <a:pt x="90549" y="150265"/>
                      <a:pt x="89572" y="148754"/>
                    </a:cubicBezTo>
                    <a:lnTo>
                      <a:pt x="0" y="11641"/>
                    </a:lnTo>
                    <a:lnTo>
                      <a:pt x="20615" y="0"/>
                    </a:lnTo>
                    <a:close/>
                  </a:path>
                </a:pathLst>
              </a:custGeom>
              <a:solidFill>
                <a:srgbClr val="000000"/>
              </a:solidFill>
              <a:ln w="8886" cap="flat">
                <a:noFill/>
                <a:prstDash val="solid"/>
                <a:miter/>
              </a:ln>
            </p:spPr>
            <p:txBody>
              <a:bodyPr rtlCol="1" anchor="ctr"/>
              <a:lstStyle/>
              <a:p>
                <a:endParaRPr lang="ar-SA"/>
              </a:p>
            </p:txBody>
          </p:sp>
          <p:sp>
            <p:nvSpPr>
              <p:cNvPr id="974" name="Freeform: Shape 973">
                <a:extLst>
                  <a:ext uri="{FF2B5EF4-FFF2-40B4-BE49-F238E27FC236}">
                    <a16:creationId xmlns:a16="http://schemas.microsoft.com/office/drawing/2014/main" id="{5784087F-429E-46F8-A730-72B42C5CAC8F}"/>
                  </a:ext>
                </a:extLst>
              </p:cNvPr>
              <p:cNvSpPr/>
              <p:nvPr/>
            </p:nvSpPr>
            <p:spPr>
              <a:xfrm>
                <a:off x="5944850" y="4044128"/>
                <a:ext cx="338779" cy="264599"/>
              </a:xfrm>
              <a:custGeom>
                <a:avLst/>
                <a:gdLst>
                  <a:gd name="connsiteX0" fmla="*/ 313323 w 338779"/>
                  <a:gd name="connsiteY0" fmla="*/ 264600 h 264599"/>
                  <a:gd name="connsiteX1" fmla="*/ 7640 w 338779"/>
                  <a:gd name="connsiteY1" fmla="*/ 84300 h 264599"/>
                  <a:gd name="connsiteX2" fmla="*/ 264 w 338779"/>
                  <a:gd name="connsiteY2" fmla="*/ 76746 h 264599"/>
                  <a:gd name="connsiteX3" fmla="*/ 5685 w 338779"/>
                  <a:gd name="connsiteY3" fmla="*/ 64484 h 264599"/>
                  <a:gd name="connsiteX4" fmla="*/ 169012 w 338779"/>
                  <a:gd name="connsiteY4" fmla="*/ 326 h 264599"/>
                  <a:gd name="connsiteX5" fmla="*/ 316700 w 338779"/>
                  <a:gd name="connsiteY5" fmla="*/ 92209 h 264599"/>
                  <a:gd name="connsiteX6" fmla="*/ 313323 w 338779"/>
                  <a:gd name="connsiteY6" fmla="*/ 264600 h 26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79" h="264599">
                    <a:moveTo>
                      <a:pt x="313323" y="264600"/>
                    </a:moveTo>
                    <a:lnTo>
                      <a:pt x="7640" y="84300"/>
                    </a:lnTo>
                    <a:cubicBezTo>
                      <a:pt x="4303" y="82822"/>
                      <a:pt x="1662" y="80118"/>
                      <a:pt x="264" y="76746"/>
                    </a:cubicBezTo>
                    <a:cubicBezTo>
                      <a:pt x="-980" y="72215"/>
                      <a:pt x="2397" y="67860"/>
                      <a:pt x="5685" y="64484"/>
                    </a:cubicBezTo>
                    <a:cubicBezTo>
                      <a:pt x="48194" y="20345"/>
                      <a:pt x="107826" y="-3080"/>
                      <a:pt x="169012" y="326"/>
                    </a:cubicBezTo>
                    <a:cubicBezTo>
                      <a:pt x="230378" y="4735"/>
                      <a:pt x="285627" y="39108"/>
                      <a:pt x="316700" y="92209"/>
                    </a:cubicBezTo>
                    <a:cubicBezTo>
                      <a:pt x="346202" y="144903"/>
                      <a:pt x="347179" y="214571"/>
                      <a:pt x="313323" y="264600"/>
                    </a:cubicBezTo>
                  </a:path>
                </a:pathLst>
              </a:custGeom>
              <a:solidFill>
                <a:srgbClr val="E8505B"/>
              </a:solidFill>
              <a:ln w="8886" cap="flat">
                <a:noFill/>
                <a:prstDash val="solid"/>
                <a:miter/>
              </a:ln>
            </p:spPr>
            <p:txBody>
              <a:bodyPr rtlCol="1" anchor="ctr"/>
              <a:lstStyle/>
              <a:p>
                <a:endParaRPr lang="ar-SA"/>
              </a:p>
            </p:txBody>
          </p:sp>
          <p:sp>
            <p:nvSpPr>
              <p:cNvPr id="975" name="Freeform: Shape 974">
                <a:extLst>
                  <a:ext uri="{FF2B5EF4-FFF2-40B4-BE49-F238E27FC236}">
                    <a16:creationId xmlns:a16="http://schemas.microsoft.com/office/drawing/2014/main" id="{4F6C9518-E852-42B4-A947-AB22B162AB37}"/>
                  </a:ext>
                </a:extLst>
              </p:cNvPr>
              <p:cNvSpPr/>
              <p:nvPr/>
            </p:nvSpPr>
            <p:spPr>
              <a:xfrm>
                <a:off x="5996565" y="4069305"/>
                <a:ext cx="264079" cy="239866"/>
              </a:xfrm>
              <a:custGeom>
                <a:avLst/>
                <a:gdLst>
                  <a:gd name="connsiteX0" fmla="*/ 0 w 264079"/>
                  <a:gd name="connsiteY0" fmla="*/ 1096 h 239866"/>
                  <a:gd name="connsiteX1" fmla="*/ 3999 w 264079"/>
                  <a:gd name="connsiteY1" fmla="*/ 563 h 239866"/>
                  <a:gd name="connsiteX2" fmla="*/ 15551 w 264079"/>
                  <a:gd name="connsiteY2" fmla="*/ 30 h 239866"/>
                  <a:gd name="connsiteX3" fmla="*/ 57938 w 264079"/>
                  <a:gd name="connsiteY3" fmla="*/ 3407 h 239866"/>
                  <a:gd name="connsiteX4" fmla="*/ 118364 w 264079"/>
                  <a:gd name="connsiteY4" fmla="*/ 21712 h 239866"/>
                  <a:gd name="connsiteX5" fmla="*/ 183232 w 264079"/>
                  <a:gd name="connsiteY5" fmla="*/ 63832 h 239866"/>
                  <a:gd name="connsiteX6" fmla="*/ 231484 w 264079"/>
                  <a:gd name="connsiteY6" fmla="*/ 124080 h 239866"/>
                  <a:gd name="connsiteX7" fmla="*/ 255832 w 264079"/>
                  <a:gd name="connsiteY7" fmla="*/ 182373 h 239866"/>
                  <a:gd name="connsiteX8" fmla="*/ 263385 w 264079"/>
                  <a:gd name="connsiteY8" fmla="*/ 224227 h 239866"/>
                  <a:gd name="connsiteX9" fmla="*/ 264008 w 264079"/>
                  <a:gd name="connsiteY9" fmla="*/ 235779 h 239866"/>
                  <a:gd name="connsiteX10" fmla="*/ 264008 w 264079"/>
                  <a:gd name="connsiteY10" fmla="*/ 239867 h 239866"/>
                  <a:gd name="connsiteX11" fmla="*/ 262053 w 264079"/>
                  <a:gd name="connsiteY11" fmla="*/ 224405 h 239866"/>
                  <a:gd name="connsiteX12" fmla="*/ 57672 w 264079"/>
                  <a:gd name="connsiteY12" fmla="*/ 5895 h 239866"/>
                  <a:gd name="connsiteX13" fmla="*/ 15729 w 264079"/>
                  <a:gd name="connsiteY13" fmla="*/ 1452 h 239866"/>
                  <a:gd name="connsiteX14" fmla="*/ 0 w 264079"/>
                  <a:gd name="connsiteY14" fmla="*/ 1096 h 23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079" h="239866">
                    <a:moveTo>
                      <a:pt x="0" y="1096"/>
                    </a:moveTo>
                    <a:cubicBezTo>
                      <a:pt x="1292" y="690"/>
                      <a:pt x="2645" y="510"/>
                      <a:pt x="3999" y="563"/>
                    </a:cubicBezTo>
                    <a:cubicBezTo>
                      <a:pt x="6665" y="563"/>
                      <a:pt x="10575" y="-59"/>
                      <a:pt x="15551" y="30"/>
                    </a:cubicBezTo>
                    <a:cubicBezTo>
                      <a:pt x="29755" y="-203"/>
                      <a:pt x="43949" y="928"/>
                      <a:pt x="57938" y="3407"/>
                    </a:cubicBezTo>
                    <a:cubicBezTo>
                      <a:pt x="78782" y="6892"/>
                      <a:pt x="99090" y="13044"/>
                      <a:pt x="118364" y="21712"/>
                    </a:cubicBezTo>
                    <a:cubicBezTo>
                      <a:pt x="142032" y="32317"/>
                      <a:pt x="163915" y="46526"/>
                      <a:pt x="183232" y="63832"/>
                    </a:cubicBezTo>
                    <a:cubicBezTo>
                      <a:pt x="202368" y="81268"/>
                      <a:pt x="218649" y="101598"/>
                      <a:pt x="231484" y="124080"/>
                    </a:cubicBezTo>
                    <a:cubicBezTo>
                      <a:pt x="242028" y="142406"/>
                      <a:pt x="250209" y="161993"/>
                      <a:pt x="255832" y="182373"/>
                    </a:cubicBezTo>
                    <a:cubicBezTo>
                      <a:pt x="259611" y="196067"/>
                      <a:pt x="262139" y="210076"/>
                      <a:pt x="263385" y="224227"/>
                    </a:cubicBezTo>
                    <a:cubicBezTo>
                      <a:pt x="263919" y="229203"/>
                      <a:pt x="263830" y="233113"/>
                      <a:pt x="264008" y="235779"/>
                    </a:cubicBezTo>
                    <a:cubicBezTo>
                      <a:pt x="264104" y="237140"/>
                      <a:pt x="264104" y="238506"/>
                      <a:pt x="264008" y="239867"/>
                    </a:cubicBezTo>
                    <a:cubicBezTo>
                      <a:pt x="264008" y="239867"/>
                      <a:pt x="263297" y="234357"/>
                      <a:pt x="262053" y="224405"/>
                    </a:cubicBezTo>
                    <a:cubicBezTo>
                      <a:pt x="249543" y="114478"/>
                      <a:pt x="166518" y="25714"/>
                      <a:pt x="57672" y="5895"/>
                    </a:cubicBezTo>
                    <a:cubicBezTo>
                      <a:pt x="43832" y="3296"/>
                      <a:pt x="29806" y="1810"/>
                      <a:pt x="15729" y="1452"/>
                    </a:cubicBezTo>
                    <a:cubicBezTo>
                      <a:pt x="5598" y="1185"/>
                      <a:pt x="0" y="1363"/>
                      <a:pt x="0" y="1096"/>
                    </a:cubicBezTo>
                    <a:close/>
                  </a:path>
                </a:pathLst>
              </a:custGeom>
              <a:solidFill>
                <a:srgbClr val="263238"/>
              </a:solidFill>
              <a:ln w="8886" cap="flat">
                <a:noFill/>
                <a:prstDash val="solid"/>
                <a:miter/>
              </a:ln>
            </p:spPr>
            <p:txBody>
              <a:bodyPr rtlCol="1" anchor="ctr"/>
              <a:lstStyle/>
              <a:p>
                <a:endParaRPr lang="ar-SA"/>
              </a:p>
            </p:txBody>
          </p:sp>
          <p:sp>
            <p:nvSpPr>
              <p:cNvPr id="976" name="Freeform: Shape 975">
                <a:extLst>
                  <a:ext uri="{FF2B5EF4-FFF2-40B4-BE49-F238E27FC236}">
                    <a16:creationId xmlns:a16="http://schemas.microsoft.com/office/drawing/2014/main" id="{7CB7953D-8793-46F2-9509-F21712428FD4}"/>
                  </a:ext>
                </a:extLst>
              </p:cNvPr>
              <p:cNvSpPr/>
              <p:nvPr/>
            </p:nvSpPr>
            <p:spPr>
              <a:xfrm>
                <a:off x="6106753" y="4183789"/>
                <a:ext cx="110010" cy="35011"/>
              </a:xfrm>
              <a:custGeom>
                <a:avLst/>
                <a:gdLst>
                  <a:gd name="connsiteX0" fmla="*/ 110011 w 110010"/>
                  <a:gd name="connsiteY0" fmla="*/ 0 h 35011"/>
                  <a:gd name="connsiteX1" fmla="*/ 94638 w 110010"/>
                  <a:gd name="connsiteY1" fmla="*/ 7020 h 35011"/>
                  <a:gd name="connsiteX2" fmla="*/ 55983 w 110010"/>
                  <a:gd name="connsiteY2" fmla="*/ 20616 h 35011"/>
                  <a:gd name="connsiteX3" fmla="*/ 16706 w 110010"/>
                  <a:gd name="connsiteY3" fmla="*/ 31812 h 35011"/>
                  <a:gd name="connsiteX4" fmla="*/ 0 w 110010"/>
                  <a:gd name="connsiteY4" fmla="*/ 35011 h 35011"/>
                  <a:gd name="connsiteX5" fmla="*/ 15995 w 110010"/>
                  <a:gd name="connsiteY5" fmla="*/ 29324 h 35011"/>
                  <a:gd name="connsiteX6" fmla="*/ 54916 w 110010"/>
                  <a:gd name="connsiteY6" fmla="*/ 17150 h 35011"/>
                  <a:gd name="connsiteX7" fmla="*/ 93749 w 110010"/>
                  <a:gd name="connsiteY7" fmla="*/ 4621 h 35011"/>
                  <a:gd name="connsiteX8" fmla="*/ 110011 w 110010"/>
                  <a:gd name="connsiteY8" fmla="*/ 0 h 3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0" h="35011">
                    <a:moveTo>
                      <a:pt x="110011" y="0"/>
                    </a:moveTo>
                    <a:cubicBezTo>
                      <a:pt x="105173" y="2923"/>
                      <a:pt x="100015" y="5279"/>
                      <a:pt x="94638" y="7020"/>
                    </a:cubicBezTo>
                    <a:cubicBezTo>
                      <a:pt x="84863" y="10930"/>
                      <a:pt x="71267" y="15906"/>
                      <a:pt x="55983" y="20616"/>
                    </a:cubicBezTo>
                    <a:cubicBezTo>
                      <a:pt x="40699" y="25326"/>
                      <a:pt x="26836" y="29502"/>
                      <a:pt x="16706" y="31812"/>
                    </a:cubicBezTo>
                    <a:cubicBezTo>
                      <a:pt x="11273" y="33492"/>
                      <a:pt x="5670" y="34565"/>
                      <a:pt x="0" y="35011"/>
                    </a:cubicBezTo>
                    <a:cubicBezTo>
                      <a:pt x="5119" y="32564"/>
                      <a:pt x="10480" y="30658"/>
                      <a:pt x="15995" y="29324"/>
                    </a:cubicBezTo>
                    <a:lnTo>
                      <a:pt x="54916" y="17150"/>
                    </a:lnTo>
                    <a:lnTo>
                      <a:pt x="93749" y="4621"/>
                    </a:lnTo>
                    <a:cubicBezTo>
                      <a:pt x="99013" y="2575"/>
                      <a:pt x="104457" y="1028"/>
                      <a:pt x="110011" y="0"/>
                    </a:cubicBezTo>
                    <a:close/>
                  </a:path>
                </a:pathLst>
              </a:custGeom>
              <a:solidFill>
                <a:srgbClr val="263238"/>
              </a:solidFill>
              <a:ln w="8886" cap="flat">
                <a:noFill/>
                <a:prstDash val="solid"/>
                <a:miter/>
              </a:ln>
            </p:spPr>
            <p:txBody>
              <a:bodyPr rtlCol="1" anchor="ctr"/>
              <a:lstStyle/>
              <a:p>
                <a:endParaRPr lang="ar-SA"/>
              </a:p>
            </p:txBody>
          </p:sp>
          <p:sp>
            <p:nvSpPr>
              <p:cNvPr id="977" name="Freeform: Shape 976">
                <a:extLst>
                  <a:ext uri="{FF2B5EF4-FFF2-40B4-BE49-F238E27FC236}">
                    <a16:creationId xmlns:a16="http://schemas.microsoft.com/office/drawing/2014/main" id="{F4ADB8F8-1973-4B32-B633-DB43501DE77E}"/>
                  </a:ext>
                </a:extLst>
              </p:cNvPr>
              <p:cNvSpPr/>
              <p:nvPr/>
            </p:nvSpPr>
            <p:spPr>
              <a:xfrm>
                <a:off x="6167941" y="4054495"/>
                <a:ext cx="4708" cy="68334"/>
              </a:xfrm>
              <a:custGeom>
                <a:avLst/>
                <a:gdLst>
                  <a:gd name="connsiteX0" fmla="*/ 748 w 4708"/>
                  <a:gd name="connsiteY0" fmla="*/ 0 h 68334"/>
                  <a:gd name="connsiteX1" fmla="*/ 4303 w 4708"/>
                  <a:gd name="connsiteY1" fmla="*/ 34123 h 68334"/>
                  <a:gd name="connsiteX2" fmla="*/ 2437 w 4708"/>
                  <a:gd name="connsiteY2" fmla="*/ 68334 h 68334"/>
                  <a:gd name="connsiteX3" fmla="*/ 660 w 4708"/>
                  <a:gd name="connsiteY3" fmla="*/ 34212 h 68334"/>
                  <a:gd name="connsiteX4" fmla="*/ 748 w 4708"/>
                  <a:gd name="connsiteY4" fmla="*/ 0 h 6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8" h="68334">
                    <a:moveTo>
                      <a:pt x="748" y="0"/>
                    </a:moveTo>
                    <a:cubicBezTo>
                      <a:pt x="3425" y="11169"/>
                      <a:pt x="4620" y="22642"/>
                      <a:pt x="4303" y="34123"/>
                    </a:cubicBezTo>
                    <a:cubicBezTo>
                      <a:pt x="5215" y="45559"/>
                      <a:pt x="4588" y="57065"/>
                      <a:pt x="2437" y="68334"/>
                    </a:cubicBezTo>
                    <a:cubicBezTo>
                      <a:pt x="989" y="57021"/>
                      <a:pt x="395" y="45614"/>
                      <a:pt x="660" y="34212"/>
                    </a:cubicBezTo>
                    <a:cubicBezTo>
                      <a:pt x="-248" y="22825"/>
                      <a:pt x="-219" y="11382"/>
                      <a:pt x="748" y="0"/>
                    </a:cubicBezTo>
                    <a:close/>
                  </a:path>
                </a:pathLst>
              </a:custGeom>
              <a:solidFill>
                <a:srgbClr val="263238"/>
              </a:solidFill>
              <a:ln w="8886" cap="flat">
                <a:noFill/>
                <a:prstDash val="solid"/>
                <a:miter/>
              </a:ln>
            </p:spPr>
            <p:txBody>
              <a:bodyPr rtlCol="1" anchor="ctr"/>
              <a:lstStyle/>
              <a:p>
                <a:endParaRPr lang="ar-SA"/>
              </a:p>
            </p:txBody>
          </p:sp>
          <p:sp>
            <p:nvSpPr>
              <p:cNvPr id="978" name="Freeform: Shape 977">
                <a:extLst>
                  <a:ext uri="{FF2B5EF4-FFF2-40B4-BE49-F238E27FC236}">
                    <a16:creationId xmlns:a16="http://schemas.microsoft.com/office/drawing/2014/main" id="{7D20DAB7-E593-4AD9-B429-56F21478E371}"/>
                  </a:ext>
                </a:extLst>
              </p:cNvPr>
              <p:cNvSpPr/>
              <p:nvPr/>
            </p:nvSpPr>
            <p:spPr>
              <a:xfrm>
                <a:off x="5949557" y="4086930"/>
                <a:ext cx="155862" cy="37588"/>
              </a:xfrm>
              <a:custGeom>
                <a:avLst/>
                <a:gdLst>
                  <a:gd name="connsiteX0" fmla="*/ 0 w 155862"/>
                  <a:gd name="connsiteY0" fmla="*/ 37588 h 37588"/>
                  <a:gd name="connsiteX1" fmla="*/ 22215 w 155862"/>
                  <a:gd name="connsiteY1" fmla="*/ 29768 h 37588"/>
                  <a:gd name="connsiteX2" fmla="*/ 77043 w 155862"/>
                  <a:gd name="connsiteY2" fmla="*/ 14840 h 37588"/>
                  <a:gd name="connsiteX3" fmla="*/ 132581 w 155862"/>
                  <a:gd name="connsiteY3" fmla="*/ 3199 h 37588"/>
                  <a:gd name="connsiteX4" fmla="*/ 155863 w 155862"/>
                  <a:gd name="connsiteY4" fmla="*/ 0 h 37588"/>
                  <a:gd name="connsiteX5" fmla="*/ 133114 w 155862"/>
                  <a:gd name="connsiteY5" fmla="*/ 5776 h 37588"/>
                  <a:gd name="connsiteX6" fmla="*/ 77843 w 155862"/>
                  <a:gd name="connsiteY6" fmla="*/ 18394 h 37588"/>
                  <a:gd name="connsiteX7" fmla="*/ 22926 w 155862"/>
                  <a:gd name="connsiteY7" fmla="*/ 32257 h 37588"/>
                  <a:gd name="connsiteX8" fmla="*/ 0 w 155862"/>
                  <a:gd name="connsiteY8" fmla="*/ 37588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862" h="37588">
                    <a:moveTo>
                      <a:pt x="0" y="37588"/>
                    </a:moveTo>
                    <a:cubicBezTo>
                      <a:pt x="7176" y="34372"/>
                      <a:pt x="14606" y="31756"/>
                      <a:pt x="22215" y="29768"/>
                    </a:cubicBezTo>
                    <a:cubicBezTo>
                      <a:pt x="36078" y="25503"/>
                      <a:pt x="55449" y="20083"/>
                      <a:pt x="77043" y="14840"/>
                    </a:cubicBezTo>
                    <a:cubicBezTo>
                      <a:pt x="98636" y="9597"/>
                      <a:pt x="118275" y="5954"/>
                      <a:pt x="132581" y="3199"/>
                    </a:cubicBezTo>
                    <a:cubicBezTo>
                      <a:pt x="140246" y="1524"/>
                      <a:pt x="148030" y="454"/>
                      <a:pt x="155863" y="0"/>
                    </a:cubicBezTo>
                    <a:cubicBezTo>
                      <a:pt x="148433" y="2486"/>
                      <a:pt x="140829" y="4417"/>
                      <a:pt x="133114" y="5776"/>
                    </a:cubicBezTo>
                    <a:cubicBezTo>
                      <a:pt x="118897" y="8886"/>
                      <a:pt x="99347" y="13240"/>
                      <a:pt x="77843" y="18394"/>
                    </a:cubicBezTo>
                    <a:cubicBezTo>
                      <a:pt x="56338" y="23548"/>
                      <a:pt x="36966" y="28613"/>
                      <a:pt x="22926" y="32257"/>
                    </a:cubicBezTo>
                    <a:cubicBezTo>
                      <a:pt x="15428" y="34605"/>
                      <a:pt x="7765" y="36387"/>
                      <a:pt x="0" y="37588"/>
                    </a:cubicBezTo>
                    <a:close/>
                  </a:path>
                </a:pathLst>
              </a:custGeom>
              <a:solidFill>
                <a:srgbClr val="263238"/>
              </a:solidFill>
              <a:ln w="8886" cap="flat">
                <a:noFill/>
                <a:prstDash val="solid"/>
                <a:miter/>
              </a:ln>
            </p:spPr>
            <p:txBody>
              <a:bodyPr rtlCol="1" anchor="ctr"/>
              <a:lstStyle/>
              <a:p>
                <a:endParaRPr lang="ar-SA"/>
              </a:p>
            </p:txBody>
          </p:sp>
          <p:sp>
            <p:nvSpPr>
              <p:cNvPr id="979" name="Freeform: Shape 978">
                <a:extLst>
                  <a:ext uri="{FF2B5EF4-FFF2-40B4-BE49-F238E27FC236}">
                    <a16:creationId xmlns:a16="http://schemas.microsoft.com/office/drawing/2014/main" id="{CA74DEB9-6AA2-49BA-B85D-941498C16556}"/>
                  </a:ext>
                </a:extLst>
              </p:cNvPr>
              <p:cNvSpPr/>
              <p:nvPr/>
            </p:nvSpPr>
            <p:spPr>
              <a:xfrm>
                <a:off x="5773231" y="4310118"/>
                <a:ext cx="357737" cy="302586"/>
              </a:xfrm>
              <a:custGeom>
                <a:avLst/>
                <a:gdLst>
                  <a:gd name="connsiteX0" fmla="*/ 344008 w 357737"/>
                  <a:gd name="connsiteY0" fmla="*/ 22780 h 302586"/>
                  <a:gd name="connsiteX1" fmla="*/ 256924 w 357737"/>
                  <a:gd name="connsiteY1" fmla="*/ 209 h 302586"/>
                  <a:gd name="connsiteX2" fmla="*/ 161665 w 357737"/>
                  <a:gd name="connsiteY2" fmla="*/ 25268 h 302586"/>
                  <a:gd name="connsiteX3" fmla="*/ 30860 w 357737"/>
                  <a:gd name="connsiteY3" fmla="*/ 128169 h 302586"/>
                  <a:gd name="connsiteX4" fmla="*/ 12466 w 357737"/>
                  <a:gd name="connsiteY4" fmla="*/ 288920 h 302586"/>
                  <a:gd name="connsiteX5" fmla="*/ 22862 w 357737"/>
                  <a:gd name="connsiteY5" fmla="*/ 301627 h 302586"/>
                  <a:gd name="connsiteX6" fmla="*/ 40102 w 357737"/>
                  <a:gd name="connsiteY6" fmla="*/ 300294 h 302586"/>
                  <a:gd name="connsiteX7" fmla="*/ 211693 w 357737"/>
                  <a:gd name="connsiteY7" fmla="*/ 231960 h 302586"/>
                  <a:gd name="connsiteX8" fmla="*/ 343564 w 357737"/>
                  <a:gd name="connsiteY8" fmla="*/ 105865 h 302586"/>
                  <a:gd name="connsiteX9" fmla="*/ 357426 w 357737"/>
                  <a:gd name="connsiteY9" fmla="*/ 64100 h 302586"/>
                  <a:gd name="connsiteX10" fmla="*/ 344008 w 357737"/>
                  <a:gd name="connsiteY10" fmla="*/ 23224 h 30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737" h="302586">
                    <a:moveTo>
                      <a:pt x="344008" y="22780"/>
                    </a:moveTo>
                    <a:cubicBezTo>
                      <a:pt x="317349" y="2875"/>
                      <a:pt x="289892" y="-1035"/>
                      <a:pt x="256924" y="209"/>
                    </a:cubicBezTo>
                    <a:cubicBezTo>
                      <a:pt x="223890" y="2572"/>
                      <a:pt x="191585" y="11070"/>
                      <a:pt x="161665" y="25268"/>
                    </a:cubicBezTo>
                    <a:cubicBezTo>
                      <a:pt x="110124" y="47839"/>
                      <a:pt x="61695" y="81073"/>
                      <a:pt x="30860" y="128169"/>
                    </a:cubicBezTo>
                    <a:cubicBezTo>
                      <a:pt x="25" y="175266"/>
                      <a:pt x="-10638" y="237647"/>
                      <a:pt x="12466" y="288920"/>
                    </a:cubicBezTo>
                    <a:cubicBezTo>
                      <a:pt x="14244" y="294294"/>
                      <a:pt x="17947" y="298820"/>
                      <a:pt x="22862" y="301627"/>
                    </a:cubicBezTo>
                    <a:cubicBezTo>
                      <a:pt x="28583" y="303266"/>
                      <a:pt x="34701" y="302793"/>
                      <a:pt x="40102" y="300294"/>
                    </a:cubicBezTo>
                    <a:cubicBezTo>
                      <a:pt x="98750" y="281189"/>
                      <a:pt x="157754" y="261906"/>
                      <a:pt x="211693" y="231960"/>
                    </a:cubicBezTo>
                    <a:cubicBezTo>
                      <a:pt x="265632" y="202014"/>
                      <a:pt x="314684" y="160338"/>
                      <a:pt x="343564" y="105865"/>
                    </a:cubicBezTo>
                    <a:cubicBezTo>
                      <a:pt x="351038" y="93059"/>
                      <a:pt x="355759" y="78835"/>
                      <a:pt x="357426" y="64100"/>
                    </a:cubicBezTo>
                    <a:cubicBezTo>
                      <a:pt x="359066" y="49177"/>
                      <a:pt x="354173" y="34273"/>
                      <a:pt x="344008" y="23224"/>
                    </a:cubicBezTo>
                  </a:path>
                </a:pathLst>
              </a:custGeom>
              <a:solidFill>
                <a:srgbClr val="E8505B"/>
              </a:solidFill>
              <a:ln w="8886" cap="flat">
                <a:noFill/>
                <a:prstDash val="solid"/>
                <a:miter/>
              </a:ln>
            </p:spPr>
            <p:txBody>
              <a:bodyPr rtlCol="1" anchor="ctr"/>
              <a:lstStyle/>
              <a:p>
                <a:endParaRPr lang="ar-SA"/>
              </a:p>
            </p:txBody>
          </p:sp>
          <p:sp>
            <p:nvSpPr>
              <p:cNvPr id="980" name="Freeform: Shape 979">
                <a:extLst>
                  <a:ext uri="{FF2B5EF4-FFF2-40B4-BE49-F238E27FC236}">
                    <a16:creationId xmlns:a16="http://schemas.microsoft.com/office/drawing/2014/main" id="{FB701D44-BEA6-4B0B-B63F-99A281E70A6C}"/>
                  </a:ext>
                </a:extLst>
              </p:cNvPr>
              <p:cNvSpPr/>
              <p:nvPr/>
            </p:nvSpPr>
            <p:spPr>
              <a:xfrm>
                <a:off x="5793517" y="4326500"/>
                <a:ext cx="324255" cy="285245"/>
              </a:xfrm>
              <a:custGeom>
                <a:avLst/>
                <a:gdLst>
                  <a:gd name="connsiteX0" fmla="*/ 324255 w 324255"/>
                  <a:gd name="connsiteY0" fmla="*/ 0 h 285245"/>
                  <a:gd name="connsiteX1" fmla="*/ 319990 w 324255"/>
                  <a:gd name="connsiteY1" fmla="*/ 1777 h 285245"/>
                  <a:gd name="connsiteX2" fmla="*/ 307727 w 324255"/>
                  <a:gd name="connsiteY2" fmla="*/ 5954 h 285245"/>
                  <a:gd name="connsiteX3" fmla="*/ 298841 w 324255"/>
                  <a:gd name="connsiteY3" fmla="*/ 8975 h 285245"/>
                  <a:gd name="connsiteX4" fmla="*/ 288444 w 324255"/>
                  <a:gd name="connsiteY4" fmla="*/ 12974 h 285245"/>
                  <a:gd name="connsiteX5" fmla="*/ 263385 w 324255"/>
                  <a:gd name="connsiteY5" fmla="*/ 23371 h 285245"/>
                  <a:gd name="connsiteX6" fmla="*/ 248990 w 324255"/>
                  <a:gd name="connsiteY6" fmla="*/ 29946 h 285245"/>
                  <a:gd name="connsiteX7" fmla="*/ 233794 w 324255"/>
                  <a:gd name="connsiteY7" fmla="*/ 37766 h 285245"/>
                  <a:gd name="connsiteX8" fmla="*/ 200916 w 324255"/>
                  <a:gd name="connsiteY8" fmla="*/ 56427 h 285245"/>
                  <a:gd name="connsiteX9" fmla="*/ 131515 w 324255"/>
                  <a:gd name="connsiteY9" fmla="*/ 107878 h 285245"/>
                  <a:gd name="connsiteX10" fmla="*/ 71622 w 324255"/>
                  <a:gd name="connsiteY10" fmla="*/ 170081 h 285245"/>
                  <a:gd name="connsiteX11" fmla="*/ 48963 w 324255"/>
                  <a:gd name="connsiteY11" fmla="*/ 200294 h 285245"/>
                  <a:gd name="connsiteX12" fmla="*/ 39277 w 324255"/>
                  <a:gd name="connsiteY12" fmla="*/ 214334 h 285245"/>
                  <a:gd name="connsiteX13" fmla="*/ 30924 w 324255"/>
                  <a:gd name="connsiteY13" fmla="*/ 227841 h 285245"/>
                  <a:gd name="connsiteX14" fmla="*/ 17417 w 324255"/>
                  <a:gd name="connsiteY14" fmla="*/ 251389 h 285245"/>
                  <a:gd name="connsiteX15" fmla="*/ 12085 w 324255"/>
                  <a:gd name="connsiteY15" fmla="*/ 261164 h 285245"/>
                  <a:gd name="connsiteX16" fmla="*/ 7998 w 324255"/>
                  <a:gd name="connsiteY16" fmla="*/ 269606 h 285245"/>
                  <a:gd name="connsiteX17" fmla="*/ 2222 w 324255"/>
                  <a:gd name="connsiteY17" fmla="*/ 281246 h 285245"/>
                  <a:gd name="connsiteX18" fmla="*/ 0 w 324255"/>
                  <a:gd name="connsiteY18" fmla="*/ 285245 h 285245"/>
                  <a:gd name="connsiteX19" fmla="*/ 1599 w 324255"/>
                  <a:gd name="connsiteY19" fmla="*/ 280980 h 285245"/>
                  <a:gd name="connsiteX20" fmla="*/ 6754 w 324255"/>
                  <a:gd name="connsiteY20" fmla="*/ 268984 h 285245"/>
                  <a:gd name="connsiteX21" fmla="*/ 10486 w 324255"/>
                  <a:gd name="connsiteY21" fmla="*/ 260097 h 285245"/>
                  <a:gd name="connsiteX22" fmla="*/ 15640 w 324255"/>
                  <a:gd name="connsiteY22" fmla="*/ 250145 h 285245"/>
                  <a:gd name="connsiteX23" fmla="*/ 28702 w 324255"/>
                  <a:gd name="connsiteY23" fmla="*/ 226241 h 285245"/>
                  <a:gd name="connsiteX24" fmla="*/ 36878 w 324255"/>
                  <a:gd name="connsiteY24" fmla="*/ 212557 h 285245"/>
                  <a:gd name="connsiteX25" fmla="*/ 46474 w 324255"/>
                  <a:gd name="connsiteY25" fmla="*/ 198250 h 285245"/>
                  <a:gd name="connsiteX26" fmla="*/ 68957 w 324255"/>
                  <a:gd name="connsiteY26" fmla="*/ 167682 h 285245"/>
                  <a:gd name="connsiteX27" fmla="*/ 129116 w 324255"/>
                  <a:gd name="connsiteY27" fmla="*/ 104768 h 285245"/>
                  <a:gd name="connsiteX28" fmla="*/ 199139 w 324255"/>
                  <a:gd name="connsiteY28" fmla="*/ 53139 h 285245"/>
                  <a:gd name="connsiteX29" fmla="*/ 232373 w 324255"/>
                  <a:gd name="connsiteY29" fmla="*/ 34656 h 285245"/>
                  <a:gd name="connsiteX30" fmla="*/ 247746 w 324255"/>
                  <a:gd name="connsiteY30" fmla="*/ 27014 h 285245"/>
                  <a:gd name="connsiteX31" fmla="*/ 262319 w 324255"/>
                  <a:gd name="connsiteY31" fmla="*/ 20616 h 285245"/>
                  <a:gd name="connsiteX32" fmla="*/ 287733 w 324255"/>
                  <a:gd name="connsiteY32" fmla="*/ 10752 h 285245"/>
                  <a:gd name="connsiteX33" fmla="*/ 298308 w 324255"/>
                  <a:gd name="connsiteY33" fmla="*/ 6931 h 285245"/>
                  <a:gd name="connsiteX34" fmla="*/ 307194 w 324255"/>
                  <a:gd name="connsiteY34" fmla="*/ 4265 h 285245"/>
                  <a:gd name="connsiteX35" fmla="*/ 319723 w 324255"/>
                  <a:gd name="connsiteY35" fmla="*/ 711 h 285245"/>
                  <a:gd name="connsiteX36" fmla="*/ 324255 w 324255"/>
                  <a:gd name="connsiteY36" fmla="*/ 0 h 28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4255" h="285245">
                    <a:moveTo>
                      <a:pt x="324255" y="0"/>
                    </a:moveTo>
                    <a:cubicBezTo>
                      <a:pt x="322907" y="754"/>
                      <a:pt x="321475" y="1351"/>
                      <a:pt x="319990" y="1777"/>
                    </a:cubicBezTo>
                    <a:lnTo>
                      <a:pt x="307727" y="5954"/>
                    </a:lnTo>
                    <a:lnTo>
                      <a:pt x="298841" y="8975"/>
                    </a:lnTo>
                    <a:lnTo>
                      <a:pt x="288444" y="12974"/>
                    </a:lnTo>
                    <a:cubicBezTo>
                      <a:pt x="281069" y="15995"/>
                      <a:pt x="272449" y="19016"/>
                      <a:pt x="263385" y="23371"/>
                    </a:cubicBezTo>
                    <a:lnTo>
                      <a:pt x="248990" y="29946"/>
                    </a:lnTo>
                    <a:cubicBezTo>
                      <a:pt x="244014" y="32257"/>
                      <a:pt x="239038" y="35100"/>
                      <a:pt x="233794" y="37766"/>
                    </a:cubicBezTo>
                    <a:cubicBezTo>
                      <a:pt x="223131" y="43009"/>
                      <a:pt x="212379" y="49674"/>
                      <a:pt x="200916" y="56427"/>
                    </a:cubicBezTo>
                    <a:cubicBezTo>
                      <a:pt x="176516" y="71799"/>
                      <a:pt x="153315" y="88999"/>
                      <a:pt x="131515" y="107878"/>
                    </a:cubicBezTo>
                    <a:cubicBezTo>
                      <a:pt x="109990" y="127051"/>
                      <a:pt x="89967" y="147846"/>
                      <a:pt x="71622" y="170081"/>
                    </a:cubicBezTo>
                    <a:cubicBezTo>
                      <a:pt x="63447" y="180567"/>
                      <a:pt x="55449" y="190430"/>
                      <a:pt x="48963" y="200294"/>
                    </a:cubicBezTo>
                    <a:cubicBezTo>
                      <a:pt x="45586" y="205181"/>
                      <a:pt x="42120" y="209713"/>
                      <a:pt x="39277" y="214334"/>
                    </a:cubicBezTo>
                    <a:lnTo>
                      <a:pt x="30924" y="227841"/>
                    </a:lnTo>
                    <a:cubicBezTo>
                      <a:pt x="25414" y="236194"/>
                      <a:pt x="21327" y="244369"/>
                      <a:pt x="17417" y="251389"/>
                    </a:cubicBezTo>
                    <a:cubicBezTo>
                      <a:pt x="15462" y="254855"/>
                      <a:pt x="13596" y="258142"/>
                      <a:pt x="12085" y="261164"/>
                    </a:cubicBezTo>
                    <a:cubicBezTo>
                      <a:pt x="10575" y="264185"/>
                      <a:pt x="9241" y="267029"/>
                      <a:pt x="7998" y="269606"/>
                    </a:cubicBezTo>
                    <a:lnTo>
                      <a:pt x="2222" y="281246"/>
                    </a:lnTo>
                    <a:cubicBezTo>
                      <a:pt x="1600" y="282642"/>
                      <a:pt x="857" y="283980"/>
                      <a:pt x="0" y="285245"/>
                    </a:cubicBezTo>
                    <a:cubicBezTo>
                      <a:pt x="375" y="283769"/>
                      <a:pt x="912" y="282339"/>
                      <a:pt x="1599" y="280980"/>
                    </a:cubicBezTo>
                    <a:lnTo>
                      <a:pt x="6754" y="268984"/>
                    </a:lnTo>
                    <a:lnTo>
                      <a:pt x="10486" y="260097"/>
                    </a:lnTo>
                    <a:cubicBezTo>
                      <a:pt x="11996" y="256987"/>
                      <a:pt x="13773" y="253699"/>
                      <a:pt x="15640" y="250145"/>
                    </a:cubicBezTo>
                    <a:cubicBezTo>
                      <a:pt x="19372" y="243036"/>
                      <a:pt x="23282" y="234772"/>
                      <a:pt x="28702" y="226241"/>
                    </a:cubicBezTo>
                    <a:lnTo>
                      <a:pt x="36878" y="212557"/>
                    </a:lnTo>
                    <a:cubicBezTo>
                      <a:pt x="39721" y="207847"/>
                      <a:pt x="43098" y="203226"/>
                      <a:pt x="46474" y="198250"/>
                    </a:cubicBezTo>
                    <a:cubicBezTo>
                      <a:pt x="52873" y="188297"/>
                      <a:pt x="60870" y="178345"/>
                      <a:pt x="68957" y="167682"/>
                    </a:cubicBezTo>
                    <a:cubicBezTo>
                      <a:pt x="87331" y="145167"/>
                      <a:pt x="107446" y="124131"/>
                      <a:pt x="129116" y="104768"/>
                    </a:cubicBezTo>
                    <a:cubicBezTo>
                      <a:pt x="151042" y="85717"/>
                      <a:pt x="174457" y="68452"/>
                      <a:pt x="199139" y="53139"/>
                    </a:cubicBezTo>
                    <a:cubicBezTo>
                      <a:pt x="210691" y="46475"/>
                      <a:pt x="221620" y="39810"/>
                      <a:pt x="232373" y="34656"/>
                    </a:cubicBezTo>
                    <a:cubicBezTo>
                      <a:pt x="237704" y="32079"/>
                      <a:pt x="242770" y="29235"/>
                      <a:pt x="247746" y="27014"/>
                    </a:cubicBezTo>
                    <a:lnTo>
                      <a:pt x="262319" y="20616"/>
                    </a:lnTo>
                    <a:cubicBezTo>
                      <a:pt x="271205" y="16350"/>
                      <a:pt x="280091" y="13507"/>
                      <a:pt x="287733" y="10752"/>
                    </a:cubicBezTo>
                    <a:cubicBezTo>
                      <a:pt x="291554" y="9330"/>
                      <a:pt x="295020" y="7997"/>
                      <a:pt x="298308" y="6931"/>
                    </a:cubicBezTo>
                    <a:lnTo>
                      <a:pt x="307194" y="4265"/>
                    </a:lnTo>
                    <a:lnTo>
                      <a:pt x="319723" y="711"/>
                    </a:lnTo>
                    <a:cubicBezTo>
                      <a:pt x="321208" y="332"/>
                      <a:pt x="322726" y="94"/>
                      <a:pt x="324255" y="0"/>
                    </a:cubicBezTo>
                    <a:close/>
                  </a:path>
                </a:pathLst>
              </a:custGeom>
              <a:solidFill>
                <a:srgbClr val="263238"/>
              </a:solidFill>
              <a:ln w="8886" cap="flat">
                <a:noFill/>
                <a:prstDash val="solid"/>
                <a:miter/>
              </a:ln>
            </p:spPr>
            <p:txBody>
              <a:bodyPr rtlCol="1" anchor="ctr"/>
              <a:lstStyle/>
              <a:p>
                <a:endParaRPr lang="ar-SA"/>
              </a:p>
            </p:txBody>
          </p:sp>
          <p:sp>
            <p:nvSpPr>
              <p:cNvPr id="981" name="Freeform: Shape 980">
                <a:extLst>
                  <a:ext uri="{FF2B5EF4-FFF2-40B4-BE49-F238E27FC236}">
                    <a16:creationId xmlns:a16="http://schemas.microsoft.com/office/drawing/2014/main" id="{EF50D80B-3A8F-4DB8-90A6-18F2C218A6FD}"/>
                  </a:ext>
                </a:extLst>
              </p:cNvPr>
              <p:cNvSpPr/>
              <p:nvPr/>
            </p:nvSpPr>
            <p:spPr>
              <a:xfrm>
                <a:off x="5783475" y="4437932"/>
                <a:ext cx="128938" cy="37677"/>
              </a:xfrm>
              <a:custGeom>
                <a:avLst/>
                <a:gdLst>
                  <a:gd name="connsiteX0" fmla="*/ 128938 w 128938"/>
                  <a:gd name="connsiteY0" fmla="*/ 0 h 37677"/>
                  <a:gd name="connsiteX1" fmla="*/ 64958 w 128938"/>
                  <a:gd name="connsiteY1" fmla="*/ 20616 h 37677"/>
                  <a:gd name="connsiteX2" fmla="*/ 0 w 128938"/>
                  <a:gd name="connsiteY2" fmla="*/ 37677 h 37677"/>
                  <a:gd name="connsiteX3" fmla="*/ 128938 w 128938"/>
                  <a:gd name="connsiteY3" fmla="*/ 0 h 37677"/>
                </a:gdLst>
                <a:ahLst/>
                <a:cxnLst>
                  <a:cxn ang="0">
                    <a:pos x="connsiteX0" y="connsiteY0"/>
                  </a:cxn>
                  <a:cxn ang="0">
                    <a:pos x="connsiteX1" y="connsiteY1"/>
                  </a:cxn>
                  <a:cxn ang="0">
                    <a:pos x="connsiteX2" y="connsiteY2"/>
                  </a:cxn>
                  <a:cxn ang="0">
                    <a:pos x="connsiteX3" y="connsiteY3"/>
                  </a:cxn>
                </a:cxnLst>
                <a:rect l="l" t="t" r="r" b="b"/>
                <a:pathLst>
                  <a:path w="128938" h="37677">
                    <a:moveTo>
                      <a:pt x="128938" y="0"/>
                    </a:moveTo>
                    <a:cubicBezTo>
                      <a:pt x="108005" y="8040"/>
                      <a:pt x="86646" y="14923"/>
                      <a:pt x="64958" y="20616"/>
                    </a:cubicBezTo>
                    <a:cubicBezTo>
                      <a:pt x="43630" y="27476"/>
                      <a:pt x="21946" y="33171"/>
                      <a:pt x="0" y="37677"/>
                    </a:cubicBezTo>
                    <a:cubicBezTo>
                      <a:pt x="42248" y="22738"/>
                      <a:pt x="85293" y="10159"/>
                      <a:pt x="128938" y="0"/>
                    </a:cubicBezTo>
                    <a:close/>
                  </a:path>
                </a:pathLst>
              </a:custGeom>
              <a:solidFill>
                <a:srgbClr val="263238"/>
              </a:solidFill>
              <a:ln w="8886" cap="flat">
                <a:noFill/>
                <a:prstDash val="solid"/>
                <a:miter/>
              </a:ln>
            </p:spPr>
            <p:txBody>
              <a:bodyPr rtlCol="1" anchor="ctr"/>
              <a:lstStyle/>
              <a:p>
                <a:endParaRPr lang="ar-SA"/>
              </a:p>
            </p:txBody>
          </p:sp>
          <p:sp>
            <p:nvSpPr>
              <p:cNvPr id="982" name="Freeform: Shape 981">
                <a:extLst>
                  <a:ext uri="{FF2B5EF4-FFF2-40B4-BE49-F238E27FC236}">
                    <a16:creationId xmlns:a16="http://schemas.microsoft.com/office/drawing/2014/main" id="{8D1D839D-9EA5-4757-A5E0-0BA2AB2C0160}"/>
                  </a:ext>
                </a:extLst>
              </p:cNvPr>
              <p:cNvSpPr/>
              <p:nvPr/>
            </p:nvSpPr>
            <p:spPr>
              <a:xfrm>
                <a:off x="5908285" y="4443086"/>
                <a:ext cx="5555" cy="135958"/>
              </a:xfrm>
              <a:custGeom>
                <a:avLst/>
                <a:gdLst>
                  <a:gd name="connsiteX0" fmla="*/ 1463 w 5555"/>
                  <a:gd name="connsiteY0" fmla="*/ 135958 h 135958"/>
                  <a:gd name="connsiteX1" fmla="*/ 41 w 5555"/>
                  <a:gd name="connsiteY1" fmla="*/ 116053 h 135958"/>
                  <a:gd name="connsiteX2" fmla="*/ 41 w 5555"/>
                  <a:gd name="connsiteY2" fmla="*/ 67890 h 135958"/>
                  <a:gd name="connsiteX3" fmla="*/ 2529 w 5555"/>
                  <a:gd name="connsiteY3" fmla="*/ 19816 h 135958"/>
                  <a:gd name="connsiteX4" fmla="*/ 5106 w 5555"/>
                  <a:gd name="connsiteY4" fmla="*/ 0 h 135958"/>
                  <a:gd name="connsiteX5" fmla="*/ 5106 w 5555"/>
                  <a:gd name="connsiteY5" fmla="*/ 19905 h 135958"/>
                  <a:gd name="connsiteX6" fmla="*/ 3595 w 5555"/>
                  <a:gd name="connsiteY6" fmla="*/ 67979 h 135958"/>
                  <a:gd name="connsiteX7" fmla="*/ 2351 w 5555"/>
                  <a:gd name="connsiteY7" fmla="*/ 116053 h 135958"/>
                  <a:gd name="connsiteX8" fmla="*/ 1463 w 5555"/>
                  <a:gd name="connsiteY8" fmla="*/ 135958 h 13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5" h="135958">
                    <a:moveTo>
                      <a:pt x="1463" y="135958"/>
                    </a:moveTo>
                    <a:cubicBezTo>
                      <a:pt x="326" y="129387"/>
                      <a:pt x="-150" y="122719"/>
                      <a:pt x="41" y="116053"/>
                    </a:cubicBezTo>
                    <a:cubicBezTo>
                      <a:pt x="41" y="103701"/>
                      <a:pt x="41" y="86640"/>
                      <a:pt x="41" y="67890"/>
                    </a:cubicBezTo>
                    <a:cubicBezTo>
                      <a:pt x="41" y="49140"/>
                      <a:pt x="1552" y="32346"/>
                      <a:pt x="2529" y="19816"/>
                    </a:cubicBezTo>
                    <a:cubicBezTo>
                      <a:pt x="2715" y="13141"/>
                      <a:pt x="3579" y="6501"/>
                      <a:pt x="5106" y="0"/>
                    </a:cubicBezTo>
                    <a:cubicBezTo>
                      <a:pt x="5705" y="6621"/>
                      <a:pt x="5705" y="13283"/>
                      <a:pt x="5106" y="19905"/>
                    </a:cubicBezTo>
                    <a:cubicBezTo>
                      <a:pt x="4662" y="33412"/>
                      <a:pt x="4128" y="49851"/>
                      <a:pt x="3595" y="67979"/>
                    </a:cubicBezTo>
                    <a:cubicBezTo>
                      <a:pt x="3062" y="86107"/>
                      <a:pt x="2706" y="102546"/>
                      <a:pt x="2351" y="116053"/>
                    </a:cubicBezTo>
                    <a:cubicBezTo>
                      <a:pt x="2673" y="122701"/>
                      <a:pt x="2376" y="129365"/>
                      <a:pt x="1463" y="135958"/>
                    </a:cubicBezTo>
                    <a:close/>
                  </a:path>
                </a:pathLst>
              </a:custGeom>
              <a:solidFill>
                <a:srgbClr val="263238"/>
              </a:solidFill>
              <a:ln w="8886" cap="flat">
                <a:noFill/>
                <a:prstDash val="solid"/>
                <a:miter/>
              </a:ln>
            </p:spPr>
            <p:txBody>
              <a:bodyPr rtlCol="1" anchor="ctr"/>
              <a:lstStyle/>
              <a:p>
                <a:endParaRPr lang="ar-SA"/>
              </a:p>
            </p:txBody>
          </p:sp>
          <p:sp>
            <p:nvSpPr>
              <p:cNvPr id="983" name="Freeform: Shape 982">
                <a:extLst>
                  <a:ext uri="{FF2B5EF4-FFF2-40B4-BE49-F238E27FC236}">
                    <a16:creationId xmlns:a16="http://schemas.microsoft.com/office/drawing/2014/main" id="{6AB2D7E1-5246-4F36-9264-4571C9AFA65F}"/>
                  </a:ext>
                </a:extLst>
              </p:cNvPr>
              <p:cNvSpPr/>
              <p:nvPr/>
            </p:nvSpPr>
            <p:spPr>
              <a:xfrm>
                <a:off x="6019648" y="4362667"/>
                <a:ext cx="11291" cy="154796"/>
              </a:xfrm>
              <a:custGeom>
                <a:avLst/>
                <a:gdLst>
                  <a:gd name="connsiteX0" fmla="*/ 10951 w 11291"/>
                  <a:gd name="connsiteY0" fmla="*/ 154797 h 154796"/>
                  <a:gd name="connsiteX1" fmla="*/ 3842 w 11291"/>
                  <a:gd name="connsiteY1" fmla="*/ 77487 h 154796"/>
                  <a:gd name="connsiteX2" fmla="*/ 287 w 11291"/>
                  <a:gd name="connsiteY2" fmla="*/ 0 h 154796"/>
                  <a:gd name="connsiteX3" fmla="*/ 7485 w 11291"/>
                  <a:gd name="connsiteY3" fmla="*/ 77221 h 154796"/>
                  <a:gd name="connsiteX4" fmla="*/ 10951 w 11291"/>
                  <a:gd name="connsiteY4" fmla="*/ 154797 h 154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1" h="154796">
                    <a:moveTo>
                      <a:pt x="10951" y="154797"/>
                    </a:moveTo>
                    <a:cubicBezTo>
                      <a:pt x="9973" y="154797"/>
                      <a:pt x="6774" y="120230"/>
                      <a:pt x="3842" y="77487"/>
                    </a:cubicBezTo>
                    <a:cubicBezTo>
                      <a:pt x="909" y="34745"/>
                      <a:pt x="-690" y="89"/>
                      <a:pt x="287" y="0"/>
                    </a:cubicBezTo>
                    <a:cubicBezTo>
                      <a:pt x="1265" y="-89"/>
                      <a:pt x="4464" y="34478"/>
                      <a:pt x="7485" y="77221"/>
                    </a:cubicBezTo>
                    <a:cubicBezTo>
                      <a:pt x="10506" y="119963"/>
                      <a:pt x="12017" y="154708"/>
                      <a:pt x="10951" y="154797"/>
                    </a:cubicBezTo>
                    <a:close/>
                  </a:path>
                </a:pathLst>
              </a:custGeom>
              <a:solidFill>
                <a:srgbClr val="263238"/>
              </a:solidFill>
              <a:ln w="8886" cap="flat">
                <a:noFill/>
                <a:prstDash val="solid"/>
                <a:miter/>
              </a:ln>
            </p:spPr>
            <p:txBody>
              <a:bodyPr rtlCol="1" anchor="ctr"/>
              <a:lstStyle/>
              <a:p>
                <a:endParaRPr lang="ar-SA"/>
              </a:p>
            </p:txBody>
          </p:sp>
          <p:sp>
            <p:nvSpPr>
              <p:cNvPr id="984" name="Freeform: Shape 983">
                <a:extLst>
                  <a:ext uri="{FF2B5EF4-FFF2-40B4-BE49-F238E27FC236}">
                    <a16:creationId xmlns:a16="http://schemas.microsoft.com/office/drawing/2014/main" id="{C8491F32-1492-4F90-A32D-815A9FB184AB}"/>
                  </a:ext>
                </a:extLst>
              </p:cNvPr>
              <p:cNvSpPr/>
              <p:nvPr/>
            </p:nvSpPr>
            <p:spPr>
              <a:xfrm>
                <a:off x="5880156" y="4358451"/>
                <a:ext cx="139600" cy="6301"/>
              </a:xfrm>
              <a:custGeom>
                <a:avLst/>
                <a:gdLst>
                  <a:gd name="connsiteX0" fmla="*/ 0 w 139600"/>
                  <a:gd name="connsiteY0" fmla="*/ 839 h 6301"/>
                  <a:gd name="connsiteX1" fmla="*/ 20527 w 139600"/>
                  <a:gd name="connsiteY1" fmla="*/ 217 h 6301"/>
                  <a:gd name="connsiteX2" fmla="*/ 69845 w 139600"/>
                  <a:gd name="connsiteY2" fmla="*/ 1283 h 6301"/>
                  <a:gd name="connsiteX3" fmla="*/ 119163 w 139600"/>
                  <a:gd name="connsiteY3" fmla="*/ 3505 h 6301"/>
                  <a:gd name="connsiteX4" fmla="*/ 139601 w 139600"/>
                  <a:gd name="connsiteY4" fmla="*/ 5460 h 6301"/>
                  <a:gd name="connsiteX5" fmla="*/ 119074 w 139600"/>
                  <a:gd name="connsiteY5" fmla="*/ 6082 h 6301"/>
                  <a:gd name="connsiteX6" fmla="*/ 69756 w 139600"/>
                  <a:gd name="connsiteY6" fmla="*/ 5015 h 6301"/>
                  <a:gd name="connsiteX7" fmla="*/ 20349 w 139600"/>
                  <a:gd name="connsiteY7" fmla="*/ 2794 h 6301"/>
                  <a:gd name="connsiteX8" fmla="*/ 0 w 139600"/>
                  <a:gd name="connsiteY8" fmla="*/ 839 h 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00" h="6301">
                    <a:moveTo>
                      <a:pt x="0" y="839"/>
                    </a:moveTo>
                    <a:cubicBezTo>
                      <a:pt x="6808" y="-4"/>
                      <a:pt x="13680" y="-212"/>
                      <a:pt x="20527" y="217"/>
                    </a:cubicBezTo>
                    <a:cubicBezTo>
                      <a:pt x="33145" y="217"/>
                      <a:pt x="50562" y="661"/>
                      <a:pt x="69845" y="1283"/>
                    </a:cubicBezTo>
                    <a:cubicBezTo>
                      <a:pt x="89128" y="1905"/>
                      <a:pt x="106545" y="2705"/>
                      <a:pt x="119163" y="3505"/>
                    </a:cubicBezTo>
                    <a:cubicBezTo>
                      <a:pt x="126022" y="3509"/>
                      <a:pt x="132865" y="4163"/>
                      <a:pt x="139601" y="5460"/>
                    </a:cubicBezTo>
                    <a:cubicBezTo>
                      <a:pt x="132793" y="6306"/>
                      <a:pt x="125921" y="6515"/>
                      <a:pt x="119074" y="6082"/>
                    </a:cubicBezTo>
                    <a:cubicBezTo>
                      <a:pt x="106456" y="6082"/>
                      <a:pt x="89039" y="6082"/>
                      <a:pt x="69756" y="5015"/>
                    </a:cubicBezTo>
                    <a:cubicBezTo>
                      <a:pt x="50473" y="3949"/>
                      <a:pt x="32968" y="3593"/>
                      <a:pt x="20349" y="2794"/>
                    </a:cubicBezTo>
                    <a:cubicBezTo>
                      <a:pt x="13519" y="2795"/>
                      <a:pt x="6705" y="2141"/>
                      <a:pt x="0" y="839"/>
                    </a:cubicBezTo>
                    <a:close/>
                  </a:path>
                </a:pathLst>
              </a:custGeom>
              <a:solidFill>
                <a:srgbClr val="263238"/>
              </a:solidFill>
              <a:ln w="8886" cap="flat">
                <a:noFill/>
                <a:prstDash val="solid"/>
                <a:miter/>
              </a:ln>
            </p:spPr>
            <p:txBody>
              <a:bodyPr rtlCol="1" anchor="ctr"/>
              <a:lstStyle/>
              <a:p>
                <a:endParaRPr lang="ar-SA"/>
              </a:p>
            </p:txBody>
          </p:sp>
          <p:sp>
            <p:nvSpPr>
              <p:cNvPr id="985" name="Freeform: Shape 984">
                <a:extLst>
                  <a:ext uri="{FF2B5EF4-FFF2-40B4-BE49-F238E27FC236}">
                    <a16:creationId xmlns:a16="http://schemas.microsoft.com/office/drawing/2014/main" id="{D1558139-CC44-4135-B64E-FE97090E0DA3}"/>
                  </a:ext>
                </a:extLst>
              </p:cNvPr>
              <p:cNvSpPr/>
              <p:nvPr/>
            </p:nvSpPr>
            <p:spPr>
              <a:xfrm>
                <a:off x="6180941" y="4389947"/>
                <a:ext cx="73677" cy="403519"/>
              </a:xfrm>
              <a:custGeom>
                <a:avLst/>
                <a:gdLst>
                  <a:gd name="connsiteX0" fmla="*/ 1345 w 73677"/>
                  <a:gd name="connsiteY0" fmla="*/ 403520 h 403519"/>
                  <a:gd name="connsiteX1" fmla="*/ 900 w 73677"/>
                  <a:gd name="connsiteY1" fmla="*/ 399343 h 403519"/>
                  <a:gd name="connsiteX2" fmla="*/ 367 w 73677"/>
                  <a:gd name="connsiteY2" fmla="*/ 387347 h 403519"/>
                  <a:gd name="connsiteX3" fmla="*/ 367 w 73677"/>
                  <a:gd name="connsiteY3" fmla="*/ 342917 h 403519"/>
                  <a:gd name="connsiteX4" fmla="*/ 4188 w 73677"/>
                  <a:gd name="connsiteY4" fmla="*/ 277425 h 403519"/>
                  <a:gd name="connsiteX5" fmla="*/ 14940 w 73677"/>
                  <a:gd name="connsiteY5" fmla="*/ 197450 h 403519"/>
                  <a:gd name="connsiteX6" fmla="*/ 32712 w 73677"/>
                  <a:gd name="connsiteY6" fmla="*/ 119075 h 403519"/>
                  <a:gd name="connsiteX7" fmla="*/ 51729 w 73677"/>
                  <a:gd name="connsiteY7" fmla="*/ 56249 h 403519"/>
                  <a:gd name="connsiteX8" fmla="*/ 67191 w 73677"/>
                  <a:gd name="connsiteY8" fmla="*/ 14840 h 403519"/>
                  <a:gd name="connsiteX9" fmla="*/ 71812 w 73677"/>
                  <a:gd name="connsiteY9" fmla="*/ 3732 h 403519"/>
                  <a:gd name="connsiteX10" fmla="*/ 73678 w 73677"/>
                  <a:gd name="connsiteY10" fmla="*/ 0 h 403519"/>
                  <a:gd name="connsiteX11" fmla="*/ 72523 w 73677"/>
                  <a:gd name="connsiteY11" fmla="*/ 3999 h 403519"/>
                  <a:gd name="connsiteX12" fmla="*/ 68524 w 73677"/>
                  <a:gd name="connsiteY12" fmla="*/ 15373 h 403519"/>
                  <a:gd name="connsiteX13" fmla="*/ 54217 w 73677"/>
                  <a:gd name="connsiteY13" fmla="*/ 57049 h 403519"/>
                  <a:gd name="connsiteX14" fmla="*/ 35912 w 73677"/>
                  <a:gd name="connsiteY14" fmla="*/ 119874 h 403519"/>
                  <a:gd name="connsiteX15" fmla="*/ 18939 w 73677"/>
                  <a:gd name="connsiteY15" fmla="*/ 198161 h 403519"/>
                  <a:gd name="connsiteX16" fmla="*/ 7920 w 73677"/>
                  <a:gd name="connsiteY16" fmla="*/ 277425 h 403519"/>
                  <a:gd name="connsiteX17" fmla="*/ 3388 w 73677"/>
                  <a:gd name="connsiteY17" fmla="*/ 342650 h 403519"/>
                  <a:gd name="connsiteX18" fmla="*/ 2322 w 73677"/>
                  <a:gd name="connsiteY18" fmla="*/ 387081 h 403519"/>
                  <a:gd name="connsiteX19" fmla="*/ 2322 w 73677"/>
                  <a:gd name="connsiteY19" fmla="*/ 399166 h 403519"/>
                  <a:gd name="connsiteX20" fmla="*/ 1345 w 73677"/>
                  <a:gd name="connsiteY20" fmla="*/ 403520 h 40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677" h="403519">
                    <a:moveTo>
                      <a:pt x="1345" y="403520"/>
                    </a:moveTo>
                    <a:cubicBezTo>
                      <a:pt x="1064" y="402145"/>
                      <a:pt x="915" y="400746"/>
                      <a:pt x="900" y="399343"/>
                    </a:cubicBezTo>
                    <a:cubicBezTo>
                      <a:pt x="900" y="396144"/>
                      <a:pt x="900" y="392235"/>
                      <a:pt x="367" y="387347"/>
                    </a:cubicBezTo>
                    <a:cubicBezTo>
                      <a:pt x="-77" y="376861"/>
                      <a:pt x="-166" y="361755"/>
                      <a:pt x="367" y="342917"/>
                    </a:cubicBezTo>
                    <a:cubicBezTo>
                      <a:pt x="900" y="324078"/>
                      <a:pt x="1967" y="302040"/>
                      <a:pt x="4188" y="277425"/>
                    </a:cubicBezTo>
                    <a:cubicBezTo>
                      <a:pt x="6410" y="252811"/>
                      <a:pt x="9964" y="225886"/>
                      <a:pt x="14940" y="197450"/>
                    </a:cubicBezTo>
                    <a:cubicBezTo>
                      <a:pt x="19917" y="169015"/>
                      <a:pt x="26048" y="142889"/>
                      <a:pt x="32712" y="119075"/>
                    </a:cubicBezTo>
                    <a:cubicBezTo>
                      <a:pt x="39377" y="95259"/>
                      <a:pt x="45597" y="73933"/>
                      <a:pt x="51729" y="56249"/>
                    </a:cubicBezTo>
                    <a:cubicBezTo>
                      <a:pt x="57860" y="38566"/>
                      <a:pt x="63192" y="24437"/>
                      <a:pt x="67191" y="14840"/>
                    </a:cubicBezTo>
                    <a:cubicBezTo>
                      <a:pt x="69057" y="10308"/>
                      <a:pt x="70656" y="6665"/>
                      <a:pt x="71812" y="3732"/>
                    </a:cubicBezTo>
                    <a:cubicBezTo>
                      <a:pt x="72314" y="2432"/>
                      <a:pt x="72939" y="1182"/>
                      <a:pt x="73678" y="0"/>
                    </a:cubicBezTo>
                    <a:cubicBezTo>
                      <a:pt x="73492" y="1383"/>
                      <a:pt x="73103" y="2730"/>
                      <a:pt x="72523" y="3999"/>
                    </a:cubicBezTo>
                    <a:lnTo>
                      <a:pt x="68524" y="15373"/>
                    </a:lnTo>
                    <a:cubicBezTo>
                      <a:pt x="64881" y="25148"/>
                      <a:pt x="59638" y="39366"/>
                      <a:pt x="54217" y="57049"/>
                    </a:cubicBezTo>
                    <a:cubicBezTo>
                      <a:pt x="48797" y="74733"/>
                      <a:pt x="42221" y="96059"/>
                      <a:pt x="35912" y="119874"/>
                    </a:cubicBezTo>
                    <a:cubicBezTo>
                      <a:pt x="29602" y="143689"/>
                      <a:pt x="23915" y="170170"/>
                      <a:pt x="18939" y="198161"/>
                    </a:cubicBezTo>
                    <a:cubicBezTo>
                      <a:pt x="13963" y="226152"/>
                      <a:pt x="10053" y="252900"/>
                      <a:pt x="7920" y="277425"/>
                    </a:cubicBezTo>
                    <a:cubicBezTo>
                      <a:pt x="5788" y="301951"/>
                      <a:pt x="4010" y="324078"/>
                      <a:pt x="3388" y="342650"/>
                    </a:cubicBezTo>
                    <a:cubicBezTo>
                      <a:pt x="2766" y="361222"/>
                      <a:pt x="2322" y="376328"/>
                      <a:pt x="2322" y="387081"/>
                    </a:cubicBezTo>
                    <a:cubicBezTo>
                      <a:pt x="2322" y="391968"/>
                      <a:pt x="2322" y="395967"/>
                      <a:pt x="2322" y="399166"/>
                    </a:cubicBezTo>
                    <a:cubicBezTo>
                      <a:pt x="2223" y="400659"/>
                      <a:pt x="1893" y="402128"/>
                      <a:pt x="1345" y="403520"/>
                    </a:cubicBezTo>
                    <a:close/>
                  </a:path>
                </a:pathLst>
              </a:custGeom>
              <a:solidFill>
                <a:srgbClr val="263238"/>
              </a:solidFill>
              <a:ln w="8886" cap="flat">
                <a:noFill/>
                <a:prstDash val="solid"/>
                <a:miter/>
              </a:ln>
            </p:spPr>
            <p:txBody>
              <a:bodyPr rtlCol="1" anchor="ctr"/>
              <a:lstStyle/>
              <a:p>
                <a:endParaRPr lang="ar-SA"/>
              </a:p>
            </p:txBody>
          </p:sp>
          <p:sp>
            <p:nvSpPr>
              <p:cNvPr id="986" name="Freeform: Shape 985">
                <a:extLst>
                  <a:ext uri="{FF2B5EF4-FFF2-40B4-BE49-F238E27FC236}">
                    <a16:creationId xmlns:a16="http://schemas.microsoft.com/office/drawing/2014/main" id="{D9CCE087-C75D-480F-B8EE-6D1BB95A2783}"/>
                  </a:ext>
                </a:extLst>
              </p:cNvPr>
              <p:cNvSpPr/>
              <p:nvPr/>
            </p:nvSpPr>
            <p:spPr>
              <a:xfrm>
                <a:off x="6105687" y="4584909"/>
                <a:ext cx="92682" cy="81219"/>
              </a:xfrm>
              <a:custGeom>
                <a:avLst/>
                <a:gdLst>
                  <a:gd name="connsiteX0" fmla="*/ 92682 w 92682"/>
                  <a:gd name="connsiteY0" fmla="*/ 0 h 81219"/>
                  <a:gd name="connsiteX1" fmla="*/ 80508 w 92682"/>
                  <a:gd name="connsiteY1" fmla="*/ 13329 h 81219"/>
                  <a:gd name="connsiteX2" fmla="*/ 48519 w 92682"/>
                  <a:gd name="connsiteY2" fmla="*/ 43098 h 81219"/>
                  <a:gd name="connsiteX3" fmla="*/ 14929 w 92682"/>
                  <a:gd name="connsiteY3" fmla="*/ 70823 h 81219"/>
                  <a:gd name="connsiteX4" fmla="*/ 0 w 92682"/>
                  <a:gd name="connsiteY4" fmla="*/ 81219 h 81219"/>
                  <a:gd name="connsiteX5" fmla="*/ 13240 w 92682"/>
                  <a:gd name="connsiteY5" fmla="*/ 68868 h 81219"/>
                  <a:gd name="connsiteX6" fmla="*/ 46119 w 92682"/>
                  <a:gd name="connsiteY6" fmla="*/ 40343 h 81219"/>
                  <a:gd name="connsiteX7" fmla="*/ 78731 w 92682"/>
                  <a:gd name="connsiteY7" fmla="*/ 11463 h 81219"/>
                  <a:gd name="connsiteX8" fmla="*/ 92682 w 92682"/>
                  <a:gd name="connsiteY8" fmla="*/ 0 h 8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2" h="81219">
                    <a:moveTo>
                      <a:pt x="92682" y="0"/>
                    </a:moveTo>
                    <a:cubicBezTo>
                      <a:pt x="89138" y="4886"/>
                      <a:pt x="85054" y="9357"/>
                      <a:pt x="80508" y="13329"/>
                    </a:cubicBezTo>
                    <a:cubicBezTo>
                      <a:pt x="72600" y="21238"/>
                      <a:pt x="61314" y="31813"/>
                      <a:pt x="48519" y="43098"/>
                    </a:cubicBezTo>
                    <a:cubicBezTo>
                      <a:pt x="35722" y="54383"/>
                      <a:pt x="23726" y="64069"/>
                      <a:pt x="14929" y="70823"/>
                    </a:cubicBezTo>
                    <a:cubicBezTo>
                      <a:pt x="10340" y="74814"/>
                      <a:pt x="5335" y="78299"/>
                      <a:pt x="0" y="81219"/>
                    </a:cubicBezTo>
                    <a:cubicBezTo>
                      <a:pt x="3999" y="76679"/>
                      <a:pt x="8434" y="72542"/>
                      <a:pt x="13240" y="68868"/>
                    </a:cubicBezTo>
                    <a:lnTo>
                      <a:pt x="46119" y="40343"/>
                    </a:lnTo>
                    <a:lnTo>
                      <a:pt x="78731" y="11463"/>
                    </a:lnTo>
                    <a:cubicBezTo>
                      <a:pt x="83010" y="7211"/>
                      <a:pt x="87681" y="3373"/>
                      <a:pt x="92682" y="0"/>
                    </a:cubicBezTo>
                    <a:close/>
                  </a:path>
                </a:pathLst>
              </a:custGeom>
              <a:solidFill>
                <a:srgbClr val="263238"/>
              </a:solidFill>
              <a:ln w="8886" cap="flat">
                <a:noFill/>
                <a:prstDash val="solid"/>
                <a:miter/>
              </a:ln>
            </p:spPr>
            <p:txBody>
              <a:bodyPr rtlCol="1" anchor="ctr"/>
              <a:lstStyle/>
              <a:p>
                <a:endParaRPr lang="ar-SA"/>
              </a:p>
            </p:txBody>
          </p:sp>
          <p:sp>
            <p:nvSpPr>
              <p:cNvPr id="987" name="Freeform: Shape 986">
                <a:extLst>
                  <a:ext uri="{FF2B5EF4-FFF2-40B4-BE49-F238E27FC236}">
                    <a16:creationId xmlns:a16="http://schemas.microsoft.com/office/drawing/2014/main" id="{8BFBA8D0-5CA5-4CCC-B78C-0F24E5159E68}"/>
                  </a:ext>
                </a:extLst>
              </p:cNvPr>
              <p:cNvSpPr/>
              <p:nvPr/>
            </p:nvSpPr>
            <p:spPr>
              <a:xfrm>
                <a:off x="6208855" y="4539145"/>
                <a:ext cx="86373" cy="123695"/>
              </a:xfrm>
              <a:custGeom>
                <a:avLst/>
                <a:gdLst>
                  <a:gd name="connsiteX0" fmla="*/ 86374 w 86373"/>
                  <a:gd name="connsiteY0" fmla="*/ 123695 h 123695"/>
                  <a:gd name="connsiteX1" fmla="*/ 73311 w 86373"/>
                  <a:gd name="connsiteY1" fmla="*/ 105923 h 123695"/>
                  <a:gd name="connsiteX2" fmla="*/ 43187 w 86373"/>
                  <a:gd name="connsiteY2" fmla="*/ 61492 h 123695"/>
                  <a:gd name="connsiteX3" fmla="*/ 12352 w 86373"/>
                  <a:gd name="connsiteY3" fmla="*/ 18394 h 123695"/>
                  <a:gd name="connsiteX4" fmla="*/ 0 w 86373"/>
                  <a:gd name="connsiteY4" fmla="*/ 0 h 123695"/>
                  <a:gd name="connsiteX5" fmla="*/ 14396 w 86373"/>
                  <a:gd name="connsiteY5" fmla="*/ 16884 h 123695"/>
                  <a:gd name="connsiteX6" fmla="*/ 46119 w 86373"/>
                  <a:gd name="connsiteY6" fmla="*/ 59981 h 123695"/>
                  <a:gd name="connsiteX7" fmla="*/ 75532 w 86373"/>
                  <a:gd name="connsiteY7" fmla="*/ 104412 h 123695"/>
                  <a:gd name="connsiteX8" fmla="*/ 86373 w 86373"/>
                  <a:gd name="connsiteY8" fmla="*/ 123695 h 12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3" h="123695">
                    <a:moveTo>
                      <a:pt x="86374" y="123695"/>
                    </a:moveTo>
                    <a:cubicBezTo>
                      <a:pt x="81562" y="118122"/>
                      <a:pt x="77194" y="112179"/>
                      <a:pt x="73311" y="105923"/>
                    </a:cubicBezTo>
                    <a:lnTo>
                      <a:pt x="43187" y="61492"/>
                    </a:lnTo>
                    <a:lnTo>
                      <a:pt x="12352" y="18394"/>
                    </a:lnTo>
                    <a:cubicBezTo>
                      <a:pt x="7731" y="12616"/>
                      <a:pt x="3600" y="6464"/>
                      <a:pt x="0" y="0"/>
                    </a:cubicBezTo>
                    <a:cubicBezTo>
                      <a:pt x="5271" y="5208"/>
                      <a:pt x="10086" y="10856"/>
                      <a:pt x="14396" y="16884"/>
                    </a:cubicBezTo>
                    <a:cubicBezTo>
                      <a:pt x="23282" y="27636"/>
                      <a:pt x="34212" y="42831"/>
                      <a:pt x="46119" y="59981"/>
                    </a:cubicBezTo>
                    <a:cubicBezTo>
                      <a:pt x="58027" y="77132"/>
                      <a:pt x="68334" y="93038"/>
                      <a:pt x="75532" y="104412"/>
                    </a:cubicBezTo>
                    <a:cubicBezTo>
                      <a:pt x="79666" y="110534"/>
                      <a:pt x="83291" y="116983"/>
                      <a:pt x="86373" y="123695"/>
                    </a:cubicBezTo>
                    <a:close/>
                  </a:path>
                </a:pathLst>
              </a:custGeom>
              <a:solidFill>
                <a:srgbClr val="263238"/>
              </a:solidFill>
              <a:ln w="8886" cap="flat">
                <a:noFill/>
                <a:prstDash val="solid"/>
                <a:miter/>
              </a:ln>
            </p:spPr>
            <p:txBody>
              <a:bodyPr rtlCol="1" anchor="ctr"/>
              <a:lstStyle/>
              <a:p>
                <a:endParaRPr lang="ar-SA"/>
              </a:p>
            </p:txBody>
          </p:sp>
          <p:sp>
            <p:nvSpPr>
              <p:cNvPr id="988" name="Freeform: Shape 987">
                <a:extLst>
                  <a:ext uri="{FF2B5EF4-FFF2-40B4-BE49-F238E27FC236}">
                    <a16:creationId xmlns:a16="http://schemas.microsoft.com/office/drawing/2014/main" id="{2E23CE69-D033-4003-BD4F-229972A72A4F}"/>
                  </a:ext>
                </a:extLst>
              </p:cNvPr>
              <p:cNvSpPr/>
              <p:nvPr/>
            </p:nvSpPr>
            <p:spPr>
              <a:xfrm>
                <a:off x="6099016" y="4417733"/>
                <a:ext cx="145479" cy="93622"/>
              </a:xfrm>
              <a:custGeom>
                <a:avLst/>
                <a:gdLst>
                  <a:gd name="connsiteX0" fmla="*/ 145473 w 145479"/>
                  <a:gd name="connsiteY0" fmla="*/ 28 h 93622"/>
                  <a:gd name="connsiteX1" fmla="*/ 73761 w 145479"/>
                  <a:gd name="connsiteY1" fmla="*/ 48280 h 93622"/>
                  <a:gd name="connsiteX2" fmla="*/ 7 w 145479"/>
                  <a:gd name="connsiteY2" fmla="*/ 93599 h 93622"/>
                  <a:gd name="connsiteX3" fmla="*/ 71718 w 145479"/>
                  <a:gd name="connsiteY3" fmla="*/ 45259 h 93622"/>
                  <a:gd name="connsiteX4" fmla="*/ 145473 w 145479"/>
                  <a:gd name="connsiteY4" fmla="*/ 28 h 93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79" h="93622">
                    <a:moveTo>
                      <a:pt x="145473" y="28"/>
                    </a:moveTo>
                    <a:cubicBezTo>
                      <a:pt x="146006" y="828"/>
                      <a:pt x="113927" y="22510"/>
                      <a:pt x="73761" y="48280"/>
                    </a:cubicBezTo>
                    <a:cubicBezTo>
                      <a:pt x="33596" y="74050"/>
                      <a:pt x="540" y="94399"/>
                      <a:pt x="7" y="93599"/>
                    </a:cubicBezTo>
                    <a:cubicBezTo>
                      <a:pt x="-527" y="92800"/>
                      <a:pt x="31552" y="71117"/>
                      <a:pt x="71718" y="45259"/>
                    </a:cubicBezTo>
                    <a:cubicBezTo>
                      <a:pt x="111883" y="19400"/>
                      <a:pt x="144940" y="-860"/>
                      <a:pt x="145473" y="28"/>
                    </a:cubicBezTo>
                    <a:close/>
                  </a:path>
                </a:pathLst>
              </a:custGeom>
              <a:solidFill>
                <a:srgbClr val="263238"/>
              </a:solidFill>
              <a:ln w="8886" cap="flat">
                <a:noFill/>
                <a:prstDash val="solid"/>
                <a:miter/>
              </a:ln>
            </p:spPr>
            <p:txBody>
              <a:bodyPr rtlCol="1" anchor="ctr"/>
              <a:lstStyle/>
              <a:p>
                <a:endParaRPr lang="ar-SA"/>
              </a:p>
            </p:txBody>
          </p:sp>
          <p:sp>
            <p:nvSpPr>
              <p:cNvPr id="989" name="Freeform: Shape 988">
                <a:extLst>
                  <a:ext uri="{FF2B5EF4-FFF2-40B4-BE49-F238E27FC236}">
                    <a16:creationId xmlns:a16="http://schemas.microsoft.com/office/drawing/2014/main" id="{74586698-6700-41CD-B81E-36AC932F88BD}"/>
                  </a:ext>
                </a:extLst>
              </p:cNvPr>
              <p:cNvSpPr/>
              <p:nvPr/>
            </p:nvSpPr>
            <p:spPr>
              <a:xfrm>
                <a:off x="6240490" y="4423537"/>
                <a:ext cx="94637" cy="91971"/>
              </a:xfrm>
              <a:custGeom>
                <a:avLst/>
                <a:gdLst>
                  <a:gd name="connsiteX0" fmla="*/ 94637 w 94637"/>
                  <a:gd name="connsiteY0" fmla="*/ 91972 h 91971"/>
                  <a:gd name="connsiteX1" fmla="*/ 46030 w 94637"/>
                  <a:gd name="connsiteY1" fmla="*/ 47541 h 91971"/>
                  <a:gd name="connsiteX2" fmla="*/ 0 w 94637"/>
                  <a:gd name="connsiteY2" fmla="*/ 0 h 91971"/>
                  <a:gd name="connsiteX3" fmla="*/ 48607 w 94637"/>
                  <a:gd name="connsiteY3" fmla="*/ 44875 h 91971"/>
                  <a:gd name="connsiteX4" fmla="*/ 94637 w 94637"/>
                  <a:gd name="connsiteY4" fmla="*/ 91971 h 91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37" h="91971">
                    <a:moveTo>
                      <a:pt x="94637" y="91972"/>
                    </a:moveTo>
                    <a:cubicBezTo>
                      <a:pt x="77606" y="78094"/>
                      <a:pt x="61378" y="63260"/>
                      <a:pt x="46030" y="47541"/>
                    </a:cubicBezTo>
                    <a:cubicBezTo>
                      <a:pt x="29817" y="32560"/>
                      <a:pt x="14450" y="16688"/>
                      <a:pt x="0" y="0"/>
                    </a:cubicBezTo>
                    <a:cubicBezTo>
                      <a:pt x="17017" y="14051"/>
                      <a:pt x="33244" y="29033"/>
                      <a:pt x="48607" y="44875"/>
                    </a:cubicBezTo>
                    <a:cubicBezTo>
                      <a:pt x="64783" y="59738"/>
                      <a:pt x="80148" y="75459"/>
                      <a:pt x="94637" y="91971"/>
                    </a:cubicBezTo>
                    <a:close/>
                  </a:path>
                </a:pathLst>
              </a:custGeom>
              <a:solidFill>
                <a:srgbClr val="263238"/>
              </a:solidFill>
              <a:ln w="8886" cap="flat">
                <a:noFill/>
                <a:prstDash val="solid"/>
                <a:miter/>
              </a:ln>
            </p:spPr>
            <p:txBody>
              <a:bodyPr rtlCol="1" anchor="ctr"/>
              <a:lstStyle/>
              <a:p>
                <a:endParaRPr lang="ar-SA"/>
              </a:p>
            </p:txBody>
          </p:sp>
          <p:sp>
            <p:nvSpPr>
              <p:cNvPr id="990" name="Freeform: Shape 989">
                <a:extLst>
                  <a:ext uri="{FF2B5EF4-FFF2-40B4-BE49-F238E27FC236}">
                    <a16:creationId xmlns:a16="http://schemas.microsoft.com/office/drawing/2014/main" id="{182C8978-4FE6-4CB3-984C-9B14E6507279}"/>
                  </a:ext>
                </a:extLst>
              </p:cNvPr>
              <p:cNvSpPr/>
              <p:nvPr/>
            </p:nvSpPr>
            <p:spPr>
              <a:xfrm>
                <a:off x="6357965" y="4312101"/>
                <a:ext cx="400511" cy="201897"/>
              </a:xfrm>
              <a:custGeom>
                <a:avLst/>
                <a:gdLst>
                  <a:gd name="connsiteX0" fmla="*/ 355 w 400511"/>
                  <a:gd name="connsiteY0" fmla="*/ 201453 h 201897"/>
                  <a:gd name="connsiteX1" fmla="*/ 27991 w 400511"/>
                  <a:gd name="connsiteY1" fmla="*/ 199231 h 201897"/>
                  <a:gd name="connsiteX2" fmla="*/ 83707 w 400511"/>
                  <a:gd name="connsiteY2" fmla="*/ 182170 h 201897"/>
                  <a:gd name="connsiteX3" fmla="*/ 109655 w 400511"/>
                  <a:gd name="connsiteY3" fmla="*/ 169107 h 201897"/>
                  <a:gd name="connsiteX4" fmla="*/ 218510 w 400511"/>
                  <a:gd name="connsiteY4" fmla="*/ 156045 h 201897"/>
                  <a:gd name="connsiteX5" fmla="*/ 391346 w 400511"/>
                  <a:gd name="connsiteY5" fmla="*/ 112147 h 201897"/>
                  <a:gd name="connsiteX6" fmla="*/ 398899 w 400511"/>
                  <a:gd name="connsiteY6" fmla="*/ 105305 h 201897"/>
                  <a:gd name="connsiteX7" fmla="*/ 385036 w 400511"/>
                  <a:gd name="connsiteY7" fmla="*/ 80246 h 201897"/>
                  <a:gd name="connsiteX8" fmla="*/ 238504 w 400511"/>
                  <a:gd name="connsiteY8" fmla="*/ 8357 h 201897"/>
                  <a:gd name="connsiteX9" fmla="*/ 80953 w 400511"/>
                  <a:gd name="connsiteY9" fmla="*/ 27462 h 201897"/>
                  <a:gd name="connsiteX10" fmla="*/ 0 w 400511"/>
                  <a:gd name="connsiteY10" fmla="*/ 201897 h 20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511" h="201897">
                    <a:moveTo>
                      <a:pt x="355" y="201453"/>
                    </a:moveTo>
                    <a:lnTo>
                      <a:pt x="27991" y="199231"/>
                    </a:lnTo>
                    <a:cubicBezTo>
                      <a:pt x="47562" y="197558"/>
                      <a:pt x="66555" y="191743"/>
                      <a:pt x="83707" y="182170"/>
                    </a:cubicBezTo>
                    <a:cubicBezTo>
                      <a:pt x="92061" y="177252"/>
                      <a:pt x="100729" y="172889"/>
                      <a:pt x="109655" y="169107"/>
                    </a:cubicBezTo>
                    <a:cubicBezTo>
                      <a:pt x="143778" y="155423"/>
                      <a:pt x="181810" y="157822"/>
                      <a:pt x="218510" y="156045"/>
                    </a:cubicBezTo>
                    <a:cubicBezTo>
                      <a:pt x="278471" y="153072"/>
                      <a:pt x="337233" y="138147"/>
                      <a:pt x="391346" y="112147"/>
                    </a:cubicBezTo>
                    <a:cubicBezTo>
                      <a:pt x="394535" y="110740"/>
                      <a:pt x="397184" y="108340"/>
                      <a:pt x="398899" y="105305"/>
                    </a:cubicBezTo>
                    <a:cubicBezTo>
                      <a:pt x="404586" y="94997"/>
                      <a:pt x="394100" y="85844"/>
                      <a:pt x="385036" y="80246"/>
                    </a:cubicBezTo>
                    <a:cubicBezTo>
                      <a:pt x="338562" y="51633"/>
                      <a:pt x="291199" y="22575"/>
                      <a:pt x="238504" y="8357"/>
                    </a:cubicBezTo>
                    <a:cubicBezTo>
                      <a:pt x="185809" y="-5861"/>
                      <a:pt x="126005" y="-3462"/>
                      <a:pt x="80953" y="27462"/>
                    </a:cubicBezTo>
                    <a:cubicBezTo>
                      <a:pt x="28169" y="63807"/>
                      <a:pt x="8975" y="138450"/>
                      <a:pt x="0" y="201897"/>
                    </a:cubicBezTo>
                  </a:path>
                </a:pathLst>
              </a:custGeom>
              <a:solidFill>
                <a:srgbClr val="E8505B"/>
              </a:solidFill>
              <a:ln w="8886" cap="flat">
                <a:noFill/>
                <a:prstDash val="solid"/>
                <a:miter/>
              </a:ln>
            </p:spPr>
            <p:txBody>
              <a:bodyPr rtlCol="1" anchor="ctr"/>
              <a:lstStyle/>
              <a:p>
                <a:endParaRPr lang="ar-SA"/>
              </a:p>
            </p:txBody>
          </p:sp>
          <p:sp>
            <p:nvSpPr>
              <p:cNvPr id="991" name="Freeform: Shape 990">
                <a:extLst>
                  <a:ext uri="{FF2B5EF4-FFF2-40B4-BE49-F238E27FC236}">
                    <a16:creationId xmlns:a16="http://schemas.microsoft.com/office/drawing/2014/main" id="{2BABD97D-BE9B-49BA-9AEB-8FDF586F3B7B}"/>
                  </a:ext>
                </a:extLst>
              </p:cNvPr>
              <p:cNvSpPr/>
              <p:nvPr/>
            </p:nvSpPr>
            <p:spPr>
              <a:xfrm>
                <a:off x="6358498" y="4337935"/>
                <a:ext cx="398898" cy="176863"/>
              </a:xfrm>
              <a:custGeom>
                <a:avLst/>
                <a:gdLst>
                  <a:gd name="connsiteX0" fmla="*/ 398899 w 398898"/>
                  <a:gd name="connsiteY0" fmla="*/ 75650 h 176863"/>
                  <a:gd name="connsiteX1" fmla="*/ 394278 w 398898"/>
                  <a:gd name="connsiteY1" fmla="*/ 73517 h 176863"/>
                  <a:gd name="connsiteX2" fmla="*/ 381215 w 398898"/>
                  <a:gd name="connsiteY2" fmla="*/ 66586 h 176863"/>
                  <a:gd name="connsiteX3" fmla="*/ 332875 w 398898"/>
                  <a:gd name="connsiteY3" fmla="*/ 41971 h 176863"/>
                  <a:gd name="connsiteX4" fmla="*/ 258142 w 398898"/>
                  <a:gd name="connsiteY4" fmla="*/ 13180 h 176863"/>
                  <a:gd name="connsiteX5" fmla="*/ 161195 w 398898"/>
                  <a:gd name="connsiteY5" fmla="*/ 5272 h 176863"/>
                  <a:gd name="connsiteX6" fmla="*/ 72867 w 398898"/>
                  <a:gd name="connsiteY6" fmla="*/ 43215 h 176863"/>
                  <a:gd name="connsiteX7" fmla="*/ 26925 w 398898"/>
                  <a:gd name="connsiteY7" fmla="*/ 107817 h 176863"/>
                  <a:gd name="connsiteX8" fmla="*/ 6843 w 398898"/>
                  <a:gd name="connsiteY8" fmla="*/ 158113 h 176863"/>
                  <a:gd name="connsiteX9" fmla="*/ 1955 w 398898"/>
                  <a:gd name="connsiteY9" fmla="*/ 172064 h 176863"/>
                  <a:gd name="connsiteX10" fmla="*/ 0 w 398898"/>
                  <a:gd name="connsiteY10" fmla="*/ 176863 h 176863"/>
                  <a:gd name="connsiteX11" fmla="*/ 1244 w 398898"/>
                  <a:gd name="connsiteY11" fmla="*/ 171798 h 176863"/>
                  <a:gd name="connsiteX12" fmla="*/ 5509 w 398898"/>
                  <a:gd name="connsiteY12" fmla="*/ 157669 h 176863"/>
                  <a:gd name="connsiteX13" fmla="*/ 24526 w 398898"/>
                  <a:gd name="connsiteY13" fmla="*/ 106751 h 176863"/>
                  <a:gd name="connsiteX14" fmla="*/ 70645 w 398898"/>
                  <a:gd name="connsiteY14" fmla="*/ 40727 h 176863"/>
                  <a:gd name="connsiteX15" fmla="*/ 160751 w 398898"/>
                  <a:gd name="connsiteY15" fmla="*/ 1717 h 176863"/>
                  <a:gd name="connsiteX16" fmla="*/ 259031 w 398898"/>
                  <a:gd name="connsiteY16" fmla="*/ 9892 h 176863"/>
                  <a:gd name="connsiteX17" fmla="*/ 334030 w 398898"/>
                  <a:gd name="connsiteY17" fmla="*/ 39661 h 176863"/>
                  <a:gd name="connsiteX18" fmla="*/ 381837 w 398898"/>
                  <a:gd name="connsiteY18" fmla="*/ 65342 h 176863"/>
                  <a:gd name="connsiteX19" fmla="*/ 394633 w 398898"/>
                  <a:gd name="connsiteY19" fmla="*/ 72806 h 176863"/>
                  <a:gd name="connsiteX20" fmla="*/ 398899 w 398898"/>
                  <a:gd name="connsiteY20" fmla="*/ 75650 h 17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898" h="176863">
                    <a:moveTo>
                      <a:pt x="398899" y="75650"/>
                    </a:moveTo>
                    <a:cubicBezTo>
                      <a:pt x="397308" y="75053"/>
                      <a:pt x="395764" y="74340"/>
                      <a:pt x="394278" y="73517"/>
                    </a:cubicBezTo>
                    <a:lnTo>
                      <a:pt x="381215" y="66586"/>
                    </a:lnTo>
                    <a:cubicBezTo>
                      <a:pt x="369841" y="60632"/>
                      <a:pt x="353491" y="51835"/>
                      <a:pt x="332875" y="41971"/>
                    </a:cubicBezTo>
                    <a:cubicBezTo>
                      <a:pt x="308860" y="30193"/>
                      <a:pt x="283852" y="20559"/>
                      <a:pt x="258142" y="13180"/>
                    </a:cubicBezTo>
                    <a:cubicBezTo>
                      <a:pt x="226667" y="4159"/>
                      <a:pt x="193716" y="1471"/>
                      <a:pt x="161195" y="5272"/>
                    </a:cubicBezTo>
                    <a:cubicBezTo>
                      <a:pt x="128658" y="8946"/>
                      <a:pt x="97930" y="22146"/>
                      <a:pt x="72867" y="43215"/>
                    </a:cubicBezTo>
                    <a:cubicBezTo>
                      <a:pt x="53337" y="61417"/>
                      <a:pt x="37708" y="83396"/>
                      <a:pt x="26925" y="107817"/>
                    </a:cubicBezTo>
                    <a:cubicBezTo>
                      <a:pt x="19380" y="124231"/>
                      <a:pt x="12678" y="141017"/>
                      <a:pt x="6843" y="158113"/>
                    </a:cubicBezTo>
                    <a:lnTo>
                      <a:pt x="1955" y="172064"/>
                    </a:lnTo>
                    <a:cubicBezTo>
                      <a:pt x="1487" y="173733"/>
                      <a:pt x="831" y="175343"/>
                      <a:pt x="0" y="176863"/>
                    </a:cubicBezTo>
                    <a:cubicBezTo>
                      <a:pt x="297" y="175148"/>
                      <a:pt x="712" y="173455"/>
                      <a:pt x="1244" y="171798"/>
                    </a:cubicBezTo>
                    <a:lnTo>
                      <a:pt x="5509" y="157669"/>
                    </a:lnTo>
                    <a:cubicBezTo>
                      <a:pt x="10847" y="140339"/>
                      <a:pt x="17197" y="123338"/>
                      <a:pt x="24526" y="106751"/>
                    </a:cubicBezTo>
                    <a:cubicBezTo>
                      <a:pt x="35150" y="81781"/>
                      <a:pt x="50856" y="59296"/>
                      <a:pt x="70645" y="40727"/>
                    </a:cubicBezTo>
                    <a:cubicBezTo>
                      <a:pt x="96094" y="18992"/>
                      <a:pt x="127486" y="5401"/>
                      <a:pt x="160751" y="1717"/>
                    </a:cubicBezTo>
                    <a:cubicBezTo>
                      <a:pt x="193728" y="-2191"/>
                      <a:pt x="227154" y="589"/>
                      <a:pt x="259031" y="9892"/>
                    </a:cubicBezTo>
                    <a:cubicBezTo>
                      <a:pt x="284895" y="17484"/>
                      <a:pt x="310001" y="27449"/>
                      <a:pt x="334030" y="39661"/>
                    </a:cubicBezTo>
                    <a:cubicBezTo>
                      <a:pt x="354557" y="49880"/>
                      <a:pt x="370730" y="59033"/>
                      <a:pt x="381837" y="65342"/>
                    </a:cubicBezTo>
                    <a:lnTo>
                      <a:pt x="394633" y="72806"/>
                    </a:lnTo>
                    <a:cubicBezTo>
                      <a:pt x="396134" y="73630"/>
                      <a:pt x="397561" y="74582"/>
                      <a:pt x="398899" y="75650"/>
                    </a:cubicBezTo>
                    <a:close/>
                  </a:path>
                </a:pathLst>
              </a:custGeom>
              <a:solidFill>
                <a:srgbClr val="263238"/>
              </a:solidFill>
              <a:ln w="8886" cap="flat">
                <a:noFill/>
                <a:prstDash val="solid"/>
                <a:miter/>
              </a:ln>
            </p:spPr>
            <p:txBody>
              <a:bodyPr rtlCol="1" anchor="ctr"/>
              <a:lstStyle/>
              <a:p>
                <a:endParaRPr lang="ar-SA"/>
              </a:p>
            </p:txBody>
          </p:sp>
          <p:sp>
            <p:nvSpPr>
              <p:cNvPr id="992" name="Freeform: Shape 991">
                <a:extLst>
                  <a:ext uri="{FF2B5EF4-FFF2-40B4-BE49-F238E27FC236}">
                    <a16:creationId xmlns:a16="http://schemas.microsoft.com/office/drawing/2014/main" id="{D12E4A17-17A1-429C-A96F-12ABB7222E05}"/>
                  </a:ext>
                </a:extLst>
              </p:cNvPr>
              <p:cNvSpPr/>
              <p:nvPr/>
            </p:nvSpPr>
            <p:spPr>
              <a:xfrm>
                <a:off x="6532038" y="4341849"/>
                <a:ext cx="159163" cy="107388"/>
              </a:xfrm>
              <a:custGeom>
                <a:avLst/>
                <a:gdLst>
                  <a:gd name="connsiteX0" fmla="*/ 159157 w 159163"/>
                  <a:gd name="connsiteY0" fmla="*/ 107369 h 107388"/>
                  <a:gd name="connsiteX1" fmla="*/ 78560 w 159163"/>
                  <a:gd name="connsiteY1" fmla="*/ 55207 h 107388"/>
                  <a:gd name="connsiteX2" fmla="*/ 6 w 159163"/>
                  <a:gd name="connsiteY2" fmla="*/ 25 h 107388"/>
                  <a:gd name="connsiteX3" fmla="*/ 80603 w 159163"/>
                  <a:gd name="connsiteY3" fmla="*/ 52186 h 107388"/>
                  <a:gd name="connsiteX4" fmla="*/ 159157 w 159163"/>
                  <a:gd name="connsiteY4" fmla="*/ 107369 h 10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63" h="107388">
                    <a:moveTo>
                      <a:pt x="159157" y="107369"/>
                    </a:moveTo>
                    <a:cubicBezTo>
                      <a:pt x="158535" y="108169"/>
                      <a:pt x="122457" y="84798"/>
                      <a:pt x="78560" y="55207"/>
                    </a:cubicBezTo>
                    <a:cubicBezTo>
                      <a:pt x="34662" y="25616"/>
                      <a:pt x="-527" y="913"/>
                      <a:pt x="6" y="25"/>
                    </a:cubicBezTo>
                    <a:cubicBezTo>
                      <a:pt x="539" y="-864"/>
                      <a:pt x="36617" y="22506"/>
                      <a:pt x="80603" y="52186"/>
                    </a:cubicBezTo>
                    <a:cubicBezTo>
                      <a:pt x="124590" y="81866"/>
                      <a:pt x="159690" y="106480"/>
                      <a:pt x="159157" y="107369"/>
                    </a:cubicBezTo>
                    <a:close/>
                  </a:path>
                </a:pathLst>
              </a:custGeom>
              <a:solidFill>
                <a:srgbClr val="263238"/>
              </a:solidFill>
              <a:ln w="8886" cap="flat">
                <a:noFill/>
                <a:prstDash val="solid"/>
                <a:miter/>
              </a:ln>
            </p:spPr>
            <p:txBody>
              <a:bodyPr rtlCol="1" anchor="ctr"/>
              <a:lstStyle/>
              <a:p>
                <a:endParaRPr lang="ar-SA"/>
              </a:p>
            </p:txBody>
          </p:sp>
          <p:sp>
            <p:nvSpPr>
              <p:cNvPr id="993" name="Freeform: Shape 992">
                <a:extLst>
                  <a:ext uri="{FF2B5EF4-FFF2-40B4-BE49-F238E27FC236}">
                    <a16:creationId xmlns:a16="http://schemas.microsoft.com/office/drawing/2014/main" id="{037580E7-D83C-46EE-A155-B11234A81EAB}"/>
                  </a:ext>
                </a:extLst>
              </p:cNvPr>
              <p:cNvSpPr/>
              <p:nvPr/>
            </p:nvSpPr>
            <p:spPr>
              <a:xfrm>
                <a:off x="6599667" y="4338399"/>
                <a:ext cx="56871" cy="6260"/>
              </a:xfrm>
              <a:custGeom>
                <a:avLst/>
                <a:gdLst>
                  <a:gd name="connsiteX0" fmla="*/ 56872 w 56871"/>
                  <a:gd name="connsiteY0" fmla="*/ 8 h 6260"/>
                  <a:gd name="connsiteX1" fmla="*/ 0 w 56871"/>
                  <a:gd name="connsiteY1" fmla="*/ 5251 h 6260"/>
                  <a:gd name="connsiteX2" fmla="*/ 28347 w 56871"/>
                  <a:gd name="connsiteY2" fmla="*/ 2052 h 6260"/>
                  <a:gd name="connsiteX3" fmla="*/ 56872 w 56871"/>
                  <a:gd name="connsiteY3" fmla="*/ 8 h 6260"/>
                </a:gdLst>
                <a:ahLst/>
                <a:cxnLst>
                  <a:cxn ang="0">
                    <a:pos x="connsiteX0" y="connsiteY0"/>
                  </a:cxn>
                  <a:cxn ang="0">
                    <a:pos x="connsiteX1" y="connsiteY1"/>
                  </a:cxn>
                  <a:cxn ang="0">
                    <a:pos x="connsiteX2" y="connsiteY2"/>
                  </a:cxn>
                  <a:cxn ang="0">
                    <a:pos x="connsiteX3" y="connsiteY3"/>
                  </a:cxn>
                </a:cxnLst>
                <a:rect l="l" t="t" r="r" b="b"/>
                <a:pathLst>
                  <a:path w="56871" h="6260">
                    <a:moveTo>
                      <a:pt x="56872" y="8"/>
                    </a:moveTo>
                    <a:cubicBezTo>
                      <a:pt x="38511" y="5822"/>
                      <a:pt x="19114" y="7610"/>
                      <a:pt x="0" y="5251"/>
                    </a:cubicBezTo>
                    <a:cubicBezTo>
                      <a:pt x="9336" y="3351"/>
                      <a:pt x="18822" y="2280"/>
                      <a:pt x="28347" y="2052"/>
                    </a:cubicBezTo>
                    <a:cubicBezTo>
                      <a:pt x="37784" y="601"/>
                      <a:pt x="47324" y="-83"/>
                      <a:pt x="56872" y="8"/>
                    </a:cubicBezTo>
                    <a:close/>
                  </a:path>
                </a:pathLst>
              </a:custGeom>
              <a:solidFill>
                <a:srgbClr val="263238"/>
              </a:solidFill>
              <a:ln w="8886" cap="flat">
                <a:noFill/>
                <a:prstDash val="solid"/>
                <a:miter/>
              </a:ln>
            </p:spPr>
            <p:txBody>
              <a:bodyPr rtlCol="1" anchor="ctr"/>
              <a:lstStyle/>
              <a:p>
                <a:endParaRPr lang="ar-SA"/>
              </a:p>
            </p:txBody>
          </p:sp>
          <p:sp>
            <p:nvSpPr>
              <p:cNvPr id="994" name="Freeform: Shape 993">
                <a:extLst>
                  <a:ext uri="{FF2B5EF4-FFF2-40B4-BE49-F238E27FC236}">
                    <a16:creationId xmlns:a16="http://schemas.microsoft.com/office/drawing/2014/main" id="{DB3B2C2F-ED42-4BC1-9EAE-958F99480197}"/>
                  </a:ext>
                </a:extLst>
              </p:cNvPr>
              <p:cNvSpPr/>
              <p:nvPr/>
            </p:nvSpPr>
            <p:spPr>
              <a:xfrm>
                <a:off x="6467886" y="4309439"/>
                <a:ext cx="26836" cy="45497"/>
              </a:xfrm>
              <a:custGeom>
                <a:avLst/>
                <a:gdLst>
                  <a:gd name="connsiteX0" fmla="*/ 26836 w 26836"/>
                  <a:gd name="connsiteY0" fmla="*/ 0 h 45497"/>
                  <a:gd name="connsiteX1" fmla="*/ 15018 w 26836"/>
                  <a:gd name="connsiteY1" fmla="*/ 23637 h 45497"/>
                  <a:gd name="connsiteX2" fmla="*/ 0 w 26836"/>
                  <a:gd name="connsiteY2" fmla="*/ 45497 h 45497"/>
                  <a:gd name="connsiteX3" fmla="*/ 26658 w 26836"/>
                  <a:gd name="connsiteY3" fmla="*/ 0 h 45497"/>
                </a:gdLst>
                <a:ahLst/>
                <a:cxnLst>
                  <a:cxn ang="0">
                    <a:pos x="connsiteX0" y="connsiteY0"/>
                  </a:cxn>
                  <a:cxn ang="0">
                    <a:pos x="connsiteX1" y="connsiteY1"/>
                  </a:cxn>
                  <a:cxn ang="0">
                    <a:pos x="connsiteX2" y="connsiteY2"/>
                  </a:cxn>
                  <a:cxn ang="0">
                    <a:pos x="connsiteX3" y="connsiteY3"/>
                  </a:cxn>
                </a:cxnLst>
                <a:rect l="l" t="t" r="r" b="b"/>
                <a:pathLst>
                  <a:path w="26836" h="45497">
                    <a:moveTo>
                      <a:pt x="26836" y="0"/>
                    </a:moveTo>
                    <a:cubicBezTo>
                      <a:pt x="24004" y="8386"/>
                      <a:pt x="20026" y="16340"/>
                      <a:pt x="15018" y="23637"/>
                    </a:cubicBezTo>
                    <a:cubicBezTo>
                      <a:pt x="11077" y="31601"/>
                      <a:pt x="6020" y="38962"/>
                      <a:pt x="0" y="45497"/>
                    </a:cubicBezTo>
                    <a:cubicBezTo>
                      <a:pt x="6747" y="29175"/>
                      <a:pt x="15718" y="13864"/>
                      <a:pt x="26658" y="0"/>
                    </a:cubicBezTo>
                    <a:close/>
                  </a:path>
                </a:pathLst>
              </a:custGeom>
              <a:solidFill>
                <a:srgbClr val="263238"/>
              </a:solidFill>
              <a:ln w="8886" cap="flat">
                <a:noFill/>
                <a:prstDash val="solid"/>
                <a:miter/>
              </a:ln>
            </p:spPr>
            <p:txBody>
              <a:bodyPr rtlCol="1" anchor="ctr"/>
              <a:lstStyle/>
              <a:p>
                <a:endParaRPr lang="ar-SA"/>
              </a:p>
            </p:txBody>
          </p:sp>
          <p:sp>
            <p:nvSpPr>
              <p:cNvPr id="995" name="Freeform: Shape 994">
                <a:extLst>
                  <a:ext uri="{FF2B5EF4-FFF2-40B4-BE49-F238E27FC236}">
                    <a16:creationId xmlns:a16="http://schemas.microsoft.com/office/drawing/2014/main" id="{DDB8339B-2617-4863-9FEC-A0F879BCEA53}"/>
                  </a:ext>
                </a:extLst>
              </p:cNvPr>
              <p:cNvSpPr/>
              <p:nvPr/>
            </p:nvSpPr>
            <p:spPr>
              <a:xfrm>
                <a:off x="6417057" y="4392702"/>
                <a:ext cx="110099" cy="77754"/>
              </a:xfrm>
              <a:custGeom>
                <a:avLst/>
                <a:gdLst>
                  <a:gd name="connsiteX0" fmla="*/ 110099 w 110099"/>
                  <a:gd name="connsiteY0" fmla="*/ 77754 h 77754"/>
                  <a:gd name="connsiteX1" fmla="*/ 92327 w 110099"/>
                  <a:gd name="connsiteY1" fmla="*/ 68335 h 77754"/>
                  <a:gd name="connsiteX2" fmla="*/ 52784 w 110099"/>
                  <a:gd name="connsiteY2" fmla="*/ 41676 h 77754"/>
                  <a:gd name="connsiteX3" fmla="*/ 14929 w 110099"/>
                  <a:gd name="connsiteY3" fmla="*/ 12885 h 77754"/>
                  <a:gd name="connsiteX4" fmla="*/ 0 w 110099"/>
                  <a:gd name="connsiteY4" fmla="*/ 0 h 77754"/>
                  <a:gd name="connsiteX5" fmla="*/ 16528 w 110099"/>
                  <a:gd name="connsiteY5" fmla="*/ 10841 h 77754"/>
                  <a:gd name="connsiteX6" fmla="*/ 55005 w 110099"/>
                  <a:gd name="connsiteY6" fmla="*/ 38744 h 77754"/>
                  <a:gd name="connsiteX7" fmla="*/ 93749 w 110099"/>
                  <a:gd name="connsiteY7" fmla="*/ 66024 h 77754"/>
                  <a:gd name="connsiteX8" fmla="*/ 110099 w 110099"/>
                  <a:gd name="connsiteY8" fmla="*/ 77754 h 7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99" h="77754">
                    <a:moveTo>
                      <a:pt x="110099" y="77754"/>
                    </a:moveTo>
                    <a:cubicBezTo>
                      <a:pt x="103883" y="75201"/>
                      <a:pt x="97930" y="72046"/>
                      <a:pt x="92327" y="68335"/>
                    </a:cubicBezTo>
                    <a:cubicBezTo>
                      <a:pt x="81931" y="62025"/>
                      <a:pt x="67890" y="52695"/>
                      <a:pt x="52784" y="41676"/>
                    </a:cubicBezTo>
                    <a:cubicBezTo>
                      <a:pt x="37677" y="30657"/>
                      <a:pt x="24526" y="20438"/>
                      <a:pt x="14929" y="12885"/>
                    </a:cubicBezTo>
                    <a:cubicBezTo>
                      <a:pt x="9525" y="9112"/>
                      <a:pt x="4522" y="4795"/>
                      <a:pt x="0" y="0"/>
                    </a:cubicBezTo>
                    <a:cubicBezTo>
                      <a:pt x="5822" y="3112"/>
                      <a:pt x="11354" y="6741"/>
                      <a:pt x="16528" y="10841"/>
                    </a:cubicBezTo>
                    <a:lnTo>
                      <a:pt x="55005" y="38744"/>
                    </a:lnTo>
                    <a:cubicBezTo>
                      <a:pt x="69934" y="49674"/>
                      <a:pt x="83708" y="59182"/>
                      <a:pt x="93749" y="66024"/>
                    </a:cubicBezTo>
                    <a:cubicBezTo>
                      <a:pt x="99504" y="69490"/>
                      <a:pt x="104972" y="73413"/>
                      <a:pt x="110099" y="77754"/>
                    </a:cubicBezTo>
                    <a:close/>
                  </a:path>
                </a:pathLst>
              </a:custGeom>
              <a:solidFill>
                <a:srgbClr val="263238"/>
              </a:solidFill>
              <a:ln w="8886" cap="flat">
                <a:noFill/>
                <a:prstDash val="solid"/>
                <a:miter/>
              </a:ln>
            </p:spPr>
            <p:txBody>
              <a:bodyPr rtlCol="1" anchor="ctr"/>
              <a:lstStyle/>
              <a:p>
                <a:endParaRPr lang="ar-SA"/>
              </a:p>
            </p:txBody>
          </p:sp>
          <p:sp>
            <p:nvSpPr>
              <p:cNvPr id="996" name="Freeform: Shape 995">
                <a:extLst>
                  <a:ext uri="{FF2B5EF4-FFF2-40B4-BE49-F238E27FC236}">
                    <a16:creationId xmlns:a16="http://schemas.microsoft.com/office/drawing/2014/main" id="{EB8A2DB7-33E6-412A-82B6-893740F76AFE}"/>
                  </a:ext>
                </a:extLst>
              </p:cNvPr>
              <p:cNvSpPr/>
              <p:nvPr/>
            </p:nvSpPr>
            <p:spPr>
              <a:xfrm>
                <a:off x="6333850" y="4618148"/>
                <a:ext cx="293097" cy="339979"/>
              </a:xfrm>
              <a:custGeom>
                <a:avLst/>
                <a:gdLst>
                  <a:gd name="connsiteX0" fmla="*/ 64724 w 293097"/>
                  <a:gd name="connsiteY0" fmla="*/ 12614 h 339979"/>
                  <a:gd name="connsiteX1" fmla="*/ 1543 w 293097"/>
                  <a:gd name="connsiteY1" fmla="*/ 57933 h 339979"/>
                  <a:gd name="connsiteX2" fmla="*/ 17894 w 293097"/>
                  <a:gd name="connsiteY2" fmla="*/ 136487 h 339979"/>
                  <a:gd name="connsiteX3" fmla="*/ 126660 w 293097"/>
                  <a:gd name="connsiteY3" fmla="*/ 278665 h 339979"/>
                  <a:gd name="connsiteX4" fmla="*/ 293098 w 293097"/>
                  <a:gd name="connsiteY4" fmla="*/ 339979 h 339979"/>
                  <a:gd name="connsiteX5" fmla="*/ 289810 w 293097"/>
                  <a:gd name="connsiteY5" fmla="*/ 181806 h 339979"/>
                  <a:gd name="connsiteX6" fmla="*/ 107644 w 293097"/>
                  <a:gd name="connsiteY6" fmla="*/ 1417 h 339979"/>
                  <a:gd name="connsiteX7" fmla="*/ 64724 w 293097"/>
                  <a:gd name="connsiteY7" fmla="*/ 12436 h 3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097" h="339979">
                    <a:moveTo>
                      <a:pt x="64724" y="12614"/>
                    </a:moveTo>
                    <a:cubicBezTo>
                      <a:pt x="38066" y="5683"/>
                      <a:pt x="7053" y="31275"/>
                      <a:pt x="1543" y="57933"/>
                    </a:cubicBezTo>
                    <a:cubicBezTo>
                      <a:pt x="-3966" y="84592"/>
                      <a:pt x="6164" y="111872"/>
                      <a:pt x="17894" y="136487"/>
                    </a:cubicBezTo>
                    <a:cubicBezTo>
                      <a:pt x="42958" y="191479"/>
                      <a:pt x="80142" y="240086"/>
                      <a:pt x="126660" y="278665"/>
                    </a:cubicBezTo>
                    <a:cubicBezTo>
                      <a:pt x="173629" y="317302"/>
                      <a:pt x="232288" y="338912"/>
                      <a:pt x="293098" y="339979"/>
                    </a:cubicBezTo>
                    <a:cubicBezTo>
                      <a:pt x="281990" y="288262"/>
                      <a:pt x="296030" y="234323"/>
                      <a:pt x="289810" y="181806"/>
                    </a:cubicBezTo>
                    <a:cubicBezTo>
                      <a:pt x="278622" y="86534"/>
                      <a:pt x="203021" y="11670"/>
                      <a:pt x="107644" y="1417"/>
                    </a:cubicBezTo>
                    <a:cubicBezTo>
                      <a:pt x="90849" y="-449"/>
                      <a:pt x="71389" y="-3026"/>
                      <a:pt x="64724" y="12436"/>
                    </a:cubicBezTo>
                  </a:path>
                </a:pathLst>
              </a:custGeom>
              <a:solidFill>
                <a:srgbClr val="E8505B"/>
              </a:solidFill>
              <a:ln w="8886" cap="flat">
                <a:noFill/>
                <a:prstDash val="solid"/>
                <a:miter/>
              </a:ln>
            </p:spPr>
            <p:txBody>
              <a:bodyPr rtlCol="1" anchor="ctr"/>
              <a:lstStyle/>
              <a:p>
                <a:endParaRPr lang="ar-SA"/>
              </a:p>
            </p:txBody>
          </p:sp>
          <p:sp>
            <p:nvSpPr>
              <p:cNvPr id="997" name="Freeform: Shape 996">
                <a:extLst>
                  <a:ext uri="{FF2B5EF4-FFF2-40B4-BE49-F238E27FC236}">
                    <a16:creationId xmlns:a16="http://schemas.microsoft.com/office/drawing/2014/main" id="{0F876760-C981-4CBB-94E5-593C12D2CF5B}"/>
                  </a:ext>
                </a:extLst>
              </p:cNvPr>
              <p:cNvSpPr/>
              <p:nvPr/>
            </p:nvSpPr>
            <p:spPr>
              <a:xfrm>
                <a:off x="6398396" y="4631028"/>
                <a:ext cx="228556" cy="327276"/>
              </a:xfrm>
              <a:custGeom>
                <a:avLst/>
                <a:gdLst>
                  <a:gd name="connsiteX0" fmla="*/ 228552 w 228556"/>
                  <a:gd name="connsiteY0" fmla="*/ 327277 h 327276"/>
                  <a:gd name="connsiteX1" fmla="*/ 224820 w 228556"/>
                  <a:gd name="connsiteY1" fmla="*/ 325499 h 327276"/>
                  <a:gd name="connsiteX2" fmla="*/ 214956 w 228556"/>
                  <a:gd name="connsiteY2" fmla="*/ 318924 h 327276"/>
                  <a:gd name="connsiteX3" fmla="*/ 189009 w 228556"/>
                  <a:gd name="connsiteY3" fmla="*/ 284090 h 327276"/>
                  <a:gd name="connsiteX4" fmla="*/ 175502 w 228556"/>
                  <a:gd name="connsiteY4" fmla="*/ 257431 h 327276"/>
                  <a:gd name="connsiteX5" fmla="*/ 161373 w 228556"/>
                  <a:gd name="connsiteY5" fmla="*/ 226152 h 327276"/>
                  <a:gd name="connsiteX6" fmla="*/ 143600 w 228556"/>
                  <a:gd name="connsiteY6" fmla="*/ 192652 h 327276"/>
                  <a:gd name="connsiteX7" fmla="*/ 119608 w 228556"/>
                  <a:gd name="connsiteY7" fmla="*/ 160128 h 327276"/>
                  <a:gd name="connsiteX8" fmla="*/ 65580 w 228556"/>
                  <a:gd name="connsiteY8" fmla="*/ 103168 h 327276"/>
                  <a:gd name="connsiteX9" fmla="*/ 24260 w 228556"/>
                  <a:gd name="connsiteY9" fmla="*/ 53672 h 327276"/>
                  <a:gd name="connsiteX10" fmla="*/ 4355 w 228556"/>
                  <a:gd name="connsiteY10" fmla="*/ 15373 h 327276"/>
                  <a:gd name="connsiteX11" fmla="*/ 800 w 228556"/>
                  <a:gd name="connsiteY11" fmla="*/ 4088 h 327276"/>
                  <a:gd name="connsiteX12" fmla="*/ 0 w 228556"/>
                  <a:gd name="connsiteY12" fmla="*/ 0 h 327276"/>
                  <a:gd name="connsiteX13" fmla="*/ 5599 w 228556"/>
                  <a:gd name="connsiteY13" fmla="*/ 14840 h 327276"/>
                  <a:gd name="connsiteX14" fmla="*/ 26570 w 228556"/>
                  <a:gd name="connsiteY14" fmla="*/ 52428 h 327276"/>
                  <a:gd name="connsiteX15" fmla="*/ 68157 w 228556"/>
                  <a:gd name="connsiteY15" fmla="*/ 101035 h 327276"/>
                  <a:gd name="connsiteX16" fmla="*/ 122629 w 228556"/>
                  <a:gd name="connsiteY16" fmla="*/ 157907 h 327276"/>
                  <a:gd name="connsiteX17" fmla="*/ 146799 w 228556"/>
                  <a:gd name="connsiteY17" fmla="*/ 190963 h 327276"/>
                  <a:gd name="connsiteX18" fmla="*/ 164572 w 228556"/>
                  <a:gd name="connsiteY18" fmla="*/ 224908 h 327276"/>
                  <a:gd name="connsiteX19" fmla="*/ 178435 w 228556"/>
                  <a:gd name="connsiteY19" fmla="*/ 256365 h 327276"/>
                  <a:gd name="connsiteX20" fmla="*/ 191408 w 228556"/>
                  <a:gd name="connsiteY20" fmla="*/ 283024 h 327276"/>
                  <a:gd name="connsiteX21" fmla="*/ 215845 w 228556"/>
                  <a:gd name="connsiteY21" fmla="*/ 317502 h 327276"/>
                  <a:gd name="connsiteX22" fmla="*/ 228552 w 228556"/>
                  <a:gd name="connsiteY22" fmla="*/ 327277 h 32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556" h="327276">
                    <a:moveTo>
                      <a:pt x="228552" y="327277"/>
                    </a:moveTo>
                    <a:cubicBezTo>
                      <a:pt x="227252" y="326809"/>
                      <a:pt x="226002" y="326214"/>
                      <a:pt x="224820" y="325499"/>
                    </a:cubicBezTo>
                    <a:cubicBezTo>
                      <a:pt x="221349" y="323594"/>
                      <a:pt x="218050" y="321395"/>
                      <a:pt x="214956" y="318924"/>
                    </a:cubicBezTo>
                    <a:cubicBezTo>
                      <a:pt x="203905" y="309312"/>
                      <a:pt x="195055" y="297431"/>
                      <a:pt x="189009" y="284090"/>
                    </a:cubicBezTo>
                    <a:cubicBezTo>
                      <a:pt x="184743" y="276003"/>
                      <a:pt x="180123" y="267117"/>
                      <a:pt x="175502" y="257431"/>
                    </a:cubicBezTo>
                    <a:lnTo>
                      <a:pt x="161373" y="226152"/>
                    </a:lnTo>
                    <a:cubicBezTo>
                      <a:pt x="156120" y="214642"/>
                      <a:pt x="150186" y="203455"/>
                      <a:pt x="143600" y="192652"/>
                    </a:cubicBezTo>
                    <a:cubicBezTo>
                      <a:pt x="136462" y="181202"/>
                      <a:pt x="128440" y="170328"/>
                      <a:pt x="119608" y="160128"/>
                    </a:cubicBezTo>
                    <a:cubicBezTo>
                      <a:pt x="101835" y="138979"/>
                      <a:pt x="82286" y="120674"/>
                      <a:pt x="65580" y="103168"/>
                    </a:cubicBezTo>
                    <a:cubicBezTo>
                      <a:pt x="50412" y="87885"/>
                      <a:pt x="36588" y="71325"/>
                      <a:pt x="24260" y="53672"/>
                    </a:cubicBezTo>
                    <a:cubicBezTo>
                      <a:pt x="16128" y="41741"/>
                      <a:pt x="9446" y="28884"/>
                      <a:pt x="4355" y="15373"/>
                    </a:cubicBezTo>
                    <a:cubicBezTo>
                      <a:pt x="2959" y="11681"/>
                      <a:pt x="1772" y="7913"/>
                      <a:pt x="800" y="4088"/>
                    </a:cubicBezTo>
                    <a:cubicBezTo>
                      <a:pt x="293" y="2783"/>
                      <a:pt x="23" y="1399"/>
                      <a:pt x="0" y="0"/>
                    </a:cubicBezTo>
                    <a:cubicBezTo>
                      <a:pt x="1" y="0"/>
                      <a:pt x="1778" y="5420"/>
                      <a:pt x="5599" y="14840"/>
                    </a:cubicBezTo>
                    <a:cubicBezTo>
                      <a:pt x="11243" y="28075"/>
                      <a:pt x="18272" y="40674"/>
                      <a:pt x="26570" y="52428"/>
                    </a:cubicBezTo>
                    <a:cubicBezTo>
                      <a:pt x="39101" y="69723"/>
                      <a:pt x="53009" y="85979"/>
                      <a:pt x="68157" y="101035"/>
                    </a:cubicBezTo>
                    <a:cubicBezTo>
                      <a:pt x="84952" y="118274"/>
                      <a:pt x="104413" y="136580"/>
                      <a:pt x="122629" y="157907"/>
                    </a:cubicBezTo>
                    <a:cubicBezTo>
                      <a:pt x="131525" y="168287"/>
                      <a:pt x="139606" y="179339"/>
                      <a:pt x="146799" y="190963"/>
                    </a:cubicBezTo>
                    <a:cubicBezTo>
                      <a:pt x="153423" y="201898"/>
                      <a:pt x="159358" y="213235"/>
                      <a:pt x="164572" y="224908"/>
                    </a:cubicBezTo>
                    <a:lnTo>
                      <a:pt x="178435" y="256365"/>
                    </a:lnTo>
                    <a:cubicBezTo>
                      <a:pt x="182878" y="266051"/>
                      <a:pt x="187321" y="275026"/>
                      <a:pt x="191408" y="283024"/>
                    </a:cubicBezTo>
                    <a:cubicBezTo>
                      <a:pt x="197184" y="296024"/>
                      <a:pt x="205492" y="307745"/>
                      <a:pt x="215845" y="317502"/>
                    </a:cubicBezTo>
                    <a:cubicBezTo>
                      <a:pt x="223576" y="324433"/>
                      <a:pt x="228730" y="326921"/>
                      <a:pt x="228552" y="327277"/>
                    </a:cubicBezTo>
                    <a:close/>
                  </a:path>
                </a:pathLst>
              </a:custGeom>
              <a:solidFill>
                <a:srgbClr val="263238"/>
              </a:solidFill>
              <a:ln w="8886" cap="flat">
                <a:noFill/>
                <a:prstDash val="solid"/>
                <a:miter/>
              </a:ln>
            </p:spPr>
            <p:txBody>
              <a:bodyPr rtlCol="1" anchor="ctr"/>
              <a:lstStyle/>
              <a:p>
                <a:endParaRPr lang="ar-SA"/>
              </a:p>
            </p:txBody>
          </p:sp>
          <p:sp>
            <p:nvSpPr>
              <p:cNvPr id="998" name="Freeform: Shape 997">
                <a:extLst>
                  <a:ext uri="{FF2B5EF4-FFF2-40B4-BE49-F238E27FC236}">
                    <a16:creationId xmlns:a16="http://schemas.microsoft.com/office/drawing/2014/main" id="{9E180AC8-A550-4CEC-B9DD-B21F5FCC32FB}"/>
                  </a:ext>
                </a:extLst>
              </p:cNvPr>
              <p:cNvSpPr/>
              <p:nvPr/>
            </p:nvSpPr>
            <p:spPr>
              <a:xfrm>
                <a:off x="6490812" y="4798266"/>
                <a:ext cx="32967" cy="117030"/>
              </a:xfrm>
              <a:custGeom>
                <a:avLst/>
                <a:gdLst>
                  <a:gd name="connsiteX0" fmla="*/ 0 w 32967"/>
                  <a:gd name="connsiteY0" fmla="*/ 117031 h 117030"/>
                  <a:gd name="connsiteX1" fmla="*/ 2488 w 32967"/>
                  <a:gd name="connsiteY1" fmla="*/ 99258 h 117030"/>
                  <a:gd name="connsiteX2" fmla="*/ 12441 w 32967"/>
                  <a:gd name="connsiteY2" fmla="*/ 57316 h 117030"/>
                  <a:gd name="connsiteX3" fmla="*/ 25770 w 32967"/>
                  <a:gd name="connsiteY3" fmla="*/ 16350 h 117030"/>
                  <a:gd name="connsiteX4" fmla="*/ 32968 w 32967"/>
                  <a:gd name="connsiteY4" fmla="*/ 0 h 117030"/>
                  <a:gd name="connsiteX5" fmla="*/ 28258 w 32967"/>
                  <a:gd name="connsiteY5" fmla="*/ 17150 h 117030"/>
                  <a:gd name="connsiteX6" fmla="*/ 15995 w 32967"/>
                  <a:gd name="connsiteY6" fmla="*/ 58293 h 117030"/>
                  <a:gd name="connsiteX7" fmla="*/ 4976 w 32967"/>
                  <a:gd name="connsiteY7" fmla="*/ 99792 h 117030"/>
                  <a:gd name="connsiteX8" fmla="*/ 0 w 32967"/>
                  <a:gd name="connsiteY8" fmla="*/ 117031 h 11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67" h="117030">
                    <a:moveTo>
                      <a:pt x="0" y="117031"/>
                    </a:moveTo>
                    <a:cubicBezTo>
                      <a:pt x="160" y="111032"/>
                      <a:pt x="995" y="105070"/>
                      <a:pt x="2488" y="99258"/>
                    </a:cubicBezTo>
                    <a:cubicBezTo>
                      <a:pt x="4532" y="88417"/>
                      <a:pt x="7909" y="73577"/>
                      <a:pt x="12441" y="57316"/>
                    </a:cubicBezTo>
                    <a:cubicBezTo>
                      <a:pt x="16973" y="41054"/>
                      <a:pt x="21949" y="26658"/>
                      <a:pt x="25770" y="16350"/>
                    </a:cubicBezTo>
                    <a:cubicBezTo>
                      <a:pt x="27551" y="10649"/>
                      <a:pt x="29965" y="5164"/>
                      <a:pt x="32968" y="0"/>
                    </a:cubicBezTo>
                    <a:cubicBezTo>
                      <a:pt x="31987" y="5862"/>
                      <a:pt x="30408" y="11609"/>
                      <a:pt x="28258" y="17150"/>
                    </a:cubicBezTo>
                    <a:cubicBezTo>
                      <a:pt x="24970" y="27725"/>
                      <a:pt x="20527" y="42209"/>
                      <a:pt x="15995" y="58293"/>
                    </a:cubicBezTo>
                    <a:cubicBezTo>
                      <a:pt x="11463" y="74377"/>
                      <a:pt x="7642" y="89128"/>
                      <a:pt x="4976" y="99792"/>
                    </a:cubicBezTo>
                    <a:cubicBezTo>
                      <a:pt x="3903" y="105691"/>
                      <a:pt x="2236" y="111467"/>
                      <a:pt x="0" y="117031"/>
                    </a:cubicBezTo>
                    <a:close/>
                  </a:path>
                </a:pathLst>
              </a:custGeom>
              <a:solidFill>
                <a:srgbClr val="263238"/>
              </a:solidFill>
              <a:ln w="8886" cap="flat">
                <a:noFill/>
                <a:prstDash val="solid"/>
                <a:miter/>
              </a:ln>
            </p:spPr>
            <p:txBody>
              <a:bodyPr rtlCol="1" anchor="ctr"/>
              <a:lstStyle/>
              <a:p>
                <a:endParaRPr lang="ar-SA"/>
              </a:p>
            </p:txBody>
          </p:sp>
          <p:sp>
            <p:nvSpPr>
              <p:cNvPr id="999" name="Freeform: Shape 998">
                <a:extLst>
                  <a:ext uri="{FF2B5EF4-FFF2-40B4-BE49-F238E27FC236}">
                    <a16:creationId xmlns:a16="http://schemas.microsoft.com/office/drawing/2014/main" id="{5586F55D-B731-4B87-BC39-DA8F336173D6}"/>
                  </a:ext>
                </a:extLst>
              </p:cNvPr>
              <p:cNvSpPr/>
              <p:nvPr/>
            </p:nvSpPr>
            <p:spPr>
              <a:xfrm>
                <a:off x="6495966" y="4760366"/>
                <a:ext cx="126006" cy="28213"/>
              </a:xfrm>
              <a:custGeom>
                <a:avLst/>
                <a:gdLst>
                  <a:gd name="connsiteX0" fmla="*/ 126005 w 126006"/>
                  <a:gd name="connsiteY0" fmla="*/ 28213 h 28213"/>
                  <a:gd name="connsiteX1" fmla="*/ 107433 w 126006"/>
                  <a:gd name="connsiteY1" fmla="*/ 23948 h 28213"/>
                  <a:gd name="connsiteX2" fmla="*/ 63003 w 126006"/>
                  <a:gd name="connsiteY2" fmla="*/ 13018 h 28213"/>
                  <a:gd name="connsiteX3" fmla="*/ 18572 w 126006"/>
                  <a:gd name="connsiteY3" fmla="*/ 4132 h 28213"/>
                  <a:gd name="connsiteX4" fmla="*/ 0 w 126006"/>
                  <a:gd name="connsiteY4" fmla="*/ 44 h 28213"/>
                  <a:gd name="connsiteX5" fmla="*/ 18928 w 126006"/>
                  <a:gd name="connsiteY5" fmla="*/ 1555 h 28213"/>
                  <a:gd name="connsiteX6" fmla="*/ 64158 w 126006"/>
                  <a:gd name="connsiteY6" fmla="*/ 9730 h 28213"/>
                  <a:gd name="connsiteX7" fmla="*/ 108589 w 126006"/>
                  <a:gd name="connsiteY7" fmla="*/ 21726 h 28213"/>
                  <a:gd name="connsiteX8" fmla="*/ 126006 w 126006"/>
                  <a:gd name="connsiteY8" fmla="*/ 28213 h 2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06" h="28213">
                    <a:moveTo>
                      <a:pt x="126005" y="28213"/>
                    </a:moveTo>
                    <a:cubicBezTo>
                      <a:pt x="119703" y="27333"/>
                      <a:pt x="113489" y="25906"/>
                      <a:pt x="107433" y="23948"/>
                    </a:cubicBezTo>
                    <a:cubicBezTo>
                      <a:pt x="96059" y="21016"/>
                      <a:pt x="80775" y="16928"/>
                      <a:pt x="63003" y="13018"/>
                    </a:cubicBezTo>
                    <a:cubicBezTo>
                      <a:pt x="45231" y="9108"/>
                      <a:pt x="29680" y="5998"/>
                      <a:pt x="18572" y="4132"/>
                    </a:cubicBezTo>
                    <a:cubicBezTo>
                      <a:pt x="12276" y="3302"/>
                      <a:pt x="6063" y="1935"/>
                      <a:pt x="0" y="44"/>
                    </a:cubicBezTo>
                    <a:cubicBezTo>
                      <a:pt x="6346" y="-161"/>
                      <a:pt x="12695" y="346"/>
                      <a:pt x="18928" y="1555"/>
                    </a:cubicBezTo>
                    <a:cubicBezTo>
                      <a:pt x="30657" y="3066"/>
                      <a:pt x="46652" y="5731"/>
                      <a:pt x="64158" y="9730"/>
                    </a:cubicBezTo>
                    <a:cubicBezTo>
                      <a:pt x="81664" y="13729"/>
                      <a:pt x="97303" y="18083"/>
                      <a:pt x="108589" y="21726"/>
                    </a:cubicBezTo>
                    <a:cubicBezTo>
                      <a:pt x="114590" y="23322"/>
                      <a:pt x="120423" y="25495"/>
                      <a:pt x="126006" y="28213"/>
                    </a:cubicBezTo>
                    <a:close/>
                  </a:path>
                </a:pathLst>
              </a:custGeom>
              <a:solidFill>
                <a:srgbClr val="263238"/>
              </a:solidFill>
              <a:ln w="8886" cap="flat">
                <a:noFill/>
                <a:prstDash val="solid"/>
                <a:miter/>
              </a:ln>
            </p:spPr>
            <p:txBody>
              <a:bodyPr rtlCol="1" anchor="ctr"/>
              <a:lstStyle/>
              <a:p>
                <a:endParaRPr lang="ar-SA"/>
              </a:p>
            </p:txBody>
          </p:sp>
          <p:sp>
            <p:nvSpPr>
              <p:cNvPr id="1000" name="Freeform: Shape 999">
                <a:extLst>
                  <a:ext uri="{FF2B5EF4-FFF2-40B4-BE49-F238E27FC236}">
                    <a16:creationId xmlns:a16="http://schemas.microsoft.com/office/drawing/2014/main" id="{FDAD11A2-31C0-427E-8DEE-F4EDD4450F50}"/>
                  </a:ext>
                </a:extLst>
              </p:cNvPr>
              <p:cNvSpPr/>
              <p:nvPr/>
            </p:nvSpPr>
            <p:spPr>
              <a:xfrm>
                <a:off x="6393242" y="4689055"/>
                <a:ext cx="35544" cy="136313"/>
              </a:xfrm>
              <a:custGeom>
                <a:avLst/>
                <a:gdLst>
                  <a:gd name="connsiteX0" fmla="*/ 0 w 35544"/>
                  <a:gd name="connsiteY0" fmla="*/ 136314 h 136313"/>
                  <a:gd name="connsiteX1" fmla="*/ 2844 w 35544"/>
                  <a:gd name="connsiteY1" fmla="*/ 115787 h 136313"/>
                  <a:gd name="connsiteX2" fmla="*/ 13684 w 35544"/>
                  <a:gd name="connsiteY2" fmla="*/ 67091 h 136313"/>
                  <a:gd name="connsiteX3" fmla="*/ 27992 w 35544"/>
                  <a:gd name="connsiteY3" fmla="*/ 19283 h 136313"/>
                  <a:gd name="connsiteX4" fmla="*/ 35545 w 35544"/>
                  <a:gd name="connsiteY4" fmla="*/ 0 h 136313"/>
                  <a:gd name="connsiteX5" fmla="*/ 30479 w 35544"/>
                  <a:gd name="connsiteY5" fmla="*/ 19994 h 136313"/>
                  <a:gd name="connsiteX6" fmla="*/ 17239 w 35544"/>
                  <a:gd name="connsiteY6" fmla="*/ 67979 h 136313"/>
                  <a:gd name="connsiteX7" fmla="*/ 5332 w 35544"/>
                  <a:gd name="connsiteY7" fmla="*/ 116320 h 136313"/>
                  <a:gd name="connsiteX8" fmla="*/ 1 w 35544"/>
                  <a:gd name="connsiteY8" fmla="*/ 136314 h 13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44" h="136313">
                    <a:moveTo>
                      <a:pt x="0" y="136314"/>
                    </a:moveTo>
                    <a:cubicBezTo>
                      <a:pt x="248" y="129393"/>
                      <a:pt x="1201" y="122515"/>
                      <a:pt x="2844" y="115787"/>
                    </a:cubicBezTo>
                    <a:cubicBezTo>
                      <a:pt x="5154" y="103257"/>
                      <a:pt x="8797" y="85929"/>
                      <a:pt x="13684" y="67091"/>
                    </a:cubicBezTo>
                    <a:cubicBezTo>
                      <a:pt x="18572" y="48252"/>
                      <a:pt x="23904" y="31546"/>
                      <a:pt x="27992" y="19283"/>
                    </a:cubicBezTo>
                    <a:cubicBezTo>
                      <a:pt x="29914" y="12638"/>
                      <a:pt x="32442" y="6183"/>
                      <a:pt x="35545" y="0"/>
                    </a:cubicBezTo>
                    <a:cubicBezTo>
                      <a:pt x="34419" y="6795"/>
                      <a:pt x="32724" y="13483"/>
                      <a:pt x="30479" y="19994"/>
                    </a:cubicBezTo>
                    <a:cubicBezTo>
                      <a:pt x="27014" y="32257"/>
                      <a:pt x="22215" y="49229"/>
                      <a:pt x="17239" y="67979"/>
                    </a:cubicBezTo>
                    <a:cubicBezTo>
                      <a:pt x="12263" y="86729"/>
                      <a:pt x="8353" y="103524"/>
                      <a:pt x="5332" y="116320"/>
                    </a:cubicBezTo>
                    <a:cubicBezTo>
                      <a:pt x="4063" y="123110"/>
                      <a:pt x="2281" y="129794"/>
                      <a:pt x="1" y="136314"/>
                    </a:cubicBezTo>
                    <a:close/>
                  </a:path>
                </a:pathLst>
              </a:custGeom>
              <a:solidFill>
                <a:srgbClr val="263238"/>
              </a:solidFill>
              <a:ln w="8886" cap="flat">
                <a:noFill/>
                <a:prstDash val="solid"/>
                <a:miter/>
              </a:ln>
            </p:spPr>
            <p:txBody>
              <a:bodyPr rtlCol="1" anchor="ctr"/>
              <a:lstStyle/>
              <a:p>
                <a:endParaRPr lang="ar-SA"/>
              </a:p>
            </p:txBody>
          </p:sp>
          <p:sp>
            <p:nvSpPr>
              <p:cNvPr id="1001" name="Freeform: Shape 1000">
                <a:extLst>
                  <a:ext uri="{FF2B5EF4-FFF2-40B4-BE49-F238E27FC236}">
                    <a16:creationId xmlns:a16="http://schemas.microsoft.com/office/drawing/2014/main" id="{7AB49B48-9B09-4B84-9DBE-85424B994C11}"/>
                  </a:ext>
                </a:extLst>
              </p:cNvPr>
              <p:cNvSpPr/>
              <p:nvPr/>
            </p:nvSpPr>
            <p:spPr>
              <a:xfrm>
                <a:off x="6415192" y="4662195"/>
                <a:ext cx="146355" cy="15954"/>
              </a:xfrm>
              <a:custGeom>
                <a:avLst/>
                <a:gdLst>
                  <a:gd name="connsiteX0" fmla="*/ 146355 w 146355"/>
                  <a:gd name="connsiteY0" fmla="*/ 15752 h 15954"/>
                  <a:gd name="connsiteX1" fmla="*/ 73044 w 146355"/>
                  <a:gd name="connsiteY1" fmla="*/ 9799 h 15954"/>
                  <a:gd name="connsiteX2" fmla="*/ 0 w 146355"/>
                  <a:gd name="connsiteY2" fmla="*/ 202 h 15954"/>
                  <a:gd name="connsiteX3" fmla="*/ 73399 w 146355"/>
                  <a:gd name="connsiteY3" fmla="*/ 6156 h 15954"/>
                  <a:gd name="connsiteX4" fmla="*/ 146355 w 146355"/>
                  <a:gd name="connsiteY4" fmla="*/ 15752 h 15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55" h="15954">
                    <a:moveTo>
                      <a:pt x="146355" y="15752"/>
                    </a:moveTo>
                    <a:cubicBezTo>
                      <a:pt x="146355" y="16730"/>
                      <a:pt x="113387" y="14064"/>
                      <a:pt x="73044" y="9799"/>
                    </a:cubicBezTo>
                    <a:cubicBezTo>
                      <a:pt x="48547" y="7861"/>
                      <a:pt x="24166" y="4658"/>
                      <a:pt x="0" y="202"/>
                    </a:cubicBezTo>
                    <a:cubicBezTo>
                      <a:pt x="0" y="-776"/>
                      <a:pt x="32967" y="1890"/>
                      <a:pt x="73399" y="6156"/>
                    </a:cubicBezTo>
                    <a:cubicBezTo>
                      <a:pt x="113832" y="10421"/>
                      <a:pt x="146532" y="14775"/>
                      <a:pt x="146355" y="15752"/>
                    </a:cubicBezTo>
                    <a:close/>
                  </a:path>
                </a:pathLst>
              </a:custGeom>
              <a:solidFill>
                <a:srgbClr val="263238"/>
              </a:solidFill>
              <a:ln w="8886" cap="flat">
                <a:noFill/>
                <a:prstDash val="solid"/>
                <a:miter/>
              </a:ln>
            </p:spPr>
            <p:txBody>
              <a:bodyPr rtlCol="1" anchor="ctr"/>
              <a:lstStyle/>
              <a:p>
                <a:endParaRPr lang="ar-SA"/>
              </a:p>
            </p:txBody>
          </p:sp>
          <p:sp>
            <p:nvSpPr>
              <p:cNvPr id="1002" name="Freeform: Shape 1001">
                <a:extLst>
                  <a:ext uri="{FF2B5EF4-FFF2-40B4-BE49-F238E27FC236}">
                    <a16:creationId xmlns:a16="http://schemas.microsoft.com/office/drawing/2014/main" id="{3FB7272B-FF5F-41EE-A680-932516595F25}"/>
                  </a:ext>
                </a:extLst>
              </p:cNvPr>
              <p:cNvSpPr/>
              <p:nvPr/>
            </p:nvSpPr>
            <p:spPr>
              <a:xfrm>
                <a:off x="6022068" y="5074536"/>
                <a:ext cx="515396" cy="3643"/>
              </a:xfrm>
              <a:custGeom>
                <a:avLst/>
                <a:gdLst>
                  <a:gd name="connsiteX0" fmla="*/ 515396 w 515396"/>
                  <a:gd name="connsiteY0" fmla="*/ 1777 h 3643"/>
                  <a:gd name="connsiteX1" fmla="*/ 257698 w 515396"/>
                  <a:gd name="connsiteY1" fmla="*/ 3643 h 3643"/>
                  <a:gd name="connsiteX2" fmla="*/ 0 w 515396"/>
                  <a:gd name="connsiteY2" fmla="*/ 1777 h 3643"/>
                  <a:gd name="connsiteX3" fmla="*/ 257698 w 515396"/>
                  <a:gd name="connsiteY3" fmla="*/ 0 h 3643"/>
                  <a:gd name="connsiteX4" fmla="*/ 515396 w 515396"/>
                  <a:gd name="connsiteY4" fmla="*/ 1777 h 3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396" h="3643">
                    <a:moveTo>
                      <a:pt x="515396" y="1777"/>
                    </a:moveTo>
                    <a:cubicBezTo>
                      <a:pt x="515396" y="2844"/>
                      <a:pt x="399877" y="3643"/>
                      <a:pt x="257698" y="3643"/>
                    </a:cubicBezTo>
                    <a:cubicBezTo>
                      <a:pt x="115520" y="3643"/>
                      <a:pt x="0" y="2844"/>
                      <a:pt x="0" y="1777"/>
                    </a:cubicBezTo>
                    <a:cubicBezTo>
                      <a:pt x="0" y="711"/>
                      <a:pt x="115520" y="0"/>
                      <a:pt x="257698" y="0"/>
                    </a:cubicBezTo>
                    <a:cubicBezTo>
                      <a:pt x="399877" y="0"/>
                      <a:pt x="515396" y="800"/>
                      <a:pt x="515396" y="1777"/>
                    </a:cubicBezTo>
                    <a:close/>
                  </a:path>
                </a:pathLst>
              </a:custGeom>
              <a:solidFill>
                <a:srgbClr val="455A64"/>
              </a:solidFill>
              <a:ln w="8886" cap="flat">
                <a:noFill/>
                <a:prstDash val="solid"/>
                <a:miter/>
              </a:ln>
            </p:spPr>
            <p:txBody>
              <a:bodyPr rtlCol="1" anchor="ctr"/>
              <a:lstStyle/>
              <a:p>
                <a:endParaRPr lang="ar-SA"/>
              </a:p>
            </p:txBody>
          </p:sp>
          <p:sp>
            <p:nvSpPr>
              <p:cNvPr id="1003" name="Freeform: Shape 1002">
                <a:extLst>
                  <a:ext uri="{FF2B5EF4-FFF2-40B4-BE49-F238E27FC236}">
                    <a16:creationId xmlns:a16="http://schemas.microsoft.com/office/drawing/2014/main" id="{C4485E89-C7FB-4693-AF5F-C9568386203B}"/>
                  </a:ext>
                </a:extLst>
              </p:cNvPr>
              <p:cNvSpPr/>
              <p:nvPr/>
            </p:nvSpPr>
            <p:spPr>
              <a:xfrm>
                <a:off x="6109597" y="5223112"/>
                <a:ext cx="347537" cy="3643"/>
              </a:xfrm>
              <a:custGeom>
                <a:avLst/>
                <a:gdLst>
                  <a:gd name="connsiteX0" fmla="*/ 347537 w 347537"/>
                  <a:gd name="connsiteY0" fmla="*/ 1866 h 3643"/>
                  <a:gd name="connsiteX1" fmla="*/ 173813 w 347537"/>
                  <a:gd name="connsiteY1" fmla="*/ 3643 h 3643"/>
                  <a:gd name="connsiteX2" fmla="*/ 0 w 347537"/>
                  <a:gd name="connsiteY2" fmla="*/ 1866 h 3643"/>
                  <a:gd name="connsiteX3" fmla="*/ 173813 w 347537"/>
                  <a:gd name="connsiteY3" fmla="*/ 0 h 3643"/>
                  <a:gd name="connsiteX4" fmla="*/ 347537 w 347537"/>
                  <a:gd name="connsiteY4" fmla="*/ 1866 h 3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37" h="3643">
                    <a:moveTo>
                      <a:pt x="347537" y="1866"/>
                    </a:moveTo>
                    <a:cubicBezTo>
                      <a:pt x="347537" y="2844"/>
                      <a:pt x="269783" y="3643"/>
                      <a:pt x="173813" y="3643"/>
                    </a:cubicBezTo>
                    <a:cubicBezTo>
                      <a:pt x="77843" y="3643"/>
                      <a:pt x="0" y="2844"/>
                      <a:pt x="0" y="1866"/>
                    </a:cubicBezTo>
                    <a:cubicBezTo>
                      <a:pt x="0" y="889"/>
                      <a:pt x="77843" y="0"/>
                      <a:pt x="173813" y="0"/>
                    </a:cubicBezTo>
                    <a:cubicBezTo>
                      <a:pt x="269783" y="0"/>
                      <a:pt x="347537" y="889"/>
                      <a:pt x="347537" y="1866"/>
                    </a:cubicBezTo>
                    <a:close/>
                  </a:path>
                </a:pathLst>
              </a:custGeom>
              <a:solidFill>
                <a:srgbClr val="455A64"/>
              </a:solidFill>
              <a:ln w="8886" cap="flat">
                <a:noFill/>
                <a:prstDash val="solid"/>
                <a:miter/>
              </a:ln>
            </p:spPr>
            <p:txBody>
              <a:bodyPr rtlCol="1" anchor="ctr"/>
              <a:lstStyle/>
              <a:p>
                <a:endParaRPr lang="ar-SA"/>
              </a:p>
            </p:txBody>
          </p:sp>
          <p:sp>
            <p:nvSpPr>
              <p:cNvPr id="1004" name="Freeform: Shape 1003">
                <a:extLst>
                  <a:ext uri="{FF2B5EF4-FFF2-40B4-BE49-F238E27FC236}">
                    <a16:creationId xmlns:a16="http://schemas.microsoft.com/office/drawing/2014/main" id="{31E7E482-CDD7-43F5-B5D0-F1CCE3274AFF}"/>
                  </a:ext>
                </a:extLst>
              </p:cNvPr>
              <p:cNvSpPr/>
              <p:nvPr/>
            </p:nvSpPr>
            <p:spPr>
              <a:xfrm>
                <a:off x="6112618" y="5244350"/>
                <a:ext cx="347625" cy="3643"/>
              </a:xfrm>
              <a:custGeom>
                <a:avLst/>
                <a:gdLst>
                  <a:gd name="connsiteX0" fmla="*/ 347626 w 347625"/>
                  <a:gd name="connsiteY0" fmla="*/ 1866 h 3643"/>
                  <a:gd name="connsiteX1" fmla="*/ 173813 w 347625"/>
                  <a:gd name="connsiteY1" fmla="*/ 3643 h 3643"/>
                  <a:gd name="connsiteX2" fmla="*/ 0 w 347625"/>
                  <a:gd name="connsiteY2" fmla="*/ 1866 h 3643"/>
                  <a:gd name="connsiteX3" fmla="*/ 173813 w 347625"/>
                  <a:gd name="connsiteY3" fmla="*/ 0 h 3643"/>
                  <a:gd name="connsiteX4" fmla="*/ 347626 w 347625"/>
                  <a:gd name="connsiteY4" fmla="*/ 1866 h 3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25" h="3643">
                    <a:moveTo>
                      <a:pt x="347626" y="1866"/>
                    </a:moveTo>
                    <a:cubicBezTo>
                      <a:pt x="347626" y="2843"/>
                      <a:pt x="269784" y="3643"/>
                      <a:pt x="173813" y="3643"/>
                    </a:cubicBezTo>
                    <a:cubicBezTo>
                      <a:pt x="77843" y="3643"/>
                      <a:pt x="0" y="2843"/>
                      <a:pt x="0" y="1866"/>
                    </a:cubicBezTo>
                    <a:cubicBezTo>
                      <a:pt x="0" y="889"/>
                      <a:pt x="77843" y="0"/>
                      <a:pt x="173813" y="0"/>
                    </a:cubicBezTo>
                    <a:cubicBezTo>
                      <a:pt x="269784" y="0"/>
                      <a:pt x="347626" y="800"/>
                      <a:pt x="347626" y="1866"/>
                    </a:cubicBezTo>
                    <a:close/>
                  </a:path>
                </a:pathLst>
              </a:custGeom>
              <a:solidFill>
                <a:srgbClr val="455A64"/>
              </a:solidFill>
              <a:ln w="8886" cap="flat">
                <a:noFill/>
                <a:prstDash val="solid"/>
                <a:miter/>
              </a:ln>
            </p:spPr>
            <p:txBody>
              <a:bodyPr rtlCol="1" anchor="ctr"/>
              <a:lstStyle/>
              <a:p>
                <a:endParaRPr lang="ar-SA"/>
              </a:p>
            </p:txBody>
          </p:sp>
          <p:sp>
            <p:nvSpPr>
              <p:cNvPr id="1005" name="Freeform: Shape 1004">
                <a:extLst>
                  <a:ext uri="{FF2B5EF4-FFF2-40B4-BE49-F238E27FC236}">
                    <a16:creationId xmlns:a16="http://schemas.microsoft.com/office/drawing/2014/main" id="{72A65088-B60C-4B6E-A913-9C88AE67D082}"/>
                  </a:ext>
                </a:extLst>
              </p:cNvPr>
              <p:cNvSpPr/>
              <p:nvPr/>
            </p:nvSpPr>
            <p:spPr>
              <a:xfrm>
                <a:off x="6100711" y="5205606"/>
                <a:ext cx="359533" cy="3643"/>
              </a:xfrm>
              <a:custGeom>
                <a:avLst/>
                <a:gdLst>
                  <a:gd name="connsiteX0" fmla="*/ 359533 w 359533"/>
                  <a:gd name="connsiteY0" fmla="*/ 1777 h 3643"/>
                  <a:gd name="connsiteX1" fmla="*/ 179767 w 359533"/>
                  <a:gd name="connsiteY1" fmla="*/ 3643 h 3643"/>
                  <a:gd name="connsiteX2" fmla="*/ 0 w 359533"/>
                  <a:gd name="connsiteY2" fmla="*/ 1777 h 3643"/>
                  <a:gd name="connsiteX3" fmla="*/ 179767 w 359533"/>
                  <a:gd name="connsiteY3" fmla="*/ 0 h 3643"/>
                  <a:gd name="connsiteX4" fmla="*/ 359533 w 359533"/>
                  <a:gd name="connsiteY4" fmla="*/ 1777 h 3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33" h="3643">
                    <a:moveTo>
                      <a:pt x="359533" y="1777"/>
                    </a:moveTo>
                    <a:cubicBezTo>
                      <a:pt x="359533" y="2844"/>
                      <a:pt x="279025" y="3643"/>
                      <a:pt x="179767" y="3643"/>
                    </a:cubicBezTo>
                    <a:cubicBezTo>
                      <a:pt x="80508" y="3643"/>
                      <a:pt x="0" y="2844"/>
                      <a:pt x="0" y="1777"/>
                    </a:cubicBezTo>
                    <a:cubicBezTo>
                      <a:pt x="0" y="711"/>
                      <a:pt x="80508" y="0"/>
                      <a:pt x="179767" y="0"/>
                    </a:cubicBezTo>
                    <a:cubicBezTo>
                      <a:pt x="279025" y="0"/>
                      <a:pt x="359533" y="622"/>
                      <a:pt x="359533" y="1777"/>
                    </a:cubicBezTo>
                    <a:close/>
                  </a:path>
                </a:pathLst>
              </a:custGeom>
              <a:solidFill>
                <a:srgbClr val="455A64"/>
              </a:solidFill>
              <a:ln w="8886" cap="flat">
                <a:noFill/>
                <a:prstDash val="solid"/>
                <a:miter/>
              </a:ln>
            </p:spPr>
            <p:txBody>
              <a:bodyPr rtlCol="1" anchor="ctr"/>
              <a:lstStyle/>
              <a:p>
                <a:endParaRPr lang="ar-SA"/>
              </a:p>
            </p:txBody>
          </p:sp>
        </p:grpSp>
      </p:grpSp>
    </p:spTree>
    <p:extLst>
      <p:ext uri="{BB962C8B-B14F-4D97-AF65-F5344CB8AC3E}">
        <p14:creationId xmlns:p14="http://schemas.microsoft.com/office/powerpoint/2010/main" val="3131266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86CB444-E017-4C0F-ADB4-16BCBAA99A0F}"/>
              </a:ext>
            </a:extLst>
          </p:cNvPr>
          <p:cNvSpPr/>
          <p:nvPr/>
        </p:nvSpPr>
        <p:spPr>
          <a:xfrm>
            <a:off x="3691554" y="3160203"/>
            <a:ext cx="8500445" cy="3714036"/>
          </a:xfrm>
          <a:custGeom>
            <a:avLst/>
            <a:gdLst>
              <a:gd name="connsiteX0" fmla="*/ 0 w 8464581"/>
              <a:gd name="connsiteY0" fmla="*/ 3698367 h 3698366"/>
              <a:gd name="connsiteX1" fmla="*/ 8464582 w 8464581"/>
              <a:gd name="connsiteY1" fmla="*/ 3698367 h 3698366"/>
              <a:gd name="connsiteX2" fmla="*/ 8464582 w 8464581"/>
              <a:gd name="connsiteY2" fmla="*/ 110585 h 3698366"/>
              <a:gd name="connsiteX3" fmla="*/ 8389144 w 8464581"/>
              <a:gd name="connsiteY3" fmla="*/ 42481 h 3698366"/>
              <a:gd name="connsiteX4" fmla="*/ 8348472 w 8464581"/>
              <a:gd name="connsiteY4" fmla="*/ 0 h 3698366"/>
              <a:gd name="connsiteX5" fmla="*/ 7721727 w 8464581"/>
              <a:gd name="connsiteY5" fmla="*/ 404146 h 3698366"/>
              <a:gd name="connsiteX6" fmla="*/ 7102602 w 8464581"/>
              <a:gd name="connsiteY6" fmla="*/ 1331023 h 3698366"/>
              <a:gd name="connsiteX7" fmla="*/ 6280785 w 8464581"/>
              <a:gd name="connsiteY7" fmla="*/ 2044065 h 3698366"/>
              <a:gd name="connsiteX8" fmla="*/ 5362575 w 8464581"/>
              <a:gd name="connsiteY8" fmla="*/ 1836325 h 3698366"/>
              <a:gd name="connsiteX9" fmla="*/ 4535996 w 8464581"/>
              <a:gd name="connsiteY9" fmla="*/ 1342835 h 3698366"/>
              <a:gd name="connsiteX10" fmla="*/ 2874169 w 8464581"/>
              <a:gd name="connsiteY10" fmla="*/ 1322641 h 3698366"/>
              <a:gd name="connsiteX11" fmla="*/ 1409129 w 8464581"/>
              <a:gd name="connsiteY11" fmla="*/ 2169795 h 3698366"/>
              <a:gd name="connsiteX12" fmla="*/ 714851 w 8464581"/>
              <a:gd name="connsiteY12" fmla="*/ 2749772 h 3698366"/>
              <a:gd name="connsiteX13" fmla="*/ 0 w 8464581"/>
              <a:gd name="connsiteY13" fmla="*/ 3698367 h 369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64581" h="3698366">
                <a:moveTo>
                  <a:pt x="0" y="3698367"/>
                </a:moveTo>
                <a:lnTo>
                  <a:pt x="8464582" y="3698367"/>
                </a:lnTo>
                <a:lnTo>
                  <a:pt x="8464582" y="110585"/>
                </a:lnTo>
                <a:cubicBezTo>
                  <a:pt x="8439150" y="88011"/>
                  <a:pt x="8414099" y="65246"/>
                  <a:pt x="8389144" y="42481"/>
                </a:cubicBezTo>
                <a:lnTo>
                  <a:pt x="8348472" y="0"/>
                </a:lnTo>
                <a:cubicBezTo>
                  <a:pt x="8127493" y="115633"/>
                  <a:pt x="7903464" y="233267"/>
                  <a:pt x="7721727" y="404146"/>
                </a:cubicBezTo>
                <a:cubicBezTo>
                  <a:pt x="7449884" y="659606"/>
                  <a:pt x="7294912" y="1011555"/>
                  <a:pt x="7102602" y="1331023"/>
                </a:cubicBezTo>
                <a:cubicBezTo>
                  <a:pt x="6910292" y="1650492"/>
                  <a:pt x="6645402" y="1963198"/>
                  <a:pt x="6280785" y="2044065"/>
                </a:cubicBezTo>
                <a:cubicBezTo>
                  <a:pt x="5967222" y="2113788"/>
                  <a:pt x="5641181" y="1996440"/>
                  <a:pt x="5362575" y="1836325"/>
                </a:cubicBezTo>
                <a:cubicBezTo>
                  <a:pt x="5083969" y="1676210"/>
                  <a:pt x="4830032" y="1471994"/>
                  <a:pt x="4535996" y="1342835"/>
                </a:cubicBezTo>
                <a:cubicBezTo>
                  <a:pt x="4017074" y="1114806"/>
                  <a:pt x="3412046" y="1142810"/>
                  <a:pt x="2874169" y="1322641"/>
                </a:cubicBezTo>
                <a:cubicBezTo>
                  <a:pt x="2336292" y="1502473"/>
                  <a:pt x="1857375" y="1822609"/>
                  <a:pt x="1409129" y="2169795"/>
                </a:cubicBezTo>
                <a:cubicBezTo>
                  <a:pt x="1170750" y="2354580"/>
                  <a:pt x="939324" y="2547906"/>
                  <a:pt x="714851" y="2749772"/>
                </a:cubicBezTo>
                <a:cubicBezTo>
                  <a:pt x="419100" y="3015996"/>
                  <a:pt x="120491" y="3331655"/>
                  <a:pt x="0" y="3698367"/>
                </a:cubicBezTo>
              </a:path>
            </a:pathLst>
          </a:custGeom>
          <a:gradFill>
            <a:gsLst>
              <a:gs pos="0">
                <a:schemeClr val="accent2"/>
              </a:gs>
              <a:gs pos="38000">
                <a:schemeClr val="accent1"/>
              </a:gs>
              <a:gs pos="6900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lt1"/>
              </a:solidFill>
            </a:endParaRPr>
          </a:p>
        </p:txBody>
      </p:sp>
      <p:sp>
        <p:nvSpPr>
          <p:cNvPr id="7" name="Freeform: Shape 6">
            <a:extLst>
              <a:ext uri="{FF2B5EF4-FFF2-40B4-BE49-F238E27FC236}">
                <a16:creationId xmlns:a16="http://schemas.microsoft.com/office/drawing/2014/main" id="{66610986-2C46-49ED-85A9-095514D2E1D6}"/>
              </a:ext>
            </a:extLst>
          </p:cNvPr>
          <p:cNvSpPr/>
          <p:nvPr/>
        </p:nvSpPr>
        <p:spPr>
          <a:xfrm>
            <a:off x="0" y="-2334"/>
            <a:ext cx="4847771" cy="1767493"/>
          </a:xfrm>
          <a:custGeom>
            <a:avLst/>
            <a:gdLst>
              <a:gd name="connsiteX0" fmla="*/ 0 w 7338917"/>
              <a:gd name="connsiteY0" fmla="*/ 0 h 2675763"/>
              <a:gd name="connsiteX1" fmla="*/ 0 w 7338917"/>
              <a:gd name="connsiteY1" fmla="*/ 2675763 h 2675763"/>
              <a:gd name="connsiteX2" fmla="*/ 612743 w 7338917"/>
              <a:gd name="connsiteY2" fmla="*/ 1755077 h 2675763"/>
              <a:gd name="connsiteX3" fmla="*/ 1434560 w 7338917"/>
              <a:gd name="connsiteY3" fmla="*/ 1042035 h 2675763"/>
              <a:gd name="connsiteX4" fmla="*/ 2352770 w 7338917"/>
              <a:gd name="connsiteY4" fmla="*/ 1249775 h 2675763"/>
              <a:gd name="connsiteX5" fmla="*/ 3179350 w 7338917"/>
              <a:gd name="connsiteY5" fmla="*/ 1743266 h 2675763"/>
              <a:gd name="connsiteX6" fmla="*/ 4841844 w 7338917"/>
              <a:gd name="connsiteY6" fmla="*/ 1763459 h 2675763"/>
              <a:gd name="connsiteX7" fmla="*/ 6306122 w 7338917"/>
              <a:gd name="connsiteY7" fmla="*/ 916305 h 2675763"/>
              <a:gd name="connsiteX8" fmla="*/ 7000399 w 7338917"/>
              <a:gd name="connsiteY8" fmla="*/ 336328 h 2675763"/>
              <a:gd name="connsiteX9" fmla="*/ 7338917 w 7338917"/>
              <a:gd name="connsiteY9" fmla="*/ 0 h 26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8917" h="2675763">
                <a:moveTo>
                  <a:pt x="0" y="0"/>
                </a:moveTo>
                <a:lnTo>
                  <a:pt x="0" y="2675763"/>
                </a:lnTo>
                <a:cubicBezTo>
                  <a:pt x="267843" y="2420779"/>
                  <a:pt x="422243" y="2071973"/>
                  <a:pt x="612743" y="1755077"/>
                </a:cubicBezTo>
                <a:cubicBezTo>
                  <a:pt x="805339" y="1435608"/>
                  <a:pt x="1069943" y="1122902"/>
                  <a:pt x="1434560" y="1042035"/>
                </a:cubicBezTo>
                <a:cubicBezTo>
                  <a:pt x="1748123" y="972407"/>
                  <a:pt x="2074164" y="1089660"/>
                  <a:pt x="2352770" y="1249775"/>
                </a:cubicBezTo>
                <a:cubicBezTo>
                  <a:pt x="2631377" y="1409891"/>
                  <a:pt x="2885313" y="1614107"/>
                  <a:pt x="3179350" y="1743266"/>
                </a:cubicBezTo>
                <a:cubicBezTo>
                  <a:pt x="3698843" y="1971675"/>
                  <a:pt x="4303872" y="1943100"/>
                  <a:pt x="4841844" y="1763459"/>
                </a:cubicBezTo>
                <a:cubicBezTo>
                  <a:pt x="5379815" y="1583817"/>
                  <a:pt x="5858161" y="1263587"/>
                  <a:pt x="6306122" y="916305"/>
                </a:cubicBezTo>
                <a:cubicBezTo>
                  <a:pt x="6544437" y="731520"/>
                  <a:pt x="6775863" y="538194"/>
                  <a:pt x="7000399" y="336328"/>
                </a:cubicBezTo>
                <a:cubicBezTo>
                  <a:pt x="7119467" y="230667"/>
                  <a:pt x="7232485" y="118379"/>
                  <a:pt x="7338917" y="0"/>
                </a:cubicBezTo>
                <a:close/>
              </a:path>
            </a:pathLst>
          </a:custGeom>
          <a:solidFill>
            <a:schemeClr val="accent2">
              <a:lumMod val="60000"/>
              <a:lumOff val="40000"/>
            </a:schemeClr>
          </a:solidFill>
          <a:ln w="9525" cap="flat">
            <a:noFill/>
            <a:prstDash val="solid"/>
            <a:miter/>
          </a:ln>
        </p:spPr>
        <p:txBody>
          <a:bodyPr rtlCol="1" anchor="ctr"/>
          <a:lstStyle/>
          <a:p>
            <a:endParaRPr lang="ar-SA"/>
          </a:p>
        </p:txBody>
      </p:sp>
      <p:sp>
        <p:nvSpPr>
          <p:cNvPr id="8" name="Freeform: Shape 7">
            <a:extLst>
              <a:ext uri="{FF2B5EF4-FFF2-40B4-BE49-F238E27FC236}">
                <a16:creationId xmlns:a16="http://schemas.microsoft.com/office/drawing/2014/main" id="{53EFF6BA-B58F-4F50-9DC9-E14DDB44C216}"/>
              </a:ext>
            </a:extLst>
          </p:cNvPr>
          <p:cNvSpPr/>
          <p:nvPr/>
        </p:nvSpPr>
        <p:spPr>
          <a:xfrm rot="16200000">
            <a:off x="-868042" y="2242771"/>
            <a:ext cx="5507520" cy="3808718"/>
          </a:xfrm>
          <a:custGeom>
            <a:avLst/>
            <a:gdLst>
              <a:gd name="connsiteX0" fmla="*/ 0 w 7338917"/>
              <a:gd name="connsiteY0" fmla="*/ 0 h 2675763"/>
              <a:gd name="connsiteX1" fmla="*/ 0 w 7338917"/>
              <a:gd name="connsiteY1" fmla="*/ 2675763 h 2675763"/>
              <a:gd name="connsiteX2" fmla="*/ 612743 w 7338917"/>
              <a:gd name="connsiteY2" fmla="*/ 1755077 h 2675763"/>
              <a:gd name="connsiteX3" fmla="*/ 1434560 w 7338917"/>
              <a:gd name="connsiteY3" fmla="*/ 1042035 h 2675763"/>
              <a:gd name="connsiteX4" fmla="*/ 2352770 w 7338917"/>
              <a:gd name="connsiteY4" fmla="*/ 1249775 h 2675763"/>
              <a:gd name="connsiteX5" fmla="*/ 3179350 w 7338917"/>
              <a:gd name="connsiteY5" fmla="*/ 1743266 h 2675763"/>
              <a:gd name="connsiteX6" fmla="*/ 4841844 w 7338917"/>
              <a:gd name="connsiteY6" fmla="*/ 1763459 h 2675763"/>
              <a:gd name="connsiteX7" fmla="*/ 6306122 w 7338917"/>
              <a:gd name="connsiteY7" fmla="*/ 916305 h 2675763"/>
              <a:gd name="connsiteX8" fmla="*/ 7000399 w 7338917"/>
              <a:gd name="connsiteY8" fmla="*/ 336328 h 2675763"/>
              <a:gd name="connsiteX9" fmla="*/ 7338917 w 7338917"/>
              <a:gd name="connsiteY9" fmla="*/ 0 h 26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8917" h="2675763">
                <a:moveTo>
                  <a:pt x="0" y="0"/>
                </a:moveTo>
                <a:lnTo>
                  <a:pt x="0" y="2675763"/>
                </a:lnTo>
                <a:cubicBezTo>
                  <a:pt x="267843" y="2420779"/>
                  <a:pt x="422243" y="2071973"/>
                  <a:pt x="612743" y="1755077"/>
                </a:cubicBezTo>
                <a:cubicBezTo>
                  <a:pt x="805339" y="1435608"/>
                  <a:pt x="1069943" y="1122902"/>
                  <a:pt x="1434560" y="1042035"/>
                </a:cubicBezTo>
                <a:cubicBezTo>
                  <a:pt x="1748123" y="972407"/>
                  <a:pt x="2074164" y="1089660"/>
                  <a:pt x="2352770" y="1249775"/>
                </a:cubicBezTo>
                <a:cubicBezTo>
                  <a:pt x="2631377" y="1409891"/>
                  <a:pt x="2885313" y="1614107"/>
                  <a:pt x="3179350" y="1743266"/>
                </a:cubicBezTo>
                <a:cubicBezTo>
                  <a:pt x="3698843" y="1971675"/>
                  <a:pt x="4303872" y="1943100"/>
                  <a:pt x="4841844" y="1763459"/>
                </a:cubicBezTo>
                <a:cubicBezTo>
                  <a:pt x="5379815" y="1583817"/>
                  <a:pt x="5858161" y="1263587"/>
                  <a:pt x="6306122" y="916305"/>
                </a:cubicBezTo>
                <a:cubicBezTo>
                  <a:pt x="6544437" y="731520"/>
                  <a:pt x="6775863" y="538194"/>
                  <a:pt x="7000399" y="336328"/>
                </a:cubicBezTo>
                <a:cubicBezTo>
                  <a:pt x="7119467" y="230667"/>
                  <a:pt x="7232485" y="118379"/>
                  <a:pt x="7338917" y="0"/>
                </a:cubicBezTo>
                <a:close/>
              </a:path>
            </a:pathLst>
          </a:custGeom>
          <a:gradFill>
            <a:gsLst>
              <a:gs pos="0">
                <a:schemeClr val="accent2"/>
              </a:gs>
              <a:gs pos="38000">
                <a:schemeClr val="accent1"/>
              </a:gs>
              <a:gs pos="6900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lt1"/>
              </a:solidFill>
            </a:endParaRPr>
          </a:p>
        </p:txBody>
      </p:sp>
      <p:sp>
        <p:nvSpPr>
          <p:cNvPr id="9" name="Freeform: Shape 8">
            <a:extLst>
              <a:ext uri="{FF2B5EF4-FFF2-40B4-BE49-F238E27FC236}">
                <a16:creationId xmlns:a16="http://schemas.microsoft.com/office/drawing/2014/main" id="{3377BE7B-A11F-480A-8841-529802D2FACE}"/>
              </a:ext>
            </a:extLst>
          </p:cNvPr>
          <p:cNvSpPr/>
          <p:nvPr/>
        </p:nvSpPr>
        <p:spPr>
          <a:xfrm>
            <a:off x="5668231" y="5236493"/>
            <a:ext cx="6526148" cy="1664398"/>
          </a:xfrm>
          <a:custGeom>
            <a:avLst/>
            <a:gdLst>
              <a:gd name="connsiteX0" fmla="*/ 6526149 w 6526148"/>
              <a:gd name="connsiteY0" fmla="*/ 0 h 1664398"/>
              <a:gd name="connsiteX1" fmla="*/ 6383274 w 6526148"/>
              <a:gd name="connsiteY1" fmla="*/ 249555 h 1664398"/>
              <a:gd name="connsiteX2" fmla="*/ 5561457 w 6526148"/>
              <a:gd name="connsiteY2" fmla="*/ 962597 h 1664398"/>
              <a:gd name="connsiteX3" fmla="*/ 4643247 w 6526148"/>
              <a:gd name="connsiteY3" fmla="*/ 754856 h 1664398"/>
              <a:gd name="connsiteX4" fmla="*/ 3816668 w 6526148"/>
              <a:gd name="connsiteY4" fmla="*/ 261366 h 1664398"/>
              <a:gd name="connsiteX5" fmla="*/ 2154841 w 6526148"/>
              <a:gd name="connsiteY5" fmla="*/ 241173 h 1664398"/>
              <a:gd name="connsiteX6" fmla="*/ 689896 w 6526148"/>
              <a:gd name="connsiteY6" fmla="*/ 1088326 h 1664398"/>
              <a:gd name="connsiteX7" fmla="*/ 0 w 6526148"/>
              <a:gd name="connsiteY7" fmla="*/ 1664398 h 1664398"/>
              <a:gd name="connsiteX8" fmla="*/ 6526149 w 6526148"/>
              <a:gd name="connsiteY8" fmla="*/ 1664398 h 166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6148" h="1664398">
                <a:moveTo>
                  <a:pt x="6526149" y="0"/>
                </a:moveTo>
                <a:cubicBezTo>
                  <a:pt x="6479191" y="83915"/>
                  <a:pt x="6432328" y="167735"/>
                  <a:pt x="6383274" y="249555"/>
                </a:cubicBezTo>
                <a:cubicBezTo>
                  <a:pt x="6190584" y="569023"/>
                  <a:pt x="5926074" y="881729"/>
                  <a:pt x="5561457" y="962597"/>
                </a:cubicBezTo>
                <a:cubicBezTo>
                  <a:pt x="5247894" y="1032320"/>
                  <a:pt x="4921853" y="914972"/>
                  <a:pt x="4643247" y="754856"/>
                </a:cubicBezTo>
                <a:cubicBezTo>
                  <a:pt x="4364641" y="594741"/>
                  <a:pt x="4110705" y="390525"/>
                  <a:pt x="3816668" y="261366"/>
                </a:cubicBezTo>
                <a:cubicBezTo>
                  <a:pt x="3297745" y="33338"/>
                  <a:pt x="2692718" y="61341"/>
                  <a:pt x="2154841" y="241173"/>
                </a:cubicBezTo>
                <a:cubicBezTo>
                  <a:pt x="1616964" y="421005"/>
                  <a:pt x="1138142" y="741140"/>
                  <a:pt x="689896" y="1088326"/>
                </a:cubicBezTo>
                <a:cubicBezTo>
                  <a:pt x="453104" y="1271968"/>
                  <a:pt x="223139" y="1463993"/>
                  <a:pt x="0" y="1664398"/>
                </a:cubicBezTo>
                <a:lnTo>
                  <a:pt x="6526149" y="1664398"/>
                </a:lnTo>
                <a:close/>
              </a:path>
            </a:pathLst>
          </a:custGeom>
          <a:solidFill>
            <a:srgbClr val="DADEE6"/>
          </a:solidFill>
          <a:ln w="9525" cap="flat">
            <a:noFill/>
            <a:prstDash val="solid"/>
            <a:miter/>
          </a:ln>
        </p:spPr>
        <p:txBody>
          <a:bodyPr rtlCol="1" anchor="ctr"/>
          <a:lstStyle/>
          <a:p>
            <a:endParaRPr lang="ar-SA"/>
          </a:p>
        </p:txBody>
      </p:sp>
      <p:sp>
        <p:nvSpPr>
          <p:cNvPr id="10" name="Freeform: Shape 9">
            <a:extLst>
              <a:ext uri="{FF2B5EF4-FFF2-40B4-BE49-F238E27FC236}">
                <a16:creationId xmlns:a16="http://schemas.microsoft.com/office/drawing/2014/main" id="{06D94EFC-A22F-4270-B2DF-D4067880473C}"/>
              </a:ext>
            </a:extLst>
          </p:cNvPr>
          <p:cNvSpPr/>
          <p:nvPr/>
        </p:nvSpPr>
        <p:spPr>
          <a:xfrm>
            <a:off x="0" y="-25117"/>
            <a:ext cx="3059144" cy="926210"/>
          </a:xfrm>
          <a:custGeom>
            <a:avLst/>
            <a:gdLst>
              <a:gd name="connsiteX0" fmla="*/ 0 w 3059144"/>
              <a:gd name="connsiteY0" fmla="*/ 0 h 926210"/>
              <a:gd name="connsiteX1" fmla="*/ 0 w 3059144"/>
              <a:gd name="connsiteY1" fmla="*/ 926211 h 926210"/>
              <a:gd name="connsiteX2" fmla="*/ 427672 w 3059144"/>
              <a:gd name="connsiteY2" fmla="*/ 701707 h 926210"/>
              <a:gd name="connsiteX3" fmla="*/ 703898 w 3059144"/>
              <a:gd name="connsiteY3" fmla="*/ 450723 h 926210"/>
              <a:gd name="connsiteX4" fmla="*/ 1534954 w 3059144"/>
              <a:gd name="connsiteY4" fmla="*/ 436340 h 926210"/>
              <a:gd name="connsiteX5" fmla="*/ 2368296 w 3059144"/>
              <a:gd name="connsiteY5" fmla="*/ 619125 h 926210"/>
              <a:gd name="connsiteX6" fmla="*/ 3059144 w 3059144"/>
              <a:gd name="connsiteY6" fmla="*/ 0 h 92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9144" h="926210">
                <a:moveTo>
                  <a:pt x="0" y="0"/>
                </a:moveTo>
                <a:lnTo>
                  <a:pt x="0" y="926211"/>
                </a:lnTo>
                <a:cubicBezTo>
                  <a:pt x="158759" y="887442"/>
                  <a:pt x="305599" y="810359"/>
                  <a:pt x="427672" y="701707"/>
                </a:cubicBezTo>
                <a:cubicBezTo>
                  <a:pt x="520637" y="618554"/>
                  <a:pt x="599123" y="518255"/>
                  <a:pt x="703898" y="450723"/>
                </a:cubicBezTo>
                <a:cubicBezTo>
                  <a:pt x="944975" y="295370"/>
                  <a:pt x="1262444" y="347091"/>
                  <a:pt x="1534954" y="436340"/>
                </a:cubicBezTo>
                <a:cubicBezTo>
                  <a:pt x="1807464" y="525590"/>
                  <a:pt x="2083118" y="648653"/>
                  <a:pt x="2368296" y="619125"/>
                </a:cubicBezTo>
                <a:cubicBezTo>
                  <a:pt x="2696909" y="584645"/>
                  <a:pt x="2977039" y="316516"/>
                  <a:pt x="3059144" y="0"/>
                </a:cubicBezTo>
                <a:close/>
              </a:path>
            </a:pathLst>
          </a:custGeom>
          <a:solidFill>
            <a:schemeClr val="accent3"/>
          </a:solidFill>
          <a:ln w="9525" cap="flat">
            <a:noFill/>
            <a:prstDash val="solid"/>
            <a:miter/>
          </a:ln>
        </p:spPr>
        <p:txBody>
          <a:bodyPr rtlCol="1" anchor="ctr"/>
          <a:lstStyle/>
          <a:p>
            <a:endParaRPr lang="ar-SA"/>
          </a:p>
        </p:txBody>
      </p:sp>
      <p:sp>
        <p:nvSpPr>
          <p:cNvPr id="11" name="Freeform: Shape 10">
            <a:extLst>
              <a:ext uri="{FF2B5EF4-FFF2-40B4-BE49-F238E27FC236}">
                <a16:creationId xmlns:a16="http://schemas.microsoft.com/office/drawing/2014/main" id="{B649B8E4-1311-4310-A4BB-C3CA95457E8E}"/>
              </a:ext>
            </a:extLst>
          </p:cNvPr>
          <p:cNvSpPr/>
          <p:nvPr/>
        </p:nvSpPr>
        <p:spPr>
          <a:xfrm>
            <a:off x="7503887" y="-2857"/>
            <a:ext cx="4688998" cy="3333119"/>
          </a:xfrm>
          <a:custGeom>
            <a:avLst/>
            <a:gdLst>
              <a:gd name="connsiteX0" fmla="*/ 3854817 w 3854817"/>
              <a:gd name="connsiteY0" fmla="*/ 0 h 2740151"/>
              <a:gd name="connsiteX1" fmla="*/ 53104 w 3854817"/>
              <a:gd name="connsiteY1" fmla="*/ 0 h 2740151"/>
              <a:gd name="connsiteX2" fmla="*/ 53771 w 3854817"/>
              <a:gd name="connsiteY2" fmla="*/ 644557 h 2740151"/>
              <a:gd name="connsiteX3" fmla="*/ 774242 w 3854817"/>
              <a:gd name="connsiteY3" fmla="*/ 1278541 h 2740151"/>
              <a:gd name="connsiteX4" fmla="*/ 2036495 w 3854817"/>
              <a:gd name="connsiteY4" fmla="*/ 1288066 h 2740151"/>
              <a:gd name="connsiteX5" fmla="*/ 2734868 w 3854817"/>
              <a:gd name="connsiteY5" fmla="*/ 1815370 h 2740151"/>
              <a:gd name="connsiteX6" fmla="*/ 3074244 w 3854817"/>
              <a:gd name="connsiteY6" fmla="*/ 2324100 h 2740151"/>
              <a:gd name="connsiteX7" fmla="*/ 3854817 w 3854817"/>
              <a:gd name="connsiteY7" fmla="*/ 2740152 h 274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817" h="2740151">
                <a:moveTo>
                  <a:pt x="3854817" y="0"/>
                </a:moveTo>
                <a:lnTo>
                  <a:pt x="53104" y="0"/>
                </a:lnTo>
                <a:cubicBezTo>
                  <a:pt x="-16523" y="207359"/>
                  <a:pt x="-19095" y="438150"/>
                  <a:pt x="53771" y="644557"/>
                </a:cubicBezTo>
                <a:cubicBezTo>
                  <a:pt x="164832" y="959739"/>
                  <a:pt x="447439" y="1208437"/>
                  <a:pt x="774242" y="1278541"/>
                </a:cubicBezTo>
                <a:cubicBezTo>
                  <a:pt x="1187722" y="1367123"/>
                  <a:pt x="1626349" y="1184910"/>
                  <a:pt x="2036495" y="1288066"/>
                </a:cubicBezTo>
                <a:cubicBezTo>
                  <a:pt x="2325770" y="1360551"/>
                  <a:pt x="2565990" y="1569625"/>
                  <a:pt x="2734868" y="1815370"/>
                </a:cubicBezTo>
                <a:cubicBezTo>
                  <a:pt x="2850501" y="1983581"/>
                  <a:pt x="2938608" y="2171605"/>
                  <a:pt x="3074244" y="2324100"/>
                </a:cubicBezTo>
                <a:cubicBezTo>
                  <a:pt x="3274935" y="2549747"/>
                  <a:pt x="3556018" y="2672906"/>
                  <a:pt x="3854817" y="2740152"/>
                </a:cubicBezTo>
                <a:close/>
              </a:path>
            </a:pathLst>
          </a:custGeom>
          <a:gradFill>
            <a:gsLst>
              <a:gs pos="0">
                <a:schemeClr val="accent2"/>
              </a:gs>
              <a:gs pos="43000">
                <a:schemeClr val="accent3"/>
              </a:gs>
              <a:gs pos="100000">
                <a:schemeClr val="accent2"/>
              </a:gs>
            </a:gsLst>
            <a:lin ang="10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lt1"/>
              </a:solidFill>
            </a:endParaRPr>
          </a:p>
        </p:txBody>
      </p:sp>
      <p:sp>
        <p:nvSpPr>
          <p:cNvPr id="13" name="Freeform: Shape 12">
            <a:extLst>
              <a:ext uri="{FF2B5EF4-FFF2-40B4-BE49-F238E27FC236}">
                <a16:creationId xmlns:a16="http://schemas.microsoft.com/office/drawing/2014/main" id="{2537E2B2-435A-4990-8828-9CE33704E04F}"/>
              </a:ext>
            </a:extLst>
          </p:cNvPr>
          <p:cNvSpPr/>
          <p:nvPr/>
        </p:nvSpPr>
        <p:spPr>
          <a:xfrm>
            <a:off x="1524" y="3034172"/>
            <a:ext cx="5328998" cy="3830218"/>
          </a:xfrm>
          <a:custGeom>
            <a:avLst/>
            <a:gdLst>
              <a:gd name="connsiteX0" fmla="*/ 5600129 w 5600128"/>
              <a:gd name="connsiteY0" fmla="*/ 4025093 h 4025093"/>
              <a:gd name="connsiteX1" fmla="*/ 4633532 w 5600128"/>
              <a:gd name="connsiteY1" fmla="*/ 3523221 h 4025093"/>
              <a:gd name="connsiteX2" fmla="*/ 4145280 w 5600128"/>
              <a:gd name="connsiteY2" fmla="*/ 3542271 h 4025093"/>
              <a:gd name="connsiteX3" fmla="*/ 3552254 w 5600128"/>
              <a:gd name="connsiteY3" fmla="*/ 3250044 h 4025093"/>
              <a:gd name="connsiteX4" fmla="*/ 3181350 w 5600128"/>
              <a:gd name="connsiteY4" fmla="*/ 2596343 h 4025093"/>
              <a:gd name="connsiteX5" fmla="*/ 1885950 w 5600128"/>
              <a:gd name="connsiteY5" fmla="*/ 1948643 h 4025093"/>
              <a:gd name="connsiteX6" fmla="*/ 1182434 w 5600128"/>
              <a:gd name="connsiteY6" fmla="*/ 1929593 h 4025093"/>
              <a:gd name="connsiteX7" fmla="*/ 852583 w 5600128"/>
              <a:gd name="connsiteY7" fmla="*/ 1437913 h 4025093"/>
              <a:gd name="connsiteX8" fmla="*/ 1009745 w 5600128"/>
              <a:gd name="connsiteY8" fmla="*/ 866413 h 4025093"/>
              <a:gd name="connsiteX9" fmla="*/ 542258 w 5600128"/>
              <a:gd name="connsiteY9" fmla="*/ 85363 h 4025093"/>
              <a:gd name="connsiteX10" fmla="*/ 0 w 5600128"/>
              <a:gd name="connsiteY10" fmla="*/ 5353 h 4025093"/>
              <a:gd name="connsiteX11" fmla="*/ 0 w 5600128"/>
              <a:gd name="connsiteY11" fmla="*/ 4025093 h 4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0128" h="4025093">
                <a:moveTo>
                  <a:pt x="5600129" y="4025093"/>
                </a:moveTo>
                <a:cubicBezTo>
                  <a:pt x="5370195" y="3726961"/>
                  <a:pt x="5011579" y="3524269"/>
                  <a:pt x="4633532" y="3523221"/>
                </a:cubicBezTo>
                <a:cubicBezTo>
                  <a:pt x="4470559" y="3522745"/>
                  <a:pt x="4307777" y="3554844"/>
                  <a:pt x="4145280" y="3542271"/>
                </a:cubicBezTo>
                <a:cubicBezTo>
                  <a:pt x="3917719" y="3523518"/>
                  <a:pt x="3705764" y="3419072"/>
                  <a:pt x="3552254" y="3250044"/>
                </a:cubicBezTo>
                <a:cubicBezTo>
                  <a:pt x="3552254" y="3250044"/>
                  <a:pt x="3448050" y="3053543"/>
                  <a:pt x="3181350" y="2596343"/>
                </a:cubicBezTo>
                <a:cubicBezTo>
                  <a:pt x="2914650" y="2139143"/>
                  <a:pt x="2400300" y="1834343"/>
                  <a:pt x="1885950" y="1948643"/>
                </a:cubicBezTo>
                <a:cubicBezTo>
                  <a:pt x="1371600" y="2062943"/>
                  <a:pt x="1182434" y="1929593"/>
                  <a:pt x="1182434" y="1929593"/>
                </a:cubicBezTo>
                <a:cubicBezTo>
                  <a:pt x="1004411" y="1824818"/>
                  <a:pt x="856107" y="1643843"/>
                  <a:pt x="852583" y="1437913"/>
                </a:cubicBezTo>
                <a:cubicBezTo>
                  <a:pt x="849249" y="1239221"/>
                  <a:pt x="976408" y="1061866"/>
                  <a:pt x="1009745" y="866413"/>
                </a:cubicBezTo>
                <a:cubicBezTo>
                  <a:pt x="1064324" y="544277"/>
                  <a:pt x="840962" y="217855"/>
                  <a:pt x="542258" y="85363"/>
                </a:cubicBezTo>
                <a:cubicBezTo>
                  <a:pt x="372428" y="10115"/>
                  <a:pt x="185642" y="-11411"/>
                  <a:pt x="0" y="5353"/>
                </a:cubicBezTo>
                <a:lnTo>
                  <a:pt x="0" y="4025093"/>
                </a:lnTo>
                <a:close/>
              </a:path>
            </a:pathLst>
          </a:custGeom>
          <a:solidFill>
            <a:schemeClr val="accent1">
              <a:lumMod val="75000"/>
            </a:schemeClr>
          </a:solidFill>
          <a:ln w="9525" cap="flat">
            <a:noFill/>
            <a:prstDash val="solid"/>
            <a:miter/>
          </a:ln>
        </p:spPr>
        <p:txBody>
          <a:bodyPr rtlCol="1" anchor="ctr"/>
          <a:lstStyle/>
          <a:p>
            <a:endParaRPr lang="ar-SA"/>
          </a:p>
        </p:txBody>
      </p:sp>
      <p:sp>
        <p:nvSpPr>
          <p:cNvPr id="15" name="Freeform: Shape 14">
            <a:extLst>
              <a:ext uri="{FF2B5EF4-FFF2-40B4-BE49-F238E27FC236}">
                <a16:creationId xmlns:a16="http://schemas.microsoft.com/office/drawing/2014/main" id="{BD698C5A-1A7E-4D49-9746-1C7467460902}"/>
              </a:ext>
            </a:extLst>
          </p:cNvPr>
          <p:cNvSpPr/>
          <p:nvPr/>
        </p:nvSpPr>
        <p:spPr>
          <a:xfrm>
            <a:off x="-10383" y="4376080"/>
            <a:ext cx="3364229" cy="2488310"/>
          </a:xfrm>
          <a:custGeom>
            <a:avLst/>
            <a:gdLst>
              <a:gd name="connsiteX0" fmla="*/ 0 w 3364229"/>
              <a:gd name="connsiteY0" fmla="*/ 2488311 h 2488310"/>
              <a:gd name="connsiteX1" fmla="*/ 0 w 3364229"/>
              <a:gd name="connsiteY1" fmla="*/ 0 h 2488310"/>
              <a:gd name="connsiteX2" fmla="*/ 802196 w 3364229"/>
              <a:gd name="connsiteY2" fmla="*/ 536257 h 2488310"/>
              <a:gd name="connsiteX3" fmla="*/ 1505998 w 3364229"/>
              <a:gd name="connsiteY3" fmla="*/ 1645920 h 2488310"/>
              <a:gd name="connsiteX4" fmla="*/ 2311051 w 3364229"/>
              <a:gd name="connsiteY4" fmla="*/ 2037874 h 2488310"/>
              <a:gd name="connsiteX5" fmla="*/ 3160109 w 3364229"/>
              <a:gd name="connsiteY5" fmla="*/ 2340293 h 2488310"/>
              <a:gd name="connsiteX6" fmla="*/ 3364230 w 3364229"/>
              <a:gd name="connsiteY6" fmla="*/ 2488311 h 248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229" h="2488310">
                <a:moveTo>
                  <a:pt x="0" y="2488311"/>
                </a:moveTo>
                <a:lnTo>
                  <a:pt x="0" y="0"/>
                </a:lnTo>
                <a:cubicBezTo>
                  <a:pt x="318299" y="87419"/>
                  <a:pt x="599734" y="275555"/>
                  <a:pt x="802196" y="536257"/>
                </a:cubicBezTo>
                <a:cubicBezTo>
                  <a:pt x="1070229" y="884968"/>
                  <a:pt x="1183196" y="1346740"/>
                  <a:pt x="1505998" y="1645920"/>
                </a:cubicBezTo>
                <a:cubicBezTo>
                  <a:pt x="1726883" y="1850898"/>
                  <a:pt x="2021300" y="1955102"/>
                  <a:pt x="2311051" y="2037874"/>
                </a:cubicBezTo>
                <a:cubicBezTo>
                  <a:pt x="2600801" y="2120646"/>
                  <a:pt x="2899505" y="2188940"/>
                  <a:pt x="3160109" y="2340293"/>
                </a:cubicBezTo>
                <a:cubicBezTo>
                  <a:pt x="3233026" y="2382532"/>
                  <a:pt x="3301423" y="2432130"/>
                  <a:pt x="3364230" y="2488311"/>
                </a:cubicBezTo>
                <a:close/>
              </a:path>
            </a:pathLst>
          </a:custGeom>
          <a:gradFill>
            <a:gsLst>
              <a:gs pos="0">
                <a:schemeClr val="accent3"/>
              </a:gs>
              <a:gs pos="26000">
                <a:schemeClr val="accent1"/>
              </a:gs>
              <a:gs pos="7400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lt1"/>
              </a:solidFill>
            </a:endParaRPr>
          </a:p>
        </p:txBody>
      </p:sp>
      <p:sp>
        <p:nvSpPr>
          <p:cNvPr id="22" name="Freeform: Shape 21">
            <a:extLst>
              <a:ext uri="{FF2B5EF4-FFF2-40B4-BE49-F238E27FC236}">
                <a16:creationId xmlns:a16="http://schemas.microsoft.com/office/drawing/2014/main" id="{D3A2922A-E69F-4DC8-8CC1-EB2E75A7476B}"/>
              </a:ext>
            </a:extLst>
          </p:cNvPr>
          <p:cNvSpPr/>
          <p:nvPr/>
        </p:nvSpPr>
        <p:spPr>
          <a:xfrm>
            <a:off x="8910693" y="6001"/>
            <a:ext cx="3300641" cy="2346222"/>
          </a:xfrm>
          <a:custGeom>
            <a:avLst/>
            <a:gdLst>
              <a:gd name="connsiteX0" fmla="*/ 3854817 w 3854817"/>
              <a:gd name="connsiteY0" fmla="*/ 0 h 2740151"/>
              <a:gd name="connsiteX1" fmla="*/ 53104 w 3854817"/>
              <a:gd name="connsiteY1" fmla="*/ 0 h 2740151"/>
              <a:gd name="connsiteX2" fmla="*/ 53771 w 3854817"/>
              <a:gd name="connsiteY2" fmla="*/ 644557 h 2740151"/>
              <a:gd name="connsiteX3" fmla="*/ 774242 w 3854817"/>
              <a:gd name="connsiteY3" fmla="*/ 1278541 h 2740151"/>
              <a:gd name="connsiteX4" fmla="*/ 2036495 w 3854817"/>
              <a:gd name="connsiteY4" fmla="*/ 1288066 h 2740151"/>
              <a:gd name="connsiteX5" fmla="*/ 2734868 w 3854817"/>
              <a:gd name="connsiteY5" fmla="*/ 1815370 h 2740151"/>
              <a:gd name="connsiteX6" fmla="*/ 3074244 w 3854817"/>
              <a:gd name="connsiteY6" fmla="*/ 2324100 h 2740151"/>
              <a:gd name="connsiteX7" fmla="*/ 3854817 w 3854817"/>
              <a:gd name="connsiteY7" fmla="*/ 2740152 h 274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817" h="2740151">
                <a:moveTo>
                  <a:pt x="3854817" y="0"/>
                </a:moveTo>
                <a:lnTo>
                  <a:pt x="53104" y="0"/>
                </a:lnTo>
                <a:cubicBezTo>
                  <a:pt x="-16523" y="207359"/>
                  <a:pt x="-19095" y="438150"/>
                  <a:pt x="53771" y="644557"/>
                </a:cubicBezTo>
                <a:cubicBezTo>
                  <a:pt x="164832" y="959739"/>
                  <a:pt x="447439" y="1208437"/>
                  <a:pt x="774242" y="1278541"/>
                </a:cubicBezTo>
                <a:cubicBezTo>
                  <a:pt x="1187722" y="1367123"/>
                  <a:pt x="1626349" y="1184910"/>
                  <a:pt x="2036495" y="1288066"/>
                </a:cubicBezTo>
                <a:cubicBezTo>
                  <a:pt x="2325770" y="1360551"/>
                  <a:pt x="2565990" y="1569625"/>
                  <a:pt x="2734868" y="1815370"/>
                </a:cubicBezTo>
                <a:cubicBezTo>
                  <a:pt x="2850501" y="1983581"/>
                  <a:pt x="2938608" y="2171605"/>
                  <a:pt x="3074244" y="2324100"/>
                </a:cubicBezTo>
                <a:cubicBezTo>
                  <a:pt x="3274935" y="2549747"/>
                  <a:pt x="3556018" y="2672906"/>
                  <a:pt x="3854817" y="2740152"/>
                </a:cubicBezTo>
                <a:close/>
              </a:path>
            </a:pathLst>
          </a:custGeom>
          <a:solidFill>
            <a:schemeClr val="accent1"/>
          </a:solidFill>
          <a:ln w="9525" cap="flat">
            <a:noFill/>
            <a:prstDash val="solid"/>
            <a:miter/>
          </a:ln>
        </p:spPr>
        <p:txBody>
          <a:bodyPr rtlCol="1" anchor="ctr"/>
          <a:lstStyle/>
          <a:p>
            <a:endParaRPr lang="ar-SA"/>
          </a:p>
        </p:txBody>
      </p:sp>
      <p:grpSp>
        <p:nvGrpSpPr>
          <p:cNvPr id="38" name="Group 37">
            <a:extLst>
              <a:ext uri="{FF2B5EF4-FFF2-40B4-BE49-F238E27FC236}">
                <a16:creationId xmlns:a16="http://schemas.microsoft.com/office/drawing/2014/main" id="{F9EBC418-A497-4CA1-8F8B-FFADB11C8449}"/>
              </a:ext>
            </a:extLst>
          </p:cNvPr>
          <p:cNvGrpSpPr/>
          <p:nvPr/>
        </p:nvGrpSpPr>
        <p:grpSpPr>
          <a:xfrm>
            <a:off x="11214650" y="4644816"/>
            <a:ext cx="780075" cy="1998645"/>
            <a:chOff x="10824613" y="3791857"/>
            <a:chExt cx="1062002" cy="2720975"/>
          </a:xfrm>
        </p:grpSpPr>
        <p:sp>
          <p:nvSpPr>
            <p:cNvPr id="26" name="Rectangle: Rounded Corners 25">
              <a:extLst>
                <a:ext uri="{FF2B5EF4-FFF2-40B4-BE49-F238E27FC236}">
                  <a16:creationId xmlns:a16="http://schemas.microsoft.com/office/drawing/2014/main" id="{DCC3B093-000C-4DCF-B1FF-3942C3769665}"/>
                </a:ext>
              </a:extLst>
            </p:cNvPr>
            <p:cNvSpPr/>
            <p:nvPr/>
          </p:nvSpPr>
          <p:spPr>
            <a:xfrm>
              <a:off x="10824613" y="3791857"/>
              <a:ext cx="1062002" cy="828675"/>
            </a:xfrm>
            <a:prstGeom prst="roundRect">
              <a:avLst>
                <a:gd name="adj" fmla="val 513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Rectangle: Rounded Corners 26">
              <a:extLst>
                <a:ext uri="{FF2B5EF4-FFF2-40B4-BE49-F238E27FC236}">
                  <a16:creationId xmlns:a16="http://schemas.microsoft.com/office/drawing/2014/main" id="{3C3B1AF0-54F9-408F-ACC2-48C903A208D3}"/>
                </a:ext>
              </a:extLst>
            </p:cNvPr>
            <p:cNvSpPr/>
            <p:nvPr/>
          </p:nvSpPr>
          <p:spPr>
            <a:xfrm>
              <a:off x="10824613" y="4738007"/>
              <a:ext cx="1062002" cy="828675"/>
            </a:xfrm>
            <a:prstGeom prst="roundRect">
              <a:avLst>
                <a:gd name="adj" fmla="val 513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8" name="Rectangle: Rounded Corners 27">
              <a:extLst>
                <a:ext uri="{FF2B5EF4-FFF2-40B4-BE49-F238E27FC236}">
                  <a16:creationId xmlns:a16="http://schemas.microsoft.com/office/drawing/2014/main" id="{B502CED8-59D6-44A4-90E6-A886087E07A6}"/>
                </a:ext>
              </a:extLst>
            </p:cNvPr>
            <p:cNvSpPr/>
            <p:nvPr/>
          </p:nvSpPr>
          <p:spPr>
            <a:xfrm>
              <a:off x="10824613" y="5684157"/>
              <a:ext cx="1062002" cy="828675"/>
            </a:xfrm>
            <a:prstGeom prst="roundRect">
              <a:avLst>
                <a:gd name="adj" fmla="val 513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42" name="Group 41">
            <a:extLst>
              <a:ext uri="{FF2B5EF4-FFF2-40B4-BE49-F238E27FC236}">
                <a16:creationId xmlns:a16="http://schemas.microsoft.com/office/drawing/2014/main" id="{9B3020D3-EABE-4940-9934-7207F5894E35}"/>
              </a:ext>
            </a:extLst>
          </p:cNvPr>
          <p:cNvGrpSpPr/>
          <p:nvPr/>
        </p:nvGrpSpPr>
        <p:grpSpPr>
          <a:xfrm>
            <a:off x="1877981" y="988488"/>
            <a:ext cx="8436038" cy="4881025"/>
            <a:chOff x="5109112" y="1238713"/>
            <a:chExt cx="8436038" cy="4881025"/>
          </a:xfrm>
        </p:grpSpPr>
        <p:pic>
          <p:nvPicPr>
            <p:cNvPr id="43" name="Picture 42">
              <a:extLst>
                <a:ext uri="{FF2B5EF4-FFF2-40B4-BE49-F238E27FC236}">
                  <a16:creationId xmlns:a16="http://schemas.microsoft.com/office/drawing/2014/main" id="{B70BE6F8-6AEE-44B5-802E-F29B71B9C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112" y="1238713"/>
              <a:ext cx="8436038" cy="4881025"/>
            </a:xfrm>
            <a:prstGeom prst="rect">
              <a:avLst/>
            </a:prstGeom>
          </p:spPr>
        </p:pic>
        <p:sp>
          <p:nvSpPr>
            <p:cNvPr id="44" name="Rectangle 43">
              <a:extLst>
                <a:ext uri="{FF2B5EF4-FFF2-40B4-BE49-F238E27FC236}">
                  <a16:creationId xmlns:a16="http://schemas.microsoft.com/office/drawing/2014/main" id="{191F110A-7551-46B5-9556-86AD22C77A33}"/>
                </a:ext>
              </a:extLst>
            </p:cNvPr>
            <p:cNvSpPr/>
            <p:nvPr/>
          </p:nvSpPr>
          <p:spPr>
            <a:xfrm>
              <a:off x="6399781" y="1513794"/>
              <a:ext cx="5854700" cy="3653292"/>
            </a:xfrm>
            <a:prstGeom prst="rect">
              <a:avLst/>
            </a:prstGeom>
            <a:gradFill>
              <a:gsLst>
                <a:gs pos="0">
                  <a:schemeClr val="accent2"/>
                </a:gs>
                <a:gs pos="38000">
                  <a:schemeClr val="accent1"/>
                </a:gs>
                <a:gs pos="6900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pic>
        <p:nvPicPr>
          <p:cNvPr id="16" name="Graphic 15">
            <a:extLst>
              <a:ext uri="{FF2B5EF4-FFF2-40B4-BE49-F238E27FC236}">
                <a16:creationId xmlns:a16="http://schemas.microsoft.com/office/drawing/2014/main" id="{8EADC19A-F488-4CEC-B800-4A94852415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4672" y="1743662"/>
            <a:ext cx="1282656" cy="980856"/>
          </a:xfrm>
          <a:prstGeom prst="rect">
            <a:avLst/>
          </a:prstGeom>
        </p:spPr>
      </p:pic>
      <p:sp>
        <p:nvSpPr>
          <p:cNvPr id="18" name="TextBox 17">
            <a:extLst>
              <a:ext uri="{FF2B5EF4-FFF2-40B4-BE49-F238E27FC236}">
                <a16:creationId xmlns:a16="http://schemas.microsoft.com/office/drawing/2014/main" id="{C1C01D3D-D900-48E3-B64E-B003447DC45C}"/>
              </a:ext>
            </a:extLst>
          </p:cNvPr>
          <p:cNvSpPr txBox="1"/>
          <p:nvPr/>
        </p:nvSpPr>
        <p:spPr>
          <a:xfrm>
            <a:off x="4191642" y="2914763"/>
            <a:ext cx="3808716" cy="830997"/>
          </a:xfrm>
          <a:prstGeom prst="rect">
            <a:avLst/>
          </a:prstGeom>
          <a:noFill/>
        </p:spPr>
        <p:txBody>
          <a:bodyPr wrap="square" rtlCol="1">
            <a:spAutoFit/>
          </a:bodyPr>
          <a:lstStyle/>
          <a:p>
            <a:pPr algn="ctr"/>
            <a:r>
              <a:rPr lang="en-US" sz="4800" dirty="0">
                <a:latin typeface="+mj-lt"/>
              </a:rPr>
              <a:t>Thanks</a:t>
            </a:r>
            <a:endParaRPr lang="ar-SA" sz="4800" dirty="0">
              <a:latin typeface="+mj-lt"/>
            </a:endParaRPr>
          </a:p>
        </p:txBody>
      </p:sp>
    </p:spTree>
    <p:extLst>
      <p:ext uri="{BB962C8B-B14F-4D97-AF65-F5344CB8AC3E}">
        <p14:creationId xmlns:p14="http://schemas.microsoft.com/office/powerpoint/2010/main" val="3182523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10BF04A-CE60-44BD-ACDE-E794DDE612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807" y="326655"/>
            <a:ext cx="654707" cy="500659"/>
          </a:xfrm>
          <a:prstGeom prst="rect">
            <a:avLst/>
          </a:prstGeom>
        </p:spPr>
      </p:pic>
      <p:sp>
        <p:nvSpPr>
          <p:cNvPr id="7" name="TextBox 6">
            <a:extLst>
              <a:ext uri="{FF2B5EF4-FFF2-40B4-BE49-F238E27FC236}">
                <a16:creationId xmlns:a16="http://schemas.microsoft.com/office/drawing/2014/main" id="{88DA0DDE-60BF-4E73-B8A6-2D1AD60C416A}"/>
              </a:ext>
            </a:extLst>
          </p:cNvPr>
          <p:cNvSpPr txBox="1"/>
          <p:nvPr/>
        </p:nvSpPr>
        <p:spPr>
          <a:xfrm>
            <a:off x="600806" y="1834265"/>
            <a:ext cx="10843631" cy="3539430"/>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venirNext LT Pro Bold"/>
                <a:ea typeface="+mn-ea"/>
                <a:cs typeface="Arial"/>
              </a:rPr>
              <a:t>This template and the notes included are from Y Combinator. We’ve simply redesigned their template and open sourced </a:t>
            </a:r>
            <a:r>
              <a:rPr lang="en-US" sz="3200" dirty="0">
                <a:solidFill>
                  <a:prstClr val="black"/>
                </a:solidFill>
                <a:latin typeface="AvenirNext LT Pro Bold"/>
                <a:cs typeface="Arial"/>
              </a:rPr>
              <a:t>the design</a:t>
            </a:r>
            <a:r>
              <a:rPr kumimoji="0" lang="en-US" sz="3200" b="0" i="0" u="none" strike="noStrike" kern="1200" cap="none" spc="0" normalizeH="0" baseline="0" noProof="0" dirty="0">
                <a:ln>
                  <a:noFill/>
                </a:ln>
                <a:solidFill>
                  <a:prstClr val="black"/>
                </a:solidFill>
                <a:effectLst/>
                <a:uLnTx/>
                <a:uFillTx/>
                <a:latin typeface="AvenirNext LT Pro Bold"/>
                <a:ea typeface="+mn-ea"/>
                <a:cs typeface="Arial"/>
              </a:rPr>
              <a:t> so </a:t>
            </a:r>
            <a:r>
              <a:rPr kumimoji="0" lang="en-US" sz="3200" b="0" i="0" u="none" strike="noStrike" kern="1200" cap="none" spc="0" normalizeH="0" baseline="0" noProof="0">
                <a:ln>
                  <a:noFill/>
                </a:ln>
                <a:solidFill>
                  <a:prstClr val="black"/>
                </a:solidFill>
                <a:effectLst/>
                <a:uLnTx/>
                <a:uFillTx/>
                <a:latin typeface="AvenirNext LT Pro Bold"/>
                <a:ea typeface="+mn-ea"/>
                <a:cs typeface="Arial"/>
              </a:rPr>
              <a:t>you can </a:t>
            </a:r>
            <a:r>
              <a:rPr kumimoji="0" lang="en-US" sz="3200" b="0" i="0" u="none" strike="noStrike" kern="1200" cap="none" spc="0" normalizeH="0" baseline="0" noProof="0" dirty="0">
                <a:ln>
                  <a:noFill/>
                </a:ln>
                <a:solidFill>
                  <a:prstClr val="black"/>
                </a:solidFill>
                <a:effectLst/>
                <a:uLnTx/>
                <a:uFillTx/>
                <a:latin typeface="AvenirNext LT Pro Bold"/>
                <a:ea typeface="+mn-ea"/>
                <a:cs typeface="Arial"/>
              </a:rPr>
              <a:t>build your pitch </a:t>
            </a:r>
            <a:r>
              <a:rPr kumimoji="0" lang="en-US" sz="3200" b="0" i="0" u="none" strike="noStrike" kern="1200" cap="none" spc="0" normalizeH="0" baseline="0" noProof="0">
                <a:ln>
                  <a:noFill/>
                </a:ln>
                <a:solidFill>
                  <a:prstClr val="black"/>
                </a:solidFill>
                <a:effectLst/>
                <a:uLnTx/>
                <a:uFillTx/>
                <a:latin typeface="AvenirNext LT Pro Bold"/>
                <a:ea typeface="+mn-ea"/>
                <a:cs typeface="Arial"/>
              </a:rPr>
              <a:t>deck quickly </a:t>
            </a:r>
            <a:r>
              <a:rPr kumimoji="0" lang="en-US" sz="3200" b="0" i="0" u="none" strike="noStrike" kern="1200" cap="none" spc="0" normalizeH="0" baseline="0" noProof="0" dirty="0">
                <a:ln>
                  <a:noFill/>
                </a:ln>
                <a:solidFill>
                  <a:prstClr val="black"/>
                </a:solidFill>
                <a:effectLst/>
                <a:uLnTx/>
                <a:uFillTx/>
                <a:latin typeface="AvenirNext LT Pro Bold"/>
                <a:ea typeface="+mn-ea"/>
                <a:cs typeface="Arial"/>
              </a:rPr>
              <a:t>and get back to pitching investors!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prstClr val="black"/>
              </a:solidFill>
              <a:latin typeface="AvenirNext LT Pro Bold"/>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venirNext LT Pro Bold"/>
                <a:ea typeface="+mn-ea"/>
                <a:cs typeface="Arial"/>
              </a:rPr>
              <a:t>If you have any questions, feel free to reach out at </a:t>
            </a:r>
            <a:r>
              <a:rPr kumimoji="0" lang="en-US" sz="3200" b="0" i="0" u="none" strike="noStrike" kern="1200" cap="none" spc="0" normalizeH="0" baseline="0" noProof="0" dirty="0" err="1">
                <a:ln>
                  <a:noFill/>
                </a:ln>
                <a:solidFill>
                  <a:prstClr val="black"/>
                </a:solidFill>
                <a:effectLst/>
                <a:uLnTx/>
                <a:uFillTx/>
                <a:latin typeface="AvenirNext LT Pro Bold"/>
                <a:ea typeface="+mn-ea"/>
                <a:cs typeface="Arial"/>
              </a:rPr>
              <a:t>hello@leadloft.com</a:t>
            </a:r>
            <a:endParaRPr kumimoji="0" lang="en-US" sz="3200" b="0" i="0" u="none" strike="noStrike" kern="1200" cap="none" spc="0" normalizeH="0" baseline="0" noProof="0" dirty="0">
              <a:ln>
                <a:noFill/>
              </a:ln>
              <a:solidFill>
                <a:prstClr val="black"/>
              </a:solidFill>
              <a:effectLst/>
              <a:uLnTx/>
              <a:uFillTx/>
              <a:latin typeface="AvenirNext LT Pro Bold"/>
              <a:ea typeface="+mn-ea"/>
              <a:cs typeface="Arial"/>
            </a:endParaRPr>
          </a:p>
        </p:txBody>
      </p:sp>
    </p:spTree>
    <p:extLst>
      <p:ext uri="{BB962C8B-B14F-4D97-AF65-F5344CB8AC3E}">
        <p14:creationId xmlns:p14="http://schemas.microsoft.com/office/powerpoint/2010/main" val="3658095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id="{14336016-EB8C-449C-9994-5319FFF8D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112" y="1238713"/>
            <a:ext cx="8436038" cy="4881025"/>
          </a:xfrm>
          <a:prstGeom prst="rect">
            <a:avLst/>
          </a:prstGeom>
        </p:spPr>
      </p:pic>
      <p:pic>
        <p:nvPicPr>
          <p:cNvPr id="2" name="Graphic 1">
            <a:extLst>
              <a:ext uri="{FF2B5EF4-FFF2-40B4-BE49-F238E27FC236}">
                <a16:creationId xmlns:a16="http://schemas.microsoft.com/office/drawing/2014/main" id="{FFFA3054-ED02-4DDC-9787-7593CC12B0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0807" y="326655"/>
            <a:ext cx="654707" cy="500659"/>
          </a:xfrm>
          <a:prstGeom prst="rect">
            <a:avLst/>
          </a:prstGeom>
        </p:spPr>
      </p:pic>
      <p:grpSp>
        <p:nvGrpSpPr>
          <p:cNvPr id="83" name="Group 82">
            <a:extLst>
              <a:ext uri="{FF2B5EF4-FFF2-40B4-BE49-F238E27FC236}">
                <a16:creationId xmlns:a16="http://schemas.microsoft.com/office/drawing/2014/main" id="{C6D2CF1B-6A6F-4F6D-99C7-8CD8C66A67E5}"/>
              </a:ext>
            </a:extLst>
          </p:cNvPr>
          <p:cNvGrpSpPr/>
          <p:nvPr/>
        </p:nvGrpSpPr>
        <p:grpSpPr>
          <a:xfrm>
            <a:off x="600807" y="1856214"/>
            <a:ext cx="3808716" cy="3473729"/>
            <a:chOff x="799716" y="1613133"/>
            <a:chExt cx="3808716" cy="3473729"/>
          </a:xfrm>
        </p:grpSpPr>
        <p:sp>
          <p:nvSpPr>
            <p:cNvPr id="3" name="TextBox 2">
              <a:extLst>
                <a:ext uri="{FF2B5EF4-FFF2-40B4-BE49-F238E27FC236}">
                  <a16:creationId xmlns:a16="http://schemas.microsoft.com/office/drawing/2014/main" id="{F5E8EA00-105D-48D5-B45A-65CF83D2EC50}"/>
                </a:ext>
              </a:extLst>
            </p:cNvPr>
            <p:cNvSpPr txBox="1"/>
            <p:nvPr/>
          </p:nvSpPr>
          <p:spPr>
            <a:xfrm>
              <a:off x="799716" y="1613133"/>
              <a:ext cx="3808716" cy="1077218"/>
            </a:xfrm>
            <a:prstGeom prst="rect">
              <a:avLst/>
            </a:prstGeom>
            <a:noFill/>
          </p:spPr>
          <p:txBody>
            <a:bodyPr wrap="square" rtlCol="1">
              <a:spAutoFit/>
            </a:bodyPr>
            <a:lstStyle/>
            <a:p>
              <a:r>
                <a:rPr lang="en-US" sz="3200" dirty="0">
                  <a:latin typeface="+mj-lt"/>
                </a:rPr>
                <a:t>Founders build bad seed decks</a:t>
              </a:r>
              <a:endParaRPr lang="ar-SA" sz="3200" dirty="0">
                <a:latin typeface="+mj-lt"/>
              </a:endParaRPr>
            </a:p>
          </p:txBody>
        </p:sp>
        <p:sp>
          <p:nvSpPr>
            <p:cNvPr id="4" name="TextBox 3">
              <a:extLst>
                <a:ext uri="{FF2B5EF4-FFF2-40B4-BE49-F238E27FC236}">
                  <a16:creationId xmlns:a16="http://schemas.microsoft.com/office/drawing/2014/main" id="{00592E9A-6C8D-42DC-8364-D8C29A55D766}"/>
                </a:ext>
              </a:extLst>
            </p:cNvPr>
            <p:cNvSpPr txBox="1"/>
            <p:nvPr/>
          </p:nvSpPr>
          <p:spPr>
            <a:xfrm>
              <a:off x="799716" y="2901648"/>
              <a:ext cx="3808716" cy="2185214"/>
            </a:xfrm>
            <a:prstGeom prst="rect">
              <a:avLst/>
            </a:prstGeom>
            <a:noFill/>
          </p:spPr>
          <p:txBody>
            <a:bodyPr wrap="square" rtlCol="1">
              <a:spAutoFit/>
            </a:bodyPr>
            <a:lstStyle/>
            <a:p>
              <a:pPr marL="342900" indent="-342900">
                <a:buClr>
                  <a:schemeClr val="accent2"/>
                </a:buClr>
                <a:buSzPct val="150000"/>
                <a:buFont typeface="Arial" panose="020B0604020202020204" pitchFamily="34" charset="0"/>
                <a:buChar char="•"/>
              </a:pPr>
              <a:r>
                <a:rPr lang="en-US" sz="1700" dirty="0">
                  <a:solidFill>
                    <a:schemeClr val="bg1">
                      <a:lumMod val="50000"/>
                    </a:schemeClr>
                  </a:solidFill>
                </a:rPr>
                <a:t>This wastes a huge amount of time</a:t>
              </a:r>
            </a:p>
            <a:p>
              <a:pPr marL="342900" indent="-342900">
                <a:buClr>
                  <a:schemeClr val="accent2"/>
                </a:buClr>
                <a:buSzPct val="150000"/>
                <a:buFont typeface="Arial" panose="020B0604020202020204" pitchFamily="34" charset="0"/>
                <a:buChar char="•"/>
              </a:pPr>
              <a:endParaRPr lang="en-US" sz="1700" dirty="0">
                <a:solidFill>
                  <a:schemeClr val="bg1">
                    <a:lumMod val="50000"/>
                  </a:schemeClr>
                </a:solidFill>
              </a:endParaRPr>
            </a:p>
            <a:p>
              <a:pPr marL="342900" indent="-342900">
                <a:buClr>
                  <a:schemeClr val="accent2"/>
                </a:buClr>
                <a:buSzPct val="150000"/>
                <a:buFont typeface="Arial" panose="020B0604020202020204" pitchFamily="34" charset="0"/>
                <a:buChar char="•"/>
              </a:pPr>
              <a:r>
                <a:rPr lang="en-US" sz="1700" dirty="0">
                  <a:solidFill>
                    <a:schemeClr val="bg1">
                      <a:lumMod val="50000"/>
                    </a:schemeClr>
                  </a:solidFill>
                </a:rPr>
                <a:t>Bad seed decks mean they don’t raise the money they need</a:t>
              </a:r>
            </a:p>
            <a:p>
              <a:pPr marL="342900" indent="-342900">
                <a:buClr>
                  <a:schemeClr val="accent2"/>
                </a:buClr>
                <a:buSzPct val="150000"/>
                <a:buFont typeface="Arial" panose="020B0604020202020204" pitchFamily="34" charset="0"/>
                <a:buChar char="•"/>
              </a:pPr>
              <a:endParaRPr lang="en-US" sz="1700" dirty="0">
                <a:solidFill>
                  <a:schemeClr val="bg1">
                    <a:lumMod val="50000"/>
                  </a:schemeClr>
                </a:solidFill>
              </a:endParaRPr>
            </a:p>
            <a:p>
              <a:pPr marL="342900" indent="-342900">
                <a:buClr>
                  <a:schemeClr val="accent2"/>
                </a:buClr>
                <a:buSzPct val="150000"/>
                <a:buFont typeface="Arial" panose="020B0604020202020204" pitchFamily="34" charset="0"/>
                <a:buChar char="•"/>
              </a:pPr>
              <a:r>
                <a:rPr lang="en-US" sz="1700" dirty="0">
                  <a:solidFill>
                    <a:schemeClr val="bg1">
                      <a:lumMod val="50000"/>
                    </a:schemeClr>
                  </a:solidFill>
                </a:rPr>
                <a:t>No money means companies are forced to survive on revenue</a:t>
              </a:r>
            </a:p>
          </p:txBody>
        </p:sp>
      </p:grpSp>
      <p:sp>
        <p:nvSpPr>
          <p:cNvPr id="88" name="Rectangle 87">
            <a:extLst>
              <a:ext uri="{FF2B5EF4-FFF2-40B4-BE49-F238E27FC236}">
                <a16:creationId xmlns:a16="http://schemas.microsoft.com/office/drawing/2014/main" id="{88B0995D-6827-4E6D-AC8D-1DBF9AECAC89}"/>
              </a:ext>
            </a:extLst>
          </p:cNvPr>
          <p:cNvSpPr/>
          <p:nvPr/>
        </p:nvSpPr>
        <p:spPr>
          <a:xfrm>
            <a:off x="6399781" y="1513794"/>
            <a:ext cx="5854700" cy="3653292"/>
          </a:xfrm>
          <a:prstGeom prst="rect">
            <a:avLst/>
          </a:prstGeom>
          <a:gradFill>
            <a:gsLst>
              <a:gs pos="0">
                <a:schemeClr val="accent2"/>
              </a:gs>
              <a:gs pos="38000">
                <a:schemeClr val="accent1"/>
              </a:gs>
              <a:gs pos="6900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0" name="Freeform: Shape 89">
            <a:extLst>
              <a:ext uri="{FF2B5EF4-FFF2-40B4-BE49-F238E27FC236}">
                <a16:creationId xmlns:a16="http://schemas.microsoft.com/office/drawing/2014/main" id="{51269ED7-48B8-416F-97DA-C3EDAB5F95A5}"/>
              </a:ext>
            </a:extLst>
          </p:cNvPr>
          <p:cNvSpPr/>
          <p:nvPr/>
        </p:nvSpPr>
        <p:spPr>
          <a:xfrm rot="10800000">
            <a:off x="6399781" y="3200239"/>
            <a:ext cx="5854700" cy="1966845"/>
          </a:xfrm>
          <a:custGeom>
            <a:avLst/>
            <a:gdLst>
              <a:gd name="connsiteX0" fmla="*/ 0 w 7338917"/>
              <a:gd name="connsiteY0" fmla="*/ 0 h 2675763"/>
              <a:gd name="connsiteX1" fmla="*/ 0 w 7338917"/>
              <a:gd name="connsiteY1" fmla="*/ 2675763 h 2675763"/>
              <a:gd name="connsiteX2" fmla="*/ 612743 w 7338917"/>
              <a:gd name="connsiteY2" fmla="*/ 1755077 h 2675763"/>
              <a:gd name="connsiteX3" fmla="*/ 1434560 w 7338917"/>
              <a:gd name="connsiteY3" fmla="*/ 1042035 h 2675763"/>
              <a:gd name="connsiteX4" fmla="*/ 2352770 w 7338917"/>
              <a:gd name="connsiteY4" fmla="*/ 1249775 h 2675763"/>
              <a:gd name="connsiteX5" fmla="*/ 3179350 w 7338917"/>
              <a:gd name="connsiteY5" fmla="*/ 1743266 h 2675763"/>
              <a:gd name="connsiteX6" fmla="*/ 4841844 w 7338917"/>
              <a:gd name="connsiteY6" fmla="*/ 1763459 h 2675763"/>
              <a:gd name="connsiteX7" fmla="*/ 6306122 w 7338917"/>
              <a:gd name="connsiteY7" fmla="*/ 916305 h 2675763"/>
              <a:gd name="connsiteX8" fmla="*/ 7000399 w 7338917"/>
              <a:gd name="connsiteY8" fmla="*/ 336328 h 2675763"/>
              <a:gd name="connsiteX9" fmla="*/ 7338917 w 7338917"/>
              <a:gd name="connsiteY9" fmla="*/ 0 h 26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8917" h="2675763">
                <a:moveTo>
                  <a:pt x="0" y="0"/>
                </a:moveTo>
                <a:lnTo>
                  <a:pt x="0" y="2675763"/>
                </a:lnTo>
                <a:cubicBezTo>
                  <a:pt x="267843" y="2420779"/>
                  <a:pt x="422243" y="2071973"/>
                  <a:pt x="612743" y="1755077"/>
                </a:cubicBezTo>
                <a:cubicBezTo>
                  <a:pt x="805339" y="1435608"/>
                  <a:pt x="1069943" y="1122902"/>
                  <a:pt x="1434560" y="1042035"/>
                </a:cubicBezTo>
                <a:cubicBezTo>
                  <a:pt x="1748123" y="972407"/>
                  <a:pt x="2074164" y="1089660"/>
                  <a:pt x="2352770" y="1249775"/>
                </a:cubicBezTo>
                <a:cubicBezTo>
                  <a:pt x="2631377" y="1409891"/>
                  <a:pt x="2885313" y="1614107"/>
                  <a:pt x="3179350" y="1743266"/>
                </a:cubicBezTo>
                <a:cubicBezTo>
                  <a:pt x="3698843" y="1971675"/>
                  <a:pt x="4303872" y="1943100"/>
                  <a:pt x="4841844" y="1763459"/>
                </a:cubicBezTo>
                <a:cubicBezTo>
                  <a:pt x="5379815" y="1583817"/>
                  <a:pt x="5858161" y="1263587"/>
                  <a:pt x="6306122" y="916305"/>
                </a:cubicBezTo>
                <a:cubicBezTo>
                  <a:pt x="6544437" y="731520"/>
                  <a:pt x="6775863" y="538194"/>
                  <a:pt x="7000399" y="336328"/>
                </a:cubicBezTo>
                <a:cubicBezTo>
                  <a:pt x="7119467" y="230667"/>
                  <a:pt x="7232485" y="118379"/>
                  <a:pt x="7338917" y="0"/>
                </a:cubicBezTo>
                <a:close/>
              </a:path>
            </a:pathLst>
          </a:custGeom>
          <a:solidFill>
            <a:schemeClr val="bg1"/>
          </a:solidFill>
          <a:ln w="9525" cap="flat">
            <a:noFill/>
            <a:prstDash val="solid"/>
            <a:miter/>
          </a:ln>
        </p:spPr>
        <p:txBody>
          <a:bodyPr rtlCol="1" anchor="ctr"/>
          <a:lstStyle/>
          <a:p>
            <a:endParaRPr lang="ar-SA"/>
          </a:p>
        </p:txBody>
      </p:sp>
      <p:pic>
        <p:nvPicPr>
          <p:cNvPr id="87" name="Graphic 86">
            <a:extLst>
              <a:ext uri="{FF2B5EF4-FFF2-40B4-BE49-F238E27FC236}">
                <a16:creationId xmlns:a16="http://schemas.microsoft.com/office/drawing/2014/main" id="{C1C35870-1FD5-4E3C-92DD-C03CDEDCF2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9183" y="1856214"/>
            <a:ext cx="2941674" cy="3110648"/>
          </a:xfrm>
          <a:prstGeom prst="rect">
            <a:avLst/>
          </a:prstGeom>
        </p:spPr>
      </p:pic>
    </p:spTree>
    <p:extLst>
      <p:ext uri="{BB962C8B-B14F-4D97-AF65-F5344CB8AC3E}">
        <p14:creationId xmlns:p14="http://schemas.microsoft.com/office/powerpoint/2010/main" val="2455802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C6D2CF1B-6A6F-4F6D-99C7-8CD8C66A67E5}"/>
              </a:ext>
            </a:extLst>
          </p:cNvPr>
          <p:cNvGrpSpPr/>
          <p:nvPr/>
        </p:nvGrpSpPr>
        <p:grpSpPr>
          <a:xfrm>
            <a:off x="7178582" y="2123023"/>
            <a:ext cx="4145364" cy="2688898"/>
            <a:chOff x="799716" y="1613133"/>
            <a:chExt cx="4145364" cy="2688898"/>
          </a:xfrm>
        </p:grpSpPr>
        <p:sp>
          <p:nvSpPr>
            <p:cNvPr id="3" name="TextBox 2">
              <a:extLst>
                <a:ext uri="{FF2B5EF4-FFF2-40B4-BE49-F238E27FC236}">
                  <a16:creationId xmlns:a16="http://schemas.microsoft.com/office/drawing/2014/main" id="{F5E8EA00-105D-48D5-B45A-65CF83D2EC50}"/>
                </a:ext>
              </a:extLst>
            </p:cNvPr>
            <p:cNvSpPr txBox="1"/>
            <p:nvPr/>
          </p:nvSpPr>
          <p:spPr>
            <a:xfrm>
              <a:off x="799716" y="1613133"/>
              <a:ext cx="4145364" cy="1077218"/>
            </a:xfrm>
            <a:prstGeom prst="rect">
              <a:avLst/>
            </a:prstGeom>
            <a:noFill/>
          </p:spPr>
          <p:txBody>
            <a:bodyPr wrap="square" rtlCol="1">
              <a:spAutoFit/>
            </a:bodyPr>
            <a:lstStyle/>
            <a:p>
              <a:r>
                <a:rPr lang="en-US" sz="3200" dirty="0">
                  <a:latin typeface="+mj-lt"/>
                </a:rPr>
                <a:t>Our template solves this problem</a:t>
              </a:r>
              <a:endParaRPr lang="ar-SA" sz="3200" dirty="0">
                <a:latin typeface="+mj-lt"/>
              </a:endParaRPr>
            </a:p>
          </p:txBody>
        </p:sp>
        <p:sp>
          <p:nvSpPr>
            <p:cNvPr id="4" name="TextBox 3">
              <a:extLst>
                <a:ext uri="{FF2B5EF4-FFF2-40B4-BE49-F238E27FC236}">
                  <a16:creationId xmlns:a16="http://schemas.microsoft.com/office/drawing/2014/main" id="{00592E9A-6C8D-42DC-8364-D8C29A55D766}"/>
                </a:ext>
              </a:extLst>
            </p:cNvPr>
            <p:cNvSpPr txBox="1"/>
            <p:nvPr/>
          </p:nvSpPr>
          <p:spPr>
            <a:xfrm>
              <a:off x="799716" y="2901648"/>
              <a:ext cx="3808716" cy="1400383"/>
            </a:xfrm>
            <a:prstGeom prst="rect">
              <a:avLst/>
            </a:prstGeom>
            <a:noFill/>
          </p:spPr>
          <p:txBody>
            <a:bodyPr wrap="square" rtlCol="1">
              <a:spAutoFit/>
            </a:bodyPr>
            <a:lstStyle/>
            <a:p>
              <a:pPr marL="342900" indent="-342900">
                <a:buClr>
                  <a:schemeClr val="accent2"/>
                </a:buClr>
                <a:buSzPct val="150000"/>
                <a:buFont typeface="Arial" panose="020B0604020202020204" pitchFamily="34" charset="0"/>
                <a:buChar char="•"/>
              </a:pPr>
              <a:r>
                <a:rPr lang="en-US" sz="1700" dirty="0">
                  <a:solidFill>
                    <a:schemeClr val="bg1">
                      <a:lumMod val="50000"/>
                    </a:schemeClr>
                  </a:solidFill>
                </a:rPr>
                <a:t>It’s fast to use</a:t>
              </a:r>
            </a:p>
            <a:p>
              <a:pPr marL="342900" indent="-342900">
                <a:buClr>
                  <a:schemeClr val="accent2"/>
                </a:buClr>
                <a:buSzPct val="150000"/>
                <a:buFont typeface="Arial" panose="020B0604020202020204" pitchFamily="34" charset="0"/>
                <a:buChar char="•"/>
              </a:pPr>
              <a:endParaRPr lang="en-US" sz="1700" dirty="0">
                <a:solidFill>
                  <a:schemeClr val="bg1">
                    <a:lumMod val="50000"/>
                  </a:schemeClr>
                </a:solidFill>
              </a:endParaRPr>
            </a:p>
            <a:p>
              <a:pPr marL="342900" indent="-342900">
                <a:buClr>
                  <a:schemeClr val="accent2"/>
                </a:buClr>
                <a:buSzPct val="150000"/>
                <a:buFont typeface="Arial" panose="020B0604020202020204" pitchFamily="34" charset="0"/>
                <a:buChar char="•"/>
              </a:pPr>
              <a:r>
                <a:rPr lang="en-US" sz="1700" dirty="0">
                  <a:solidFill>
                    <a:schemeClr val="bg1">
                      <a:lumMod val="50000"/>
                    </a:schemeClr>
                  </a:solidFill>
                </a:rPr>
                <a:t>Simple to explain</a:t>
              </a:r>
            </a:p>
            <a:p>
              <a:pPr marL="342900" indent="-342900">
                <a:buClr>
                  <a:schemeClr val="accent2"/>
                </a:buClr>
                <a:buSzPct val="150000"/>
                <a:buFont typeface="Arial" panose="020B0604020202020204" pitchFamily="34" charset="0"/>
                <a:buChar char="•"/>
              </a:pPr>
              <a:endParaRPr lang="en-US" sz="1700" dirty="0">
                <a:solidFill>
                  <a:schemeClr val="bg1">
                    <a:lumMod val="50000"/>
                  </a:schemeClr>
                </a:solidFill>
              </a:endParaRPr>
            </a:p>
            <a:p>
              <a:pPr marL="342900" indent="-342900">
                <a:buClr>
                  <a:schemeClr val="accent2"/>
                </a:buClr>
                <a:buSzPct val="150000"/>
                <a:buFont typeface="Arial" panose="020B0604020202020204" pitchFamily="34" charset="0"/>
                <a:buChar char="•"/>
              </a:pPr>
              <a:r>
                <a:rPr lang="en-US" sz="1700" dirty="0">
                  <a:solidFill>
                    <a:schemeClr val="bg1">
                      <a:lumMod val="50000"/>
                    </a:schemeClr>
                  </a:solidFill>
                </a:rPr>
                <a:t>Improves lives and cleans teeth</a:t>
              </a:r>
            </a:p>
          </p:txBody>
        </p:sp>
      </p:grpSp>
      <p:pic>
        <p:nvPicPr>
          <p:cNvPr id="85" name="Picture 84">
            <a:extLst>
              <a:ext uri="{FF2B5EF4-FFF2-40B4-BE49-F238E27FC236}">
                <a16:creationId xmlns:a16="http://schemas.microsoft.com/office/drawing/2014/main" id="{14336016-EB8C-449C-9994-5319FFF8D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425" y="1238713"/>
            <a:ext cx="8436038" cy="4881025"/>
          </a:xfrm>
          <a:prstGeom prst="rect">
            <a:avLst/>
          </a:prstGeom>
        </p:spPr>
      </p:pic>
      <p:sp>
        <p:nvSpPr>
          <p:cNvPr id="88" name="Rectangle 87">
            <a:extLst>
              <a:ext uri="{FF2B5EF4-FFF2-40B4-BE49-F238E27FC236}">
                <a16:creationId xmlns:a16="http://schemas.microsoft.com/office/drawing/2014/main" id="{88B0995D-6827-4E6D-AC8D-1DBF9AECAC89}"/>
              </a:ext>
            </a:extLst>
          </p:cNvPr>
          <p:cNvSpPr/>
          <p:nvPr/>
        </p:nvSpPr>
        <p:spPr>
          <a:xfrm>
            <a:off x="13244" y="1513794"/>
            <a:ext cx="5854700" cy="3653292"/>
          </a:xfrm>
          <a:prstGeom prst="rect">
            <a:avLst/>
          </a:prstGeom>
          <a:gradFill>
            <a:gsLst>
              <a:gs pos="0">
                <a:schemeClr val="accent2">
                  <a:lumMod val="20000"/>
                  <a:lumOff val="80000"/>
                </a:schemeClr>
              </a:gs>
              <a:gs pos="2500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0" name="Freeform: Shape 89">
            <a:extLst>
              <a:ext uri="{FF2B5EF4-FFF2-40B4-BE49-F238E27FC236}">
                <a16:creationId xmlns:a16="http://schemas.microsoft.com/office/drawing/2014/main" id="{51269ED7-48B8-416F-97DA-C3EDAB5F95A5}"/>
              </a:ext>
            </a:extLst>
          </p:cNvPr>
          <p:cNvSpPr/>
          <p:nvPr/>
        </p:nvSpPr>
        <p:spPr>
          <a:xfrm rot="10800000">
            <a:off x="13244" y="3200239"/>
            <a:ext cx="5854700" cy="1966845"/>
          </a:xfrm>
          <a:custGeom>
            <a:avLst/>
            <a:gdLst>
              <a:gd name="connsiteX0" fmla="*/ 0 w 7338917"/>
              <a:gd name="connsiteY0" fmla="*/ 0 h 2675763"/>
              <a:gd name="connsiteX1" fmla="*/ 0 w 7338917"/>
              <a:gd name="connsiteY1" fmla="*/ 2675763 h 2675763"/>
              <a:gd name="connsiteX2" fmla="*/ 612743 w 7338917"/>
              <a:gd name="connsiteY2" fmla="*/ 1755077 h 2675763"/>
              <a:gd name="connsiteX3" fmla="*/ 1434560 w 7338917"/>
              <a:gd name="connsiteY3" fmla="*/ 1042035 h 2675763"/>
              <a:gd name="connsiteX4" fmla="*/ 2352770 w 7338917"/>
              <a:gd name="connsiteY4" fmla="*/ 1249775 h 2675763"/>
              <a:gd name="connsiteX5" fmla="*/ 3179350 w 7338917"/>
              <a:gd name="connsiteY5" fmla="*/ 1743266 h 2675763"/>
              <a:gd name="connsiteX6" fmla="*/ 4841844 w 7338917"/>
              <a:gd name="connsiteY6" fmla="*/ 1763459 h 2675763"/>
              <a:gd name="connsiteX7" fmla="*/ 6306122 w 7338917"/>
              <a:gd name="connsiteY7" fmla="*/ 916305 h 2675763"/>
              <a:gd name="connsiteX8" fmla="*/ 7000399 w 7338917"/>
              <a:gd name="connsiteY8" fmla="*/ 336328 h 2675763"/>
              <a:gd name="connsiteX9" fmla="*/ 7338917 w 7338917"/>
              <a:gd name="connsiteY9" fmla="*/ 0 h 26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8917" h="2675763">
                <a:moveTo>
                  <a:pt x="0" y="0"/>
                </a:moveTo>
                <a:lnTo>
                  <a:pt x="0" y="2675763"/>
                </a:lnTo>
                <a:cubicBezTo>
                  <a:pt x="267843" y="2420779"/>
                  <a:pt x="422243" y="2071973"/>
                  <a:pt x="612743" y="1755077"/>
                </a:cubicBezTo>
                <a:cubicBezTo>
                  <a:pt x="805339" y="1435608"/>
                  <a:pt x="1069943" y="1122902"/>
                  <a:pt x="1434560" y="1042035"/>
                </a:cubicBezTo>
                <a:cubicBezTo>
                  <a:pt x="1748123" y="972407"/>
                  <a:pt x="2074164" y="1089660"/>
                  <a:pt x="2352770" y="1249775"/>
                </a:cubicBezTo>
                <a:cubicBezTo>
                  <a:pt x="2631377" y="1409891"/>
                  <a:pt x="2885313" y="1614107"/>
                  <a:pt x="3179350" y="1743266"/>
                </a:cubicBezTo>
                <a:cubicBezTo>
                  <a:pt x="3698843" y="1971675"/>
                  <a:pt x="4303872" y="1943100"/>
                  <a:pt x="4841844" y="1763459"/>
                </a:cubicBezTo>
                <a:cubicBezTo>
                  <a:pt x="5379815" y="1583817"/>
                  <a:pt x="5858161" y="1263587"/>
                  <a:pt x="6306122" y="916305"/>
                </a:cubicBezTo>
                <a:cubicBezTo>
                  <a:pt x="6544437" y="731520"/>
                  <a:pt x="6775863" y="538194"/>
                  <a:pt x="7000399" y="336328"/>
                </a:cubicBezTo>
                <a:cubicBezTo>
                  <a:pt x="7119467" y="230667"/>
                  <a:pt x="7232485" y="118379"/>
                  <a:pt x="7338917" y="0"/>
                </a:cubicBezTo>
                <a:close/>
              </a:path>
            </a:pathLst>
          </a:custGeom>
          <a:solidFill>
            <a:schemeClr val="bg1"/>
          </a:solidFill>
          <a:ln w="9525" cap="flat">
            <a:noFill/>
            <a:prstDash val="solid"/>
            <a:miter/>
          </a:ln>
        </p:spPr>
        <p:txBody>
          <a:bodyPr rtlCol="1" anchor="ctr"/>
          <a:lstStyle/>
          <a:p>
            <a:endParaRPr lang="ar-SA"/>
          </a:p>
        </p:txBody>
      </p:sp>
      <p:pic>
        <p:nvPicPr>
          <p:cNvPr id="8" name="Graphic 7">
            <a:extLst>
              <a:ext uri="{FF2B5EF4-FFF2-40B4-BE49-F238E27FC236}">
                <a16:creationId xmlns:a16="http://schemas.microsoft.com/office/drawing/2014/main" id="{210BF04A-CE60-44BD-ACDE-E794DDE612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0807" y="326655"/>
            <a:ext cx="654707" cy="500659"/>
          </a:xfrm>
          <a:prstGeom prst="rect">
            <a:avLst/>
          </a:prstGeom>
        </p:spPr>
      </p:pic>
      <p:sp>
        <p:nvSpPr>
          <p:cNvPr id="12" name="Freeform: Shape 11">
            <a:extLst>
              <a:ext uri="{FF2B5EF4-FFF2-40B4-BE49-F238E27FC236}">
                <a16:creationId xmlns:a16="http://schemas.microsoft.com/office/drawing/2014/main" id="{358BDE3B-A172-4DCC-BC01-C36C22C275E1}"/>
              </a:ext>
            </a:extLst>
          </p:cNvPr>
          <p:cNvSpPr/>
          <p:nvPr/>
        </p:nvSpPr>
        <p:spPr>
          <a:xfrm>
            <a:off x="549220" y="2013751"/>
            <a:ext cx="4927479" cy="2953755"/>
          </a:xfrm>
          <a:custGeom>
            <a:avLst/>
            <a:gdLst>
              <a:gd name="connsiteX0" fmla="*/ 555562 w 4927479"/>
              <a:gd name="connsiteY0" fmla="*/ 114455 h 2953755"/>
              <a:gd name="connsiteX1" fmla="*/ 2563525 w 4927479"/>
              <a:gd name="connsiteY1" fmla="*/ 613031 h 2953755"/>
              <a:gd name="connsiteX2" fmla="*/ 4718105 w 4927479"/>
              <a:gd name="connsiteY2" fmla="*/ 776517 h 2953755"/>
              <a:gd name="connsiteX3" fmla="*/ 4395897 w 4927479"/>
              <a:gd name="connsiteY3" fmla="*/ 2469813 h 2953755"/>
              <a:gd name="connsiteX4" fmla="*/ 526101 w 4927479"/>
              <a:gd name="connsiteY4" fmla="*/ 2845605 h 2953755"/>
              <a:gd name="connsiteX5" fmla="*/ 164082 w 4927479"/>
              <a:gd name="connsiteY5" fmla="*/ 1361190 h 2953755"/>
              <a:gd name="connsiteX6" fmla="*/ 555562 w 4927479"/>
              <a:gd name="connsiteY6" fmla="*/ 114455 h 295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7479" h="2953755">
                <a:moveTo>
                  <a:pt x="555562" y="114455"/>
                </a:moveTo>
                <a:cubicBezTo>
                  <a:pt x="1297691" y="-161064"/>
                  <a:pt x="2051967" y="82518"/>
                  <a:pt x="2563525" y="613031"/>
                </a:cubicBezTo>
                <a:cubicBezTo>
                  <a:pt x="3075083" y="1143544"/>
                  <a:pt x="4148674" y="246867"/>
                  <a:pt x="4718105" y="776517"/>
                </a:cubicBezTo>
                <a:cubicBezTo>
                  <a:pt x="5106707" y="1137974"/>
                  <a:pt x="4928699" y="2067293"/>
                  <a:pt x="4395897" y="2469813"/>
                </a:cubicBezTo>
                <a:cubicBezTo>
                  <a:pt x="3671702" y="3016921"/>
                  <a:pt x="973741" y="3033343"/>
                  <a:pt x="526101" y="2845605"/>
                </a:cubicBezTo>
                <a:cubicBezTo>
                  <a:pt x="-238912" y="2524778"/>
                  <a:pt x="521178" y="1930693"/>
                  <a:pt x="164082" y="1361190"/>
                </a:cubicBezTo>
                <a:cubicBezTo>
                  <a:pt x="-257148" y="689312"/>
                  <a:pt x="227626" y="236202"/>
                  <a:pt x="555562" y="114455"/>
                </a:cubicBezTo>
                <a:close/>
              </a:path>
            </a:pathLst>
          </a:custGeom>
          <a:solidFill>
            <a:schemeClr val="bg1"/>
          </a:solidFill>
          <a:ln w="1438" cap="flat">
            <a:noFill/>
            <a:prstDash val="solid"/>
            <a:miter/>
          </a:ln>
        </p:spPr>
        <p:txBody>
          <a:bodyPr rtlCol="1" anchor="ctr"/>
          <a:lstStyle/>
          <a:p>
            <a:endParaRPr lang="ar-SA"/>
          </a:p>
        </p:txBody>
      </p:sp>
      <p:sp>
        <p:nvSpPr>
          <p:cNvPr id="14" name="Freeform: Shape 13">
            <a:extLst>
              <a:ext uri="{FF2B5EF4-FFF2-40B4-BE49-F238E27FC236}">
                <a16:creationId xmlns:a16="http://schemas.microsoft.com/office/drawing/2014/main" id="{5B62F810-2109-4856-B824-1B7B6779E41B}"/>
              </a:ext>
            </a:extLst>
          </p:cNvPr>
          <p:cNvSpPr/>
          <p:nvPr/>
        </p:nvSpPr>
        <p:spPr>
          <a:xfrm>
            <a:off x="687908" y="4654046"/>
            <a:ext cx="4766596" cy="240369"/>
          </a:xfrm>
          <a:custGeom>
            <a:avLst/>
            <a:gdLst>
              <a:gd name="connsiteX0" fmla="*/ 4594256 w 4766596"/>
              <a:gd name="connsiteY0" fmla="*/ 47135 h 240369"/>
              <a:gd name="connsiteX1" fmla="*/ 2574707 w 4766596"/>
              <a:gd name="connsiteY1" fmla="*/ 71732 h 240369"/>
              <a:gd name="connsiteX2" fmla="*/ 1512529 w 4766596"/>
              <a:gd name="connsiteY2" fmla="*/ 14996 h 240369"/>
              <a:gd name="connsiteX3" fmla="*/ 2006 w 4766596"/>
              <a:gd name="connsiteY3" fmla="*/ 128482 h 240369"/>
              <a:gd name="connsiteX4" fmla="*/ 1206671 w 4766596"/>
              <a:gd name="connsiteY4" fmla="*/ 221890 h 240369"/>
              <a:gd name="connsiteX5" fmla="*/ 3490066 w 4766596"/>
              <a:gd name="connsiteY5" fmla="*/ 221890 h 240369"/>
              <a:gd name="connsiteX6" fmla="*/ 4478640 w 4766596"/>
              <a:gd name="connsiteY6" fmla="*/ 188787 h 240369"/>
              <a:gd name="connsiteX7" fmla="*/ 4594256 w 4766596"/>
              <a:gd name="connsiteY7" fmla="*/ 47135 h 24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596" h="240369">
                <a:moveTo>
                  <a:pt x="4594256" y="47135"/>
                </a:moveTo>
                <a:cubicBezTo>
                  <a:pt x="4222767" y="28971"/>
                  <a:pt x="2959049" y="59743"/>
                  <a:pt x="2574707" y="71732"/>
                </a:cubicBezTo>
                <a:cubicBezTo>
                  <a:pt x="2190366" y="83721"/>
                  <a:pt x="1744251" y="55900"/>
                  <a:pt x="1512529" y="14996"/>
                </a:cubicBezTo>
                <a:cubicBezTo>
                  <a:pt x="1280808" y="-25908"/>
                  <a:pt x="-58789" y="18479"/>
                  <a:pt x="2006" y="128482"/>
                </a:cubicBezTo>
                <a:cubicBezTo>
                  <a:pt x="62800" y="238485"/>
                  <a:pt x="598826" y="177676"/>
                  <a:pt x="1206671" y="221890"/>
                </a:cubicBezTo>
                <a:cubicBezTo>
                  <a:pt x="1814516" y="266104"/>
                  <a:pt x="3181674" y="216363"/>
                  <a:pt x="3490066" y="221890"/>
                </a:cubicBezTo>
                <a:cubicBezTo>
                  <a:pt x="3798457" y="227417"/>
                  <a:pt x="4081230" y="210836"/>
                  <a:pt x="4478640" y="188787"/>
                </a:cubicBezTo>
                <a:cubicBezTo>
                  <a:pt x="4876050" y="166738"/>
                  <a:pt x="4809585" y="57670"/>
                  <a:pt x="4594256" y="47135"/>
                </a:cubicBezTo>
                <a:close/>
              </a:path>
            </a:pathLst>
          </a:custGeom>
          <a:solidFill>
            <a:srgbClr val="CCE2FF"/>
          </a:solidFill>
          <a:ln w="1438" cap="flat">
            <a:noFill/>
            <a:prstDash val="solid"/>
            <a:miter/>
          </a:ln>
        </p:spPr>
        <p:txBody>
          <a:bodyPr rtlCol="1" anchor="ctr"/>
          <a:lstStyle/>
          <a:p>
            <a:endParaRPr lang="ar-SA"/>
          </a:p>
        </p:txBody>
      </p:sp>
      <p:sp>
        <p:nvSpPr>
          <p:cNvPr id="15" name="Freeform: Shape 14">
            <a:extLst>
              <a:ext uri="{FF2B5EF4-FFF2-40B4-BE49-F238E27FC236}">
                <a16:creationId xmlns:a16="http://schemas.microsoft.com/office/drawing/2014/main" id="{3CEC4277-E778-4E57-BD82-1E355BDE3737}"/>
              </a:ext>
            </a:extLst>
          </p:cNvPr>
          <p:cNvSpPr/>
          <p:nvPr/>
        </p:nvSpPr>
        <p:spPr>
          <a:xfrm>
            <a:off x="3766545" y="1891145"/>
            <a:ext cx="712191" cy="697942"/>
          </a:xfrm>
          <a:custGeom>
            <a:avLst/>
            <a:gdLst>
              <a:gd name="connsiteX0" fmla="*/ 709947 w 712191"/>
              <a:gd name="connsiteY0" fmla="*/ 388961 h 697942"/>
              <a:gd name="connsiteX1" fmla="*/ 712192 w 712191"/>
              <a:gd name="connsiteY1" fmla="*/ 348964 h 697942"/>
              <a:gd name="connsiteX2" fmla="*/ 711544 w 712191"/>
              <a:gd name="connsiteY2" fmla="*/ 327735 h 697942"/>
              <a:gd name="connsiteX3" fmla="*/ 645482 w 712191"/>
              <a:gd name="connsiteY3" fmla="*/ 306348 h 697942"/>
              <a:gd name="connsiteX4" fmla="*/ 622080 w 712191"/>
              <a:gd name="connsiteY4" fmla="*/ 227188 h 697942"/>
              <a:gd name="connsiteX5" fmla="*/ 665891 w 712191"/>
              <a:gd name="connsiteY5" fmla="*/ 173273 h 697942"/>
              <a:gd name="connsiteX6" fmla="*/ 631190 w 712191"/>
              <a:gd name="connsiteY6" fmla="*/ 122899 h 697942"/>
              <a:gd name="connsiteX7" fmla="*/ 565113 w 712191"/>
              <a:gd name="connsiteY7" fmla="*/ 144488 h 697942"/>
              <a:gd name="connsiteX8" fmla="*/ 499699 w 712191"/>
              <a:gd name="connsiteY8" fmla="*/ 94200 h 697942"/>
              <a:gd name="connsiteX9" fmla="*/ 503455 w 712191"/>
              <a:gd name="connsiteY9" fmla="*/ 24770 h 697942"/>
              <a:gd name="connsiteX10" fmla="*/ 445769 w 712191"/>
              <a:gd name="connsiteY10" fmla="*/ 4318 h 697942"/>
              <a:gd name="connsiteX11" fmla="*/ 404966 w 712191"/>
              <a:gd name="connsiteY11" fmla="*/ 60622 h 697942"/>
              <a:gd name="connsiteX12" fmla="*/ 322482 w 712191"/>
              <a:gd name="connsiteY12" fmla="*/ 58463 h 697942"/>
              <a:gd name="connsiteX13" fmla="*/ 284701 w 712191"/>
              <a:gd name="connsiteY13" fmla="*/ 0 h 697942"/>
              <a:gd name="connsiteX14" fmla="*/ 226008 w 712191"/>
              <a:gd name="connsiteY14" fmla="*/ 17343 h 697942"/>
              <a:gd name="connsiteX15" fmla="*/ 226094 w 712191"/>
              <a:gd name="connsiteY15" fmla="*/ 86874 h 697942"/>
              <a:gd name="connsiteX16" fmla="*/ 158118 w 712191"/>
              <a:gd name="connsiteY16" fmla="*/ 133636 h 697942"/>
              <a:gd name="connsiteX17" fmla="*/ 93351 w 712191"/>
              <a:gd name="connsiteY17" fmla="*/ 108621 h 697942"/>
              <a:gd name="connsiteX18" fmla="*/ 56016 w 712191"/>
              <a:gd name="connsiteY18" fmla="*/ 157168 h 697942"/>
              <a:gd name="connsiteX19" fmla="*/ 96920 w 712191"/>
              <a:gd name="connsiteY19" fmla="*/ 213299 h 697942"/>
              <a:gd name="connsiteX20" fmla="*/ 69344 w 712191"/>
              <a:gd name="connsiteY20" fmla="*/ 291106 h 697942"/>
              <a:gd name="connsiteX21" fmla="*/ 2245 w 712191"/>
              <a:gd name="connsiteY21" fmla="*/ 308953 h 697942"/>
              <a:gd name="connsiteX22" fmla="*/ 0 w 712191"/>
              <a:gd name="connsiteY22" fmla="*/ 348936 h 697942"/>
              <a:gd name="connsiteX23" fmla="*/ 648 w 712191"/>
              <a:gd name="connsiteY23" fmla="*/ 370179 h 697942"/>
              <a:gd name="connsiteX24" fmla="*/ 66710 w 712191"/>
              <a:gd name="connsiteY24" fmla="*/ 391567 h 697942"/>
              <a:gd name="connsiteX25" fmla="*/ 90113 w 712191"/>
              <a:gd name="connsiteY25" fmla="*/ 470726 h 697942"/>
              <a:gd name="connsiteX26" fmla="*/ 46301 w 712191"/>
              <a:gd name="connsiteY26" fmla="*/ 524627 h 697942"/>
              <a:gd name="connsiteX27" fmla="*/ 81002 w 712191"/>
              <a:gd name="connsiteY27" fmla="*/ 575087 h 697942"/>
              <a:gd name="connsiteX28" fmla="*/ 147079 w 712191"/>
              <a:gd name="connsiteY28" fmla="*/ 553498 h 697942"/>
              <a:gd name="connsiteX29" fmla="*/ 212450 w 712191"/>
              <a:gd name="connsiteY29" fmla="*/ 603829 h 697942"/>
              <a:gd name="connsiteX30" fmla="*/ 208694 w 712191"/>
              <a:gd name="connsiteY30" fmla="*/ 673260 h 697942"/>
              <a:gd name="connsiteX31" fmla="*/ 266379 w 712191"/>
              <a:gd name="connsiteY31" fmla="*/ 693697 h 697942"/>
              <a:gd name="connsiteX32" fmla="*/ 307183 w 712191"/>
              <a:gd name="connsiteY32" fmla="*/ 637393 h 697942"/>
              <a:gd name="connsiteX33" fmla="*/ 389667 w 712191"/>
              <a:gd name="connsiteY33" fmla="*/ 639552 h 697942"/>
              <a:gd name="connsiteX34" fmla="*/ 427447 w 712191"/>
              <a:gd name="connsiteY34" fmla="*/ 697943 h 697942"/>
              <a:gd name="connsiteX35" fmla="*/ 486126 w 712191"/>
              <a:gd name="connsiteY35" fmla="*/ 680600 h 697942"/>
              <a:gd name="connsiteX36" fmla="*/ 486040 w 712191"/>
              <a:gd name="connsiteY36" fmla="*/ 611069 h 697942"/>
              <a:gd name="connsiteX37" fmla="*/ 554031 w 712191"/>
              <a:gd name="connsiteY37" fmla="*/ 564307 h 697942"/>
              <a:gd name="connsiteX38" fmla="*/ 618798 w 712191"/>
              <a:gd name="connsiteY38" fmla="*/ 589322 h 697942"/>
              <a:gd name="connsiteX39" fmla="*/ 656133 w 712191"/>
              <a:gd name="connsiteY39" fmla="*/ 540775 h 697942"/>
              <a:gd name="connsiteX40" fmla="*/ 615229 w 712191"/>
              <a:gd name="connsiteY40" fmla="*/ 484644 h 697942"/>
              <a:gd name="connsiteX41" fmla="*/ 642791 w 712191"/>
              <a:gd name="connsiteY41" fmla="*/ 406808 h 697942"/>
              <a:gd name="connsiteX42" fmla="*/ 356060 w 712191"/>
              <a:gd name="connsiteY42" fmla="*/ 488659 h 697942"/>
              <a:gd name="connsiteX43" fmla="*/ 216307 w 712191"/>
              <a:gd name="connsiteY43" fmla="*/ 349051 h 697942"/>
              <a:gd name="connsiteX44" fmla="*/ 355916 w 712191"/>
              <a:gd name="connsiteY44" fmla="*/ 209298 h 697942"/>
              <a:gd name="connsiteX45" fmla="*/ 495669 w 712191"/>
              <a:gd name="connsiteY45" fmla="*/ 348907 h 697942"/>
              <a:gd name="connsiteX46" fmla="*/ 495669 w 712191"/>
              <a:gd name="connsiteY46" fmla="*/ 348964 h 697942"/>
              <a:gd name="connsiteX47" fmla="*/ 356060 w 712191"/>
              <a:gd name="connsiteY47" fmla="*/ 488659 h 69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12191" h="697942">
                <a:moveTo>
                  <a:pt x="709947" y="388961"/>
                </a:moveTo>
                <a:cubicBezTo>
                  <a:pt x="711437" y="375681"/>
                  <a:pt x="712187" y="362328"/>
                  <a:pt x="712192" y="348964"/>
                </a:cubicBezTo>
                <a:cubicBezTo>
                  <a:pt x="712192" y="341768"/>
                  <a:pt x="711962" y="334759"/>
                  <a:pt x="711544" y="327735"/>
                </a:cubicBezTo>
                <a:lnTo>
                  <a:pt x="645482" y="306348"/>
                </a:lnTo>
                <a:cubicBezTo>
                  <a:pt x="641488" y="278982"/>
                  <a:pt x="633607" y="252327"/>
                  <a:pt x="622080" y="227188"/>
                </a:cubicBezTo>
                <a:lnTo>
                  <a:pt x="665891" y="173273"/>
                </a:lnTo>
                <a:cubicBezTo>
                  <a:pt x="655783" y="155522"/>
                  <a:pt x="644174" y="138669"/>
                  <a:pt x="631190" y="122899"/>
                </a:cubicBezTo>
                <a:lnTo>
                  <a:pt x="565113" y="144488"/>
                </a:lnTo>
                <a:cubicBezTo>
                  <a:pt x="545784" y="124730"/>
                  <a:pt x="523762" y="107800"/>
                  <a:pt x="499699" y="94200"/>
                </a:cubicBezTo>
                <a:lnTo>
                  <a:pt x="503455" y="24770"/>
                </a:lnTo>
                <a:cubicBezTo>
                  <a:pt x="484853" y="16299"/>
                  <a:pt x="465553" y="9456"/>
                  <a:pt x="445769" y="4318"/>
                </a:cubicBezTo>
                <a:lnTo>
                  <a:pt x="404966" y="60622"/>
                </a:lnTo>
                <a:cubicBezTo>
                  <a:pt x="377710" y="56029"/>
                  <a:pt x="349941" y="55303"/>
                  <a:pt x="322482" y="58463"/>
                </a:cubicBezTo>
                <a:lnTo>
                  <a:pt x="284701" y="0"/>
                </a:lnTo>
                <a:cubicBezTo>
                  <a:pt x="264672" y="4071"/>
                  <a:pt x="245034" y="9874"/>
                  <a:pt x="226008" y="17343"/>
                </a:cubicBezTo>
                <a:lnTo>
                  <a:pt x="226094" y="86874"/>
                </a:lnTo>
                <a:cubicBezTo>
                  <a:pt x="201346" y="99181"/>
                  <a:pt x="178461" y="114924"/>
                  <a:pt x="158118" y="133636"/>
                </a:cubicBezTo>
                <a:lnTo>
                  <a:pt x="93351" y="108621"/>
                </a:lnTo>
                <a:cubicBezTo>
                  <a:pt x="79538" y="123704"/>
                  <a:pt x="67047" y="139946"/>
                  <a:pt x="56016" y="157168"/>
                </a:cubicBezTo>
                <a:lnTo>
                  <a:pt x="96920" y="213299"/>
                </a:lnTo>
                <a:cubicBezTo>
                  <a:pt x="84069" y="237789"/>
                  <a:pt x="74783" y="263989"/>
                  <a:pt x="69344" y="291106"/>
                </a:cubicBezTo>
                <a:lnTo>
                  <a:pt x="2245" y="308953"/>
                </a:lnTo>
                <a:cubicBezTo>
                  <a:pt x="755" y="322228"/>
                  <a:pt x="6" y="335577"/>
                  <a:pt x="0" y="348936"/>
                </a:cubicBezTo>
                <a:cubicBezTo>
                  <a:pt x="0" y="356132"/>
                  <a:pt x="231" y="363155"/>
                  <a:pt x="648" y="370179"/>
                </a:cubicBezTo>
                <a:lnTo>
                  <a:pt x="66710" y="391567"/>
                </a:lnTo>
                <a:cubicBezTo>
                  <a:pt x="70704" y="418932"/>
                  <a:pt x="78585" y="445588"/>
                  <a:pt x="90113" y="470726"/>
                </a:cubicBezTo>
                <a:lnTo>
                  <a:pt x="46301" y="524627"/>
                </a:lnTo>
                <a:cubicBezTo>
                  <a:pt x="56402" y="542409"/>
                  <a:pt x="68012" y="559292"/>
                  <a:pt x="81002" y="575087"/>
                </a:cubicBezTo>
                <a:lnTo>
                  <a:pt x="147079" y="553498"/>
                </a:lnTo>
                <a:cubicBezTo>
                  <a:pt x="166389" y="573271"/>
                  <a:pt x="188398" y="590216"/>
                  <a:pt x="212450" y="603829"/>
                </a:cubicBezTo>
                <a:lnTo>
                  <a:pt x="208694" y="673260"/>
                </a:lnTo>
                <a:cubicBezTo>
                  <a:pt x="227296" y="681725"/>
                  <a:pt x="246597" y="688563"/>
                  <a:pt x="266379" y="693697"/>
                </a:cubicBezTo>
                <a:lnTo>
                  <a:pt x="307183" y="637393"/>
                </a:lnTo>
                <a:cubicBezTo>
                  <a:pt x="334439" y="641986"/>
                  <a:pt x="362208" y="642712"/>
                  <a:pt x="389667" y="639552"/>
                </a:cubicBezTo>
                <a:lnTo>
                  <a:pt x="427447" y="697943"/>
                </a:lnTo>
                <a:cubicBezTo>
                  <a:pt x="447473" y="693873"/>
                  <a:pt x="467106" y="688071"/>
                  <a:pt x="486126" y="680600"/>
                </a:cubicBezTo>
                <a:lnTo>
                  <a:pt x="486040" y="611069"/>
                </a:lnTo>
                <a:cubicBezTo>
                  <a:pt x="510795" y="598765"/>
                  <a:pt x="533686" y="583022"/>
                  <a:pt x="554031" y="564307"/>
                </a:cubicBezTo>
                <a:lnTo>
                  <a:pt x="618798" y="589322"/>
                </a:lnTo>
                <a:cubicBezTo>
                  <a:pt x="632607" y="574236"/>
                  <a:pt x="645097" y="557994"/>
                  <a:pt x="656133" y="540775"/>
                </a:cubicBezTo>
                <a:lnTo>
                  <a:pt x="615229" y="484644"/>
                </a:lnTo>
                <a:cubicBezTo>
                  <a:pt x="628071" y="460142"/>
                  <a:pt x="637352" y="433932"/>
                  <a:pt x="642791" y="406808"/>
                </a:cubicBezTo>
                <a:close/>
                <a:moveTo>
                  <a:pt x="356060" y="488659"/>
                </a:moveTo>
                <a:cubicBezTo>
                  <a:pt x="278917" y="488699"/>
                  <a:pt x="216347" y="426194"/>
                  <a:pt x="216307" y="349051"/>
                </a:cubicBezTo>
                <a:cubicBezTo>
                  <a:pt x="216268" y="271907"/>
                  <a:pt x="278773" y="209338"/>
                  <a:pt x="355916" y="209298"/>
                </a:cubicBezTo>
                <a:cubicBezTo>
                  <a:pt x="433059" y="209258"/>
                  <a:pt x="495629" y="271763"/>
                  <a:pt x="495669" y="348907"/>
                </a:cubicBezTo>
                <a:cubicBezTo>
                  <a:pt x="495669" y="348926"/>
                  <a:pt x="495669" y="348945"/>
                  <a:pt x="495669" y="348964"/>
                </a:cubicBezTo>
                <a:cubicBezTo>
                  <a:pt x="495669" y="426082"/>
                  <a:pt x="433178" y="488612"/>
                  <a:pt x="356060" y="488659"/>
                </a:cubicBezTo>
                <a:close/>
              </a:path>
            </a:pathLst>
          </a:custGeom>
          <a:solidFill>
            <a:srgbClr val="9EC8FF">
              <a:alpha val="50000"/>
            </a:srgbClr>
          </a:solidFill>
          <a:ln w="1438" cap="flat">
            <a:noFill/>
            <a:prstDash val="solid"/>
            <a:miter/>
          </a:ln>
        </p:spPr>
        <p:txBody>
          <a:bodyPr rtlCol="1" anchor="ctr"/>
          <a:lstStyle/>
          <a:p>
            <a:endParaRPr lang="ar-SA"/>
          </a:p>
        </p:txBody>
      </p:sp>
      <p:sp>
        <p:nvSpPr>
          <p:cNvPr id="16" name="Freeform: Shape 15">
            <a:extLst>
              <a:ext uri="{FF2B5EF4-FFF2-40B4-BE49-F238E27FC236}">
                <a16:creationId xmlns:a16="http://schemas.microsoft.com/office/drawing/2014/main" id="{8B10C7A6-38DD-48DA-8EB7-22FD7278E4DC}"/>
              </a:ext>
            </a:extLst>
          </p:cNvPr>
          <p:cNvSpPr/>
          <p:nvPr/>
        </p:nvSpPr>
        <p:spPr>
          <a:xfrm>
            <a:off x="4305939" y="2154351"/>
            <a:ext cx="70048" cy="247041"/>
          </a:xfrm>
          <a:custGeom>
            <a:avLst/>
            <a:gdLst>
              <a:gd name="connsiteX0" fmla="*/ 7182 w 70048"/>
              <a:gd name="connsiteY0" fmla="*/ 247042 h 247041"/>
              <a:gd name="connsiteX1" fmla="*/ 0 w 70048"/>
              <a:gd name="connsiteY1" fmla="*/ 239831 h 247041"/>
              <a:gd name="connsiteX2" fmla="*/ 1655 w 70048"/>
              <a:gd name="connsiteY2" fmla="*/ 235254 h 247041"/>
              <a:gd name="connsiteX3" fmla="*/ 42947 w 70048"/>
              <a:gd name="connsiteY3" fmla="*/ 9549 h 247041"/>
              <a:gd name="connsiteX4" fmla="*/ 47409 w 70048"/>
              <a:gd name="connsiteY4" fmla="*/ 395 h 247041"/>
              <a:gd name="connsiteX5" fmla="*/ 56563 w 70048"/>
              <a:gd name="connsiteY5" fmla="*/ 4857 h 247041"/>
              <a:gd name="connsiteX6" fmla="*/ 12723 w 70048"/>
              <a:gd name="connsiteY6" fmla="*/ 244451 h 247041"/>
              <a:gd name="connsiteX7" fmla="*/ 7182 w 70048"/>
              <a:gd name="connsiteY7" fmla="*/ 247042 h 24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48" h="247041">
                <a:moveTo>
                  <a:pt x="7182" y="247042"/>
                </a:moveTo>
                <a:cubicBezTo>
                  <a:pt x="3207" y="247034"/>
                  <a:pt x="-8" y="243805"/>
                  <a:pt x="0" y="239831"/>
                </a:cubicBezTo>
                <a:cubicBezTo>
                  <a:pt x="4" y="238159"/>
                  <a:pt x="589" y="236541"/>
                  <a:pt x="1655" y="235254"/>
                </a:cubicBezTo>
                <a:cubicBezTo>
                  <a:pt x="53846" y="172372"/>
                  <a:pt x="69494" y="86836"/>
                  <a:pt x="42947" y="9549"/>
                </a:cubicBezTo>
                <a:cubicBezTo>
                  <a:pt x="41652" y="5789"/>
                  <a:pt x="43650" y="1691"/>
                  <a:pt x="47409" y="395"/>
                </a:cubicBezTo>
                <a:cubicBezTo>
                  <a:pt x="51169" y="-901"/>
                  <a:pt x="55267" y="1097"/>
                  <a:pt x="56563" y="4857"/>
                </a:cubicBezTo>
                <a:cubicBezTo>
                  <a:pt x="84737" y="86901"/>
                  <a:pt x="68124" y="177698"/>
                  <a:pt x="12723" y="244451"/>
                </a:cubicBezTo>
                <a:cubicBezTo>
                  <a:pt x="11353" y="246096"/>
                  <a:pt x="9323" y="247045"/>
                  <a:pt x="7182" y="247042"/>
                </a:cubicBezTo>
                <a:close/>
              </a:path>
            </a:pathLst>
          </a:custGeom>
          <a:solidFill>
            <a:srgbClr val="FFFFFF"/>
          </a:solidFill>
          <a:ln w="1438" cap="flat">
            <a:noFill/>
            <a:prstDash val="solid"/>
            <a:miter/>
          </a:ln>
        </p:spPr>
        <p:txBody>
          <a:bodyPr rtlCol="1" anchor="ctr"/>
          <a:lstStyle/>
          <a:p>
            <a:endParaRPr lang="ar-SA"/>
          </a:p>
        </p:txBody>
      </p:sp>
      <p:sp>
        <p:nvSpPr>
          <p:cNvPr id="17" name="Freeform: Shape 16">
            <a:extLst>
              <a:ext uri="{FF2B5EF4-FFF2-40B4-BE49-F238E27FC236}">
                <a16:creationId xmlns:a16="http://schemas.microsoft.com/office/drawing/2014/main" id="{04FAD3F3-58E6-4D6A-9D16-67195598C6D2}"/>
              </a:ext>
            </a:extLst>
          </p:cNvPr>
          <p:cNvSpPr/>
          <p:nvPr/>
        </p:nvSpPr>
        <p:spPr>
          <a:xfrm>
            <a:off x="4202545" y="2006142"/>
            <a:ext cx="97480" cy="65572"/>
          </a:xfrm>
          <a:custGeom>
            <a:avLst/>
            <a:gdLst>
              <a:gd name="connsiteX0" fmla="*/ 90354 w 97480"/>
              <a:gd name="connsiteY0" fmla="*/ 65573 h 65572"/>
              <a:gd name="connsiteX1" fmla="*/ 85417 w 97480"/>
              <a:gd name="connsiteY1" fmla="*/ 63615 h 65572"/>
              <a:gd name="connsiteX2" fmla="*/ 4818 w 97480"/>
              <a:gd name="connsiteY2" fmla="*/ 13990 h 65572"/>
              <a:gd name="connsiteX3" fmla="*/ 407 w 97480"/>
              <a:gd name="connsiteY3" fmla="*/ 4818 h 65572"/>
              <a:gd name="connsiteX4" fmla="*/ 9578 w 97480"/>
              <a:gd name="connsiteY4" fmla="*/ 407 h 65572"/>
              <a:gd name="connsiteX5" fmla="*/ 9726 w 97480"/>
              <a:gd name="connsiteY5" fmla="*/ 461 h 65572"/>
              <a:gd name="connsiteX6" fmla="*/ 95218 w 97480"/>
              <a:gd name="connsiteY6" fmla="*/ 53138 h 65572"/>
              <a:gd name="connsiteX7" fmla="*/ 95524 w 97480"/>
              <a:gd name="connsiteY7" fmla="*/ 63310 h 65572"/>
              <a:gd name="connsiteX8" fmla="*/ 90282 w 97480"/>
              <a:gd name="connsiteY8" fmla="*/ 65573 h 6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0" h="65572">
                <a:moveTo>
                  <a:pt x="90354" y="65573"/>
                </a:moveTo>
                <a:cubicBezTo>
                  <a:pt x="88519" y="65574"/>
                  <a:pt x="86753" y="64873"/>
                  <a:pt x="85417" y="63615"/>
                </a:cubicBezTo>
                <a:cubicBezTo>
                  <a:pt x="62233" y="41728"/>
                  <a:pt x="34800" y="24837"/>
                  <a:pt x="4818" y="13990"/>
                </a:cubicBezTo>
                <a:cubicBezTo>
                  <a:pt x="1068" y="12675"/>
                  <a:pt x="-908" y="8569"/>
                  <a:pt x="407" y="4818"/>
                </a:cubicBezTo>
                <a:cubicBezTo>
                  <a:pt x="1721" y="1067"/>
                  <a:pt x="5828" y="-908"/>
                  <a:pt x="9578" y="407"/>
                </a:cubicBezTo>
                <a:cubicBezTo>
                  <a:pt x="9628" y="424"/>
                  <a:pt x="9677" y="442"/>
                  <a:pt x="9726" y="461"/>
                </a:cubicBezTo>
                <a:cubicBezTo>
                  <a:pt x="41528" y="11985"/>
                  <a:pt x="70626" y="29914"/>
                  <a:pt x="95218" y="53138"/>
                </a:cubicBezTo>
                <a:cubicBezTo>
                  <a:pt x="98112" y="55862"/>
                  <a:pt x="98248" y="60417"/>
                  <a:pt x="95524" y="63310"/>
                </a:cubicBezTo>
                <a:cubicBezTo>
                  <a:pt x="94163" y="64755"/>
                  <a:pt x="92266" y="65574"/>
                  <a:pt x="90282" y="65573"/>
                </a:cubicBezTo>
                <a:close/>
              </a:path>
            </a:pathLst>
          </a:custGeom>
          <a:solidFill>
            <a:srgbClr val="FFFFFF"/>
          </a:solidFill>
          <a:ln w="1438" cap="flat">
            <a:noFill/>
            <a:prstDash val="solid"/>
            <a:miter/>
          </a:ln>
        </p:spPr>
        <p:txBody>
          <a:bodyPr rtlCol="1" anchor="ctr"/>
          <a:lstStyle/>
          <a:p>
            <a:endParaRPr lang="ar-SA"/>
          </a:p>
        </p:txBody>
      </p:sp>
      <p:sp>
        <p:nvSpPr>
          <p:cNvPr id="18" name="Freeform: Shape 17">
            <a:extLst>
              <a:ext uri="{FF2B5EF4-FFF2-40B4-BE49-F238E27FC236}">
                <a16:creationId xmlns:a16="http://schemas.microsoft.com/office/drawing/2014/main" id="{E3AD910C-6314-4511-9778-9FA5C02F50E5}"/>
              </a:ext>
            </a:extLst>
          </p:cNvPr>
          <p:cNvSpPr/>
          <p:nvPr/>
        </p:nvSpPr>
        <p:spPr>
          <a:xfrm>
            <a:off x="4061228" y="1991778"/>
            <a:ext cx="73610" cy="21704"/>
          </a:xfrm>
          <a:custGeom>
            <a:avLst/>
            <a:gdLst>
              <a:gd name="connsiteX0" fmla="*/ 7203 w 73610"/>
              <a:gd name="connsiteY0" fmla="*/ 21704 h 21704"/>
              <a:gd name="connsiteX1" fmla="*/ 0 w 73610"/>
              <a:gd name="connsiteY1" fmla="*/ 14514 h 21704"/>
              <a:gd name="connsiteX2" fmla="*/ 5447 w 73610"/>
              <a:gd name="connsiteY2" fmla="*/ 7527 h 21704"/>
              <a:gd name="connsiteX3" fmla="*/ 66414 w 73610"/>
              <a:gd name="connsiteY3" fmla="*/ 0 h 21704"/>
              <a:gd name="connsiteX4" fmla="*/ 73611 w 73610"/>
              <a:gd name="connsiteY4" fmla="*/ 7196 h 21704"/>
              <a:gd name="connsiteX5" fmla="*/ 66414 w 73610"/>
              <a:gd name="connsiteY5" fmla="*/ 14393 h 21704"/>
              <a:gd name="connsiteX6" fmla="*/ 8973 w 73610"/>
              <a:gd name="connsiteY6" fmla="*/ 21488 h 21704"/>
              <a:gd name="connsiteX7" fmla="*/ 7203 w 73610"/>
              <a:gd name="connsiteY7" fmla="*/ 217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10" h="21704">
                <a:moveTo>
                  <a:pt x="7203" y="21704"/>
                </a:moveTo>
                <a:cubicBezTo>
                  <a:pt x="3228" y="21708"/>
                  <a:pt x="4" y="18489"/>
                  <a:pt x="0" y="14514"/>
                </a:cubicBezTo>
                <a:cubicBezTo>
                  <a:pt x="-3" y="11211"/>
                  <a:pt x="2243" y="8330"/>
                  <a:pt x="5447" y="7527"/>
                </a:cubicBezTo>
                <a:cubicBezTo>
                  <a:pt x="25382" y="2518"/>
                  <a:pt x="45859" y="-10"/>
                  <a:pt x="66414" y="0"/>
                </a:cubicBezTo>
                <a:cubicBezTo>
                  <a:pt x="70389" y="0"/>
                  <a:pt x="73611" y="3222"/>
                  <a:pt x="73611" y="7196"/>
                </a:cubicBezTo>
                <a:cubicBezTo>
                  <a:pt x="73611" y="11171"/>
                  <a:pt x="70389" y="14393"/>
                  <a:pt x="66414" y="14393"/>
                </a:cubicBezTo>
                <a:cubicBezTo>
                  <a:pt x="47048" y="14384"/>
                  <a:pt x="27755" y="16767"/>
                  <a:pt x="8973" y="21488"/>
                </a:cubicBezTo>
                <a:cubicBezTo>
                  <a:pt x="8394" y="21630"/>
                  <a:pt x="7800" y="21702"/>
                  <a:pt x="7203" y="21704"/>
                </a:cubicBezTo>
                <a:close/>
              </a:path>
            </a:pathLst>
          </a:custGeom>
          <a:solidFill>
            <a:srgbClr val="FFFFFF"/>
          </a:solidFill>
          <a:ln w="1438" cap="flat">
            <a:noFill/>
            <a:prstDash val="solid"/>
            <a:miter/>
          </a:ln>
        </p:spPr>
        <p:txBody>
          <a:bodyPr rtlCol="1" anchor="ctr"/>
          <a:lstStyle/>
          <a:p>
            <a:endParaRPr lang="ar-SA"/>
          </a:p>
        </p:txBody>
      </p:sp>
      <p:sp>
        <p:nvSpPr>
          <p:cNvPr id="19" name="Freeform: Shape 18">
            <a:extLst>
              <a:ext uri="{FF2B5EF4-FFF2-40B4-BE49-F238E27FC236}">
                <a16:creationId xmlns:a16="http://schemas.microsoft.com/office/drawing/2014/main" id="{AE003CE7-133C-4976-ABFD-2F0096B5A8B4}"/>
              </a:ext>
            </a:extLst>
          </p:cNvPr>
          <p:cNvSpPr/>
          <p:nvPr/>
        </p:nvSpPr>
        <p:spPr>
          <a:xfrm>
            <a:off x="1681452" y="1892166"/>
            <a:ext cx="2225752" cy="1336904"/>
          </a:xfrm>
          <a:custGeom>
            <a:avLst/>
            <a:gdLst>
              <a:gd name="connsiteX0" fmla="*/ 0 w 2225752"/>
              <a:gd name="connsiteY0" fmla="*/ 0 h 1336904"/>
              <a:gd name="connsiteX1" fmla="*/ 2225752 w 2225752"/>
              <a:gd name="connsiteY1" fmla="*/ 0 h 1336904"/>
              <a:gd name="connsiteX2" fmla="*/ 2225752 w 2225752"/>
              <a:gd name="connsiteY2" fmla="*/ 1336905 h 1336904"/>
              <a:gd name="connsiteX3" fmla="*/ 0 w 2225752"/>
              <a:gd name="connsiteY3" fmla="*/ 1336905 h 1336904"/>
            </a:gdLst>
            <a:ahLst/>
            <a:cxnLst>
              <a:cxn ang="0">
                <a:pos x="connsiteX0" y="connsiteY0"/>
              </a:cxn>
              <a:cxn ang="0">
                <a:pos x="connsiteX1" y="connsiteY1"/>
              </a:cxn>
              <a:cxn ang="0">
                <a:pos x="connsiteX2" y="connsiteY2"/>
              </a:cxn>
              <a:cxn ang="0">
                <a:pos x="connsiteX3" y="connsiteY3"/>
              </a:cxn>
            </a:cxnLst>
            <a:rect l="l" t="t" r="r" b="b"/>
            <a:pathLst>
              <a:path w="2225752" h="1336904">
                <a:moveTo>
                  <a:pt x="0" y="0"/>
                </a:moveTo>
                <a:lnTo>
                  <a:pt x="2225752" y="0"/>
                </a:lnTo>
                <a:lnTo>
                  <a:pt x="2225752" y="1336905"/>
                </a:lnTo>
                <a:lnTo>
                  <a:pt x="0" y="1336905"/>
                </a:lnTo>
                <a:close/>
              </a:path>
            </a:pathLst>
          </a:custGeom>
          <a:solidFill>
            <a:srgbClr val="9EC8FF">
              <a:alpha val="50000"/>
            </a:srgbClr>
          </a:solidFill>
          <a:ln w="1438" cap="flat">
            <a:noFill/>
            <a:prstDash val="solid"/>
            <a:miter/>
          </a:ln>
        </p:spPr>
        <p:txBody>
          <a:bodyPr rtlCol="1" anchor="ctr"/>
          <a:lstStyle/>
          <a:p>
            <a:endParaRPr lang="ar-SA"/>
          </a:p>
        </p:txBody>
      </p:sp>
      <p:sp>
        <p:nvSpPr>
          <p:cNvPr id="20" name="Freeform: Shape 19">
            <a:extLst>
              <a:ext uri="{FF2B5EF4-FFF2-40B4-BE49-F238E27FC236}">
                <a16:creationId xmlns:a16="http://schemas.microsoft.com/office/drawing/2014/main" id="{3D4D0809-CE87-437B-8E08-ADE4F29A8A86}"/>
              </a:ext>
            </a:extLst>
          </p:cNvPr>
          <p:cNvSpPr/>
          <p:nvPr/>
        </p:nvSpPr>
        <p:spPr>
          <a:xfrm>
            <a:off x="1750696" y="1945057"/>
            <a:ext cx="2094016" cy="1227304"/>
          </a:xfrm>
          <a:custGeom>
            <a:avLst/>
            <a:gdLst>
              <a:gd name="connsiteX0" fmla="*/ 0 w 2094016"/>
              <a:gd name="connsiteY0" fmla="*/ 0 h 1227304"/>
              <a:gd name="connsiteX1" fmla="*/ 2094016 w 2094016"/>
              <a:gd name="connsiteY1" fmla="*/ 0 h 1227304"/>
              <a:gd name="connsiteX2" fmla="*/ 2094016 w 2094016"/>
              <a:gd name="connsiteY2" fmla="*/ 1227305 h 1227304"/>
              <a:gd name="connsiteX3" fmla="*/ 0 w 2094016"/>
              <a:gd name="connsiteY3" fmla="*/ 1227305 h 1227304"/>
            </a:gdLst>
            <a:ahLst/>
            <a:cxnLst>
              <a:cxn ang="0">
                <a:pos x="connsiteX0" y="connsiteY0"/>
              </a:cxn>
              <a:cxn ang="0">
                <a:pos x="connsiteX1" y="connsiteY1"/>
              </a:cxn>
              <a:cxn ang="0">
                <a:pos x="connsiteX2" y="connsiteY2"/>
              </a:cxn>
              <a:cxn ang="0">
                <a:pos x="connsiteX3" y="connsiteY3"/>
              </a:cxn>
            </a:cxnLst>
            <a:rect l="l" t="t" r="r" b="b"/>
            <a:pathLst>
              <a:path w="2094016" h="1227304">
                <a:moveTo>
                  <a:pt x="0" y="0"/>
                </a:moveTo>
                <a:lnTo>
                  <a:pt x="2094016" y="0"/>
                </a:lnTo>
                <a:lnTo>
                  <a:pt x="2094016" y="1227305"/>
                </a:lnTo>
                <a:lnTo>
                  <a:pt x="0" y="1227305"/>
                </a:lnTo>
                <a:close/>
              </a:path>
            </a:pathLst>
          </a:custGeom>
          <a:solidFill>
            <a:srgbClr val="FFFFFF"/>
          </a:solidFill>
          <a:ln w="1438" cap="flat">
            <a:noFill/>
            <a:prstDash val="solid"/>
            <a:miter/>
          </a:ln>
        </p:spPr>
        <p:txBody>
          <a:bodyPr rtlCol="1" anchor="ctr"/>
          <a:lstStyle/>
          <a:p>
            <a:endParaRPr lang="ar-SA"/>
          </a:p>
        </p:txBody>
      </p:sp>
      <p:sp>
        <p:nvSpPr>
          <p:cNvPr id="21" name="Freeform: Shape 20">
            <a:extLst>
              <a:ext uri="{FF2B5EF4-FFF2-40B4-BE49-F238E27FC236}">
                <a16:creationId xmlns:a16="http://schemas.microsoft.com/office/drawing/2014/main" id="{1B2795FE-806C-46C3-A9D5-6DAE6E09C26A}"/>
              </a:ext>
            </a:extLst>
          </p:cNvPr>
          <p:cNvSpPr/>
          <p:nvPr/>
        </p:nvSpPr>
        <p:spPr>
          <a:xfrm>
            <a:off x="3480959" y="2493959"/>
            <a:ext cx="447152" cy="607685"/>
          </a:xfrm>
          <a:custGeom>
            <a:avLst/>
            <a:gdLst>
              <a:gd name="connsiteX0" fmla="*/ 94538 w 447152"/>
              <a:gd name="connsiteY0" fmla="*/ 65105 h 607685"/>
              <a:gd name="connsiteX1" fmla="*/ 361291 w 447152"/>
              <a:gd name="connsiteY1" fmla="*/ 116919 h 607685"/>
              <a:gd name="connsiteX2" fmla="*/ 410701 w 447152"/>
              <a:gd name="connsiteY2" fmla="*/ 351044 h 607685"/>
              <a:gd name="connsiteX3" fmla="*/ 110615 w 447152"/>
              <a:gd name="connsiteY3" fmla="*/ 607464 h 607685"/>
              <a:gd name="connsiteX4" fmla="*/ 14184 w 447152"/>
              <a:gd name="connsiteY4" fmla="*/ 234694 h 607685"/>
              <a:gd name="connsiteX5" fmla="*/ 94538 w 447152"/>
              <a:gd name="connsiteY5" fmla="*/ 65105 h 6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152" h="607685">
                <a:moveTo>
                  <a:pt x="94538" y="65105"/>
                </a:moveTo>
                <a:cubicBezTo>
                  <a:pt x="194337" y="-29886"/>
                  <a:pt x="364890" y="-27727"/>
                  <a:pt x="361291" y="116919"/>
                </a:cubicBezTo>
                <a:cubicBezTo>
                  <a:pt x="357693" y="261565"/>
                  <a:pt x="369639" y="275238"/>
                  <a:pt x="410701" y="351044"/>
                </a:cubicBezTo>
                <a:cubicBezTo>
                  <a:pt x="553189" y="614329"/>
                  <a:pt x="240868" y="598828"/>
                  <a:pt x="110615" y="607464"/>
                </a:cubicBezTo>
                <a:cubicBezTo>
                  <a:pt x="-19639" y="616099"/>
                  <a:pt x="-8845" y="370704"/>
                  <a:pt x="14184" y="234694"/>
                </a:cubicBezTo>
                <a:cubicBezTo>
                  <a:pt x="37212" y="98683"/>
                  <a:pt x="65350" y="92897"/>
                  <a:pt x="94538" y="65105"/>
                </a:cubicBezTo>
                <a:close/>
              </a:path>
            </a:pathLst>
          </a:custGeom>
          <a:solidFill>
            <a:srgbClr val="303C60"/>
          </a:solidFill>
          <a:ln w="1438" cap="flat">
            <a:noFill/>
            <a:prstDash val="solid"/>
            <a:miter/>
          </a:ln>
        </p:spPr>
        <p:txBody>
          <a:bodyPr rtlCol="1" anchor="ctr"/>
          <a:lstStyle/>
          <a:p>
            <a:endParaRPr lang="ar-SA"/>
          </a:p>
        </p:txBody>
      </p:sp>
      <p:sp>
        <p:nvSpPr>
          <p:cNvPr id="22" name="Freeform: Shape 21">
            <a:extLst>
              <a:ext uri="{FF2B5EF4-FFF2-40B4-BE49-F238E27FC236}">
                <a16:creationId xmlns:a16="http://schemas.microsoft.com/office/drawing/2014/main" id="{D59673DE-7734-4390-81C8-E19F08396AB4}"/>
              </a:ext>
            </a:extLst>
          </p:cNvPr>
          <p:cNvSpPr/>
          <p:nvPr/>
        </p:nvSpPr>
        <p:spPr>
          <a:xfrm>
            <a:off x="3493085" y="3388412"/>
            <a:ext cx="332312" cy="1223519"/>
          </a:xfrm>
          <a:custGeom>
            <a:avLst/>
            <a:gdLst>
              <a:gd name="connsiteX0" fmla="*/ 128973 w 332312"/>
              <a:gd name="connsiteY0" fmla="*/ 0 h 1223519"/>
              <a:gd name="connsiteX1" fmla="*/ 32369 w 332312"/>
              <a:gd name="connsiteY1" fmla="*/ 594647 h 1223519"/>
              <a:gd name="connsiteX2" fmla="*/ 0 w 332312"/>
              <a:gd name="connsiteY2" fmla="*/ 1223519 h 1223519"/>
              <a:gd name="connsiteX3" fmla="*/ 77720 w 332312"/>
              <a:gd name="connsiteY3" fmla="*/ 1207688 h 1223519"/>
              <a:gd name="connsiteX4" fmla="*/ 205095 w 332312"/>
              <a:gd name="connsiteY4" fmla="*/ 739235 h 1223519"/>
              <a:gd name="connsiteX5" fmla="*/ 332312 w 332312"/>
              <a:gd name="connsiteY5" fmla="*/ 298489 h 1223519"/>
              <a:gd name="connsiteX6" fmla="*/ 300087 w 332312"/>
              <a:gd name="connsiteY6" fmla="*/ 37622 h 12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312" h="1223519">
                <a:moveTo>
                  <a:pt x="128973" y="0"/>
                </a:moveTo>
                <a:cubicBezTo>
                  <a:pt x="96978" y="268682"/>
                  <a:pt x="38846" y="467286"/>
                  <a:pt x="32369" y="594647"/>
                </a:cubicBezTo>
                <a:cubicBezTo>
                  <a:pt x="25892" y="722007"/>
                  <a:pt x="0" y="1223519"/>
                  <a:pt x="0" y="1223519"/>
                </a:cubicBezTo>
                <a:cubicBezTo>
                  <a:pt x="0" y="1223519"/>
                  <a:pt x="71229" y="1218540"/>
                  <a:pt x="77720" y="1207688"/>
                </a:cubicBezTo>
                <a:cubicBezTo>
                  <a:pt x="84211" y="1196835"/>
                  <a:pt x="211572" y="914077"/>
                  <a:pt x="205095" y="739235"/>
                </a:cubicBezTo>
                <a:cubicBezTo>
                  <a:pt x="198618" y="564393"/>
                  <a:pt x="332312" y="298489"/>
                  <a:pt x="332312" y="298489"/>
                </a:cubicBezTo>
                <a:lnTo>
                  <a:pt x="300087" y="37622"/>
                </a:lnTo>
                <a:close/>
              </a:path>
            </a:pathLst>
          </a:custGeom>
          <a:solidFill>
            <a:srgbClr val="4476BD"/>
          </a:solidFill>
          <a:ln w="1438" cap="flat">
            <a:noFill/>
            <a:prstDash val="solid"/>
            <a:miter/>
          </a:ln>
        </p:spPr>
        <p:txBody>
          <a:bodyPr rtlCol="1" anchor="ctr"/>
          <a:lstStyle/>
          <a:p>
            <a:endParaRPr lang="ar-SA"/>
          </a:p>
        </p:txBody>
      </p:sp>
      <p:sp>
        <p:nvSpPr>
          <p:cNvPr id="23" name="Freeform: Shape 22">
            <a:extLst>
              <a:ext uri="{FF2B5EF4-FFF2-40B4-BE49-F238E27FC236}">
                <a16:creationId xmlns:a16="http://schemas.microsoft.com/office/drawing/2014/main" id="{666BED00-4EB7-414E-AEB7-FF0F1ABC55C0}"/>
              </a:ext>
            </a:extLst>
          </p:cNvPr>
          <p:cNvSpPr/>
          <p:nvPr/>
        </p:nvSpPr>
        <p:spPr>
          <a:xfrm>
            <a:off x="3560773" y="3505381"/>
            <a:ext cx="237047" cy="578483"/>
          </a:xfrm>
          <a:custGeom>
            <a:avLst/>
            <a:gdLst>
              <a:gd name="connsiteX0" fmla="*/ 91969 w 237047"/>
              <a:gd name="connsiteY0" fmla="*/ 0 h 578483"/>
              <a:gd name="connsiteX1" fmla="*/ 41940 w 237047"/>
              <a:gd name="connsiteY1" fmla="*/ 20941 h 578483"/>
              <a:gd name="connsiteX2" fmla="*/ 0 w 237047"/>
              <a:gd name="connsiteY2" fmla="*/ 250663 h 578483"/>
              <a:gd name="connsiteX3" fmla="*/ 138371 w 237047"/>
              <a:gd name="connsiteY3" fmla="*/ 578484 h 578483"/>
              <a:gd name="connsiteX4" fmla="*/ 237047 w 237047"/>
              <a:gd name="connsiteY4" fmla="*/ 241005 h 578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47" h="578483">
                <a:moveTo>
                  <a:pt x="91969" y="0"/>
                </a:moveTo>
                <a:lnTo>
                  <a:pt x="41940" y="20941"/>
                </a:lnTo>
                <a:cubicBezTo>
                  <a:pt x="28339" y="106132"/>
                  <a:pt x="13242" y="182729"/>
                  <a:pt x="0" y="250663"/>
                </a:cubicBezTo>
                <a:cubicBezTo>
                  <a:pt x="79620" y="302145"/>
                  <a:pt x="120755" y="473634"/>
                  <a:pt x="138371" y="578484"/>
                </a:cubicBezTo>
                <a:cubicBezTo>
                  <a:pt x="147352" y="461169"/>
                  <a:pt x="202706" y="319416"/>
                  <a:pt x="237047" y="241005"/>
                </a:cubicBezTo>
                <a:close/>
              </a:path>
            </a:pathLst>
          </a:custGeom>
          <a:solidFill>
            <a:srgbClr val="3E6BAB"/>
          </a:solidFill>
          <a:ln w="1438" cap="flat">
            <a:noFill/>
            <a:prstDash val="solid"/>
            <a:miter/>
          </a:ln>
        </p:spPr>
        <p:txBody>
          <a:bodyPr rtlCol="1" anchor="ctr"/>
          <a:lstStyle/>
          <a:p>
            <a:endParaRPr lang="ar-SA"/>
          </a:p>
        </p:txBody>
      </p:sp>
      <p:sp>
        <p:nvSpPr>
          <p:cNvPr id="24" name="Freeform: Shape 23">
            <a:extLst>
              <a:ext uri="{FF2B5EF4-FFF2-40B4-BE49-F238E27FC236}">
                <a16:creationId xmlns:a16="http://schemas.microsoft.com/office/drawing/2014/main" id="{177B2459-208A-4FA8-875A-FF7DE69C04DC}"/>
              </a:ext>
            </a:extLst>
          </p:cNvPr>
          <p:cNvSpPr/>
          <p:nvPr/>
        </p:nvSpPr>
        <p:spPr>
          <a:xfrm>
            <a:off x="3670340" y="3361340"/>
            <a:ext cx="335314" cy="1264077"/>
          </a:xfrm>
          <a:custGeom>
            <a:avLst/>
            <a:gdLst>
              <a:gd name="connsiteX0" fmla="*/ 213434 w 335314"/>
              <a:gd name="connsiteY0" fmla="*/ 0 h 1264077"/>
              <a:gd name="connsiteX1" fmla="*/ 317881 w 335314"/>
              <a:gd name="connsiteY1" fmla="*/ 293610 h 1264077"/>
              <a:gd name="connsiteX2" fmla="*/ 331914 w 335314"/>
              <a:gd name="connsiteY2" fmla="*/ 848058 h 1264077"/>
              <a:gd name="connsiteX3" fmla="*/ 293054 w 335314"/>
              <a:gd name="connsiteY3" fmla="*/ 1263560 h 1264077"/>
              <a:gd name="connsiteX4" fmla="*/ 218917 w 335314"/>
              <a:gd name="connsiteY4" fmla="*/ 1254449 h 1264077"/>
              <a:gd name="connsiteX5" fmla="*/ 122832 w 335314"/>
              <a:gd name="connsiteY5" fmla="*/ 675865 h 1264077"/>
              <a:gd name="connsiteX6" fmla="*/ 23522 w 335314"/>
              <a:gd name="connsiteY6" fmla="*/ 218063 h 1264077"/>
              <a:gd name="connsiteX7" fmla="*/ 4092 w 335314"/>
              <a:gd name="connsiteY7" fmla="*/ 53987 h 1264077"/>
              <a:gd name="connsiteX8" fmla="*/ 213434 w 335314"/>
              <a:gd name="connsiteY8" fmla="*/ 0 h 12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14" h="1264077">
                <a:moveTo>
                  <a:pt x="213434" y="0"/>
                </a:moveTo>
                <a:cubicBezTo>
                  <a:pt x="213434" y="0"/>
                  <a:pt x="321263" y="137536"/>
                  <a:pt x="317881" y="293610"/>
                </a:cubicBezTo>
                <a:cubicBezTo>
                  <a:pt x="312743" y="531089"/>
                  <a:pt x="286836" y="598979"/>
                  <a:pt x="331914" y="848058"/>
                </a:cubicBezTo>
                <a:cubicBezTo>
                  <a:pt x="349516" y="945338"/>
                  <a:pt x="293054" y="1263560"/>
                  <a:pt x="293054" y="1263560"/>
                </a:cubicBezTo>
                <a:cubicBezTo>
                  <a:pt x="293054" y="1263560"/>
                  <a:pt x="244824" y="1267345"/>
                  <a:pt x="218917" y="1254449"/>
                </a:cubicBezTo>
                <a:cubicBezTo>
                  <a:pt x="221076" y="1231061"/>
                  <a:pt x="187743" y="850707"/>
                  <a:pt x="122832" y="675865"/>
                </a:cubicBezTo>
                <a:cubicBezTo>
                  <a:pt x="91384" y="591193"/>
                  <a:pt x="47213" y="354059"/>
                  <a:pt x="23522" y="218063"/>
                </a:cubicBezTo>
                <a:cubicBezTo>
                  <a:pt x="-168" y="82067"/>
                  <a:pt x="-4543" y="53987"/>
                  <a:pt x="4092" y="53987"/>
                </a:cubicBezTo>
                <a:cubicBezTo>
                  <a:pt x="12728" y="53987"/>
                  <a:pt x="213434" y="0"/>
                  <a:pt x="213434" y="0"/>
                </a:cubicBezTo>
                <a:close/>
              </a:path>
            </a:pathLst>
          </a:custGeom>
          <a:solidFill>
            <a:srgbClr val="4476BD"/>
          </a:solidFill>
          <a:ln w="1438" cap="flat">
            <a:noFill/>
            <a:prstDash val="solid"/>
            <a:miter/>
          </a:ln>
        </p:spPr>
        <p:txBody>
          <a:bodyPr rtlCol="1" anchor="ctr"/>
          <a:lstStyle/>
          <a:p>
            <a:endParaRPr lang="ar-SA"/>
          </a:p>
        </p:txBody>
      </p:sp>
      <p:sp>
        <p:nvSpPr>
          <p:cNvPr id="25" name="Freeform: Shape 24">
            <a:extLst>
              <a:ext uri="{FF2B5EF4-FFF2-40B4-BE49-F238E27FC236}">
                <a16:creationId xmlns:a16="http://schemas.microsoft.com/office/drawing/2014/main" id="{4819487C-D397-422B-AB18-76E2F9BCB78D}"/>
              </a:ext>
            </a:extLst>
          </p:cNvPr>
          <p:cNvSpPr/>
          <p:nvPr/>
        </p:nvSpPr>
        <p:spPr>
          <a:xfrm>
            <a:off x="3192054" y="2845003"/>
            <a:ext cx="78861" cy="162147"/>
          </a:xfrm>
          <a:custGeom>
            <a:avLst/>
            <a:gdLst>
              <a:gd name="connsiteX0" fmla="*/ 77383 w 78861"/>
              <a:gd name="connsiteY0" fmla="*/ 134327 h 162147"/>
              <a:gd name="connsiteX1" fmla="*/ 74505 w 78861"/>
              <a:gd name="connsiteY1" fmla="*/ 41163 h 162147"/>
              <a:gd name="connsiteX2" fmla="*/ 613 w 78861"/>
              <a:gd name="connsiteY2" fmla="*/ 0 h 162147"/>
              <a:gd name="connsiteX3" fmla="*/ 4455 w 78861"/>
              <a:gd name="connsiteY3" fmla="*/ 114177 h 162147"/>
              <a:gd name="connsiteX4" fmla="*/ 50512 w 78861"/>
              <a:gd name="connsiteY4" fmla="*/ 162148 h 162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1" h="162147">
                <a:moveTo>
                  <a:pt x="77383" y="134327"/>
                </a:moveTo>
                <a:cubicBezTo>
                  <a:pt x="77383" y="134327"/>
                  <a:pt x="82176" y="63155"/>
                  <a:pt x="74505" y="41163"/>
                </a:cubicBezTo>
                <a:cubicBezTo>
                  <a:pt x="66833" y="19171"/>
                  <a:pt x="613" y="0"/>
                  <a:pt x="613" y="0"/>
                </a:cubicBezTo>
                <a:cubicBezTo>
                  <a:pt x="613" y="0"/>
                  <a:pt x="-2266" y="101699"/>
                  <a:pt x="4455" y="114177"/>
                </a:cubicBezTo>
                <a:cubicBezTo>
                  <a:pt x="11177" y="126655"/>
                  <a:pt x="50512" y="162148"/>
                  <a:pt x="50512" y="162148"/>
                </a:cubicBezTo>
                <a:close/>
              </a:path>
            </a:pathLst>
          </a:custGeom>
          <a:solidFill>
            <a:srgbClr val="F09959"/>
          </a:solidFill>
          <a:ln w="1438" cap="flat">
            <a:noFill/>
            <a:prstDash val="solid"/>
            <a:miter/>
          </a:ln>
        </p:spPr>
        <p:txBody>
          <a:bodyPr rtlCol="1" anchor="ctr"/>
          <a:lstStyle/>
          <a:p>
            <a:endParaRPr lang="ar-SA"/>
          </a:p>
        </p:txBody>
      </p:sp>
      <p:sp>
        <p:nvSpPr>
          <p:cNvPr id="26" name="Freeform: Shape 25">
            <a:extLst>
              <a:ext uri="{FF2B5EF4-FFF2-40B4-BE49-F238E27FC236}">
                <a16:creationId xmlns:a16="http://schemas.microsoft.com/office/drawing/2014/main" id="{B8683725-0336-4FF3-8ED2-956C7338F30F}"/>
              </a:ext>
            </a:extLst>
          </p:cNvPr>
          <p:cNvSpPr/>
          <p:nvPr/>
        </p:nvSpPr>
        <p:spPr>
          <a:xfrm>
            <a:off x="3222661" y="2927416"/>
            <a:ext cx="421924" cy="377731"/>
          </a:xfrm>
          <a:custGeom>
            <a:avLst/>
            <a:gdLst>
              <a:gd name="connsiteX0" fmla="*/ 419042 w 421924"/>
              <a:gd name="connsiteY0" fmla="*/ 0 h 377731"/>
              <a:gd name="connsiteX1" fmla="*/ 206535 w 421924"/>
              <a:gd name="connsiteY1" fmla="*/ 231880 h 377731"/>
              <a:gd name="connsiteX2" fmla="*/ 51094 w 421924"/>
              <a:gd name="connsiteY2" fmla="*/ 34024 h 377731"/>
              <a:gd name="connsiteX3" fmla="*/ 0 w 421924"/>
              <a:gd name="connsiteY3" fmla="*/ 66782 h 377731"/>
              <a:gd name="connsiteX4" fmla="*/ 192602 w 421924"/>
              <a:gd name="connsiteY4" fmla="*/ 377663 h 377731"/>
              <a:gd name="connsiteX5" fmla="*/ 421446 w 421924"/>
              <a:gd name="connsiteY5" fmla="*/ 259010 h 377731"/>
              <a:gd name="connsiteX6" fmla="*/ 419042 w 421924"/>
              <a:gd name="connsiteY6" fmla="*/ 0 h 37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924" h="377731">
                <a:moveTo>
                  <a:pt x="419042" y="0"/>
                </a:moveTo>
                <a:cubicBezTo>
                  <a:pt x="267444" y="163213"/>
                  <a:pt x="218049" y="231880"/>
                  <a:pt x="206535" y="231880"/>
                </a:cubicBezTo>
                <a:cubicBezTo>
                  <a:pt x="170553" y="168365"/>
                  <a:pt x="51094" y="34024"/>
                  <a:pt x="51094" y="34024"/>
                </a:cubicBezTo>
                <a:lnTo>
                  <a:pt x="0" y="66782"/>
                </a:lnTo>
                <a:cubicBezTo>
                  <a:pt x="0" y="66782"/>
                  <a:pt x="117761" y="374468"/>
                  <a:pt x="192602" y="377663"/>
                </a:cubicBezTo>
                <a:cubicBezTo>
                  <a:pt x="267444" y="380858"/>
                  <a:pt x="419560" y="271561"/>
                  <a:pt x="421446" y="259010"/>
                </a:cubicBezTo>
                <a:cubicBezTo>
                  <a:pt x="423331" y="246460"/>
                  <a:pt x="419042" y="0"/>
                  <a:pt x="419042" y="0"/>
                </a:cubicBezTo>
                <a:close/>
              </a:path>
            </a:pathLst>
          </a:custGeom>
          <a:solidFill>
            <a:schemeClr val="accent2"/>
          </a:solidFill>
          <a:ln w="1438" cap="flat">
            <a:noFill/>
            <a:prstDash val="solid"/>
            <a:miter/>
          </a:ln>
        </p:spPr>
        <p:txBody>
          <a:bodyPr rtlCol="1" anchor="ctr"/>
          <a:lstStyle/>
          <a:p>
            <a:endParaRPr lang="ar-SA"/>
          </a:p>
        </p:txBody>
      </p:sp>
      <p:sp>
        <p:nvSpPr>
          <p:cNvPr id="27" name="Freeform: Shape 26">
            <a:extLst>
              <a:ext uri="{FF2B5EF4-FFF2-40B4-BE49-F238E27FC236}">
                <a16:creationId xmlns:a16="http://schemas.microsoft.com/office/drawing/2014/main" id="{F5D35307-76D3-4DAE-87CD-F983AE282760}"/>
              </a:ext>
            </a:extLst>
          </p:cNvPr>
          <p:cNvSpPr/>
          <p:nvPr/>
        </p:nvSpPr>
        <p:spPr>
          <a:xfrm>
            <a:off x="3483600" y="2927473"/>
            <a:ext cx="161046" cy="361629"/>
          </a:xfrm>
          <a:custGeom>
            <a:avLst/>
            <a:gdLst>
              <a:gd name="connsiteX0" fmla="*/ 0 w 161046"/>
              <a:gd name="connsiteY0" fmla="*/ 361630 h 361629"/>
              <a:gd name="connsiteX1" fmla="*/ 160550 w 161046"/>
              <a:gd name="connsiteY1" fmla="*/ 258938 h 361629"/>
              <a:gd name="connsiteX2" fmla="*/ 158103 w 161046"/>
              <a:gd name="connsiteY2" fmla="*/ 0 h 361629"/>
              <a:gd name="connsiteX3" fmla="*/ 71157 w 161046"/>
              <a:gd name="connsiteY3" fmla="*/ 94704 h 361629"/>
              <a:gd name="connsiteX4" fmla="*/ 0 w 161046"/>
              <a:gd name="connsiteY4" fmla="*/ 361630 h 36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46" h="361629">
                <a:moveTo>
                  <a:pt x="0" y="361630"/>
                </a:moveTo>
                <a:cubicBezTo>
                  <a:pt x="74151" y="331405"/>
                  <a:pt x="159111" y="268294"/>
                  <a:pt x="160550" y="258938"/>
                </a:cubicBezTo>
                <a:cubicBezTo>
                  <a:pt x="162493" y="246388"/>
                  <a:pt x="158103" y="0"/>
                  <a:pt x="158103" y="0"/>
                </a:cubicBezTo>
                <a:cubicBezTo>
                  <a:pt x="125000" y="35564"/>
                  <a:pt x="96215" y="67113"/>
                  <a:pt x="71157" y="94704"/>
                </a:cubicBezTo>
                <a:cubicBezTo>
                  <a:pt x="43998" y="195841"/>
                  <a:pt x="45783" y="305959"/>
                  <a:pt x="0" y="361630"/>
                </a:cubicBezTo>
                <a:close/>
              </a:path>
            </a:pathLst>
          </a:custGeom>
          <a:solidFill>
            <a:schemeClr val="accent2">
              <a:lumMod val="75000"/>
            </a:schemeClr>
          </a:solidFill>
          <a:ln w="1438" cap="flat">
            <a:noFill/>
            <a:prstDash val="solid"/>
            <a:miter/>
          </a:ln>
        </p:spPr>
        <p:txBody>
          <a:bodyPr rtlCol="1" anchor="ctr"/>
          <a:lstStyle/>
          <a:p>
            <a:endParaRPr lang="ar-SA"/>
          </a:p>
        </p:txBody>
      </p:sp>
      <p:sp>
        <p:nvSpPr>
          <p:cNvPr id="28" name="Freeform: Shape 27">
            <a:extLst>
              <a:ext uri="{FF2B5EF4-FFF2-40B4-BE49-F238E27FC236}">
                <a16:creationId xmlns:a16="http://schemas.microsoft.com/office/drawing/2014/main" id="{1B18ACCF-0AF0-4EF1-A736-FCFB1C43C2D3}"/>
              </a:ext>
            </a:extLst>
          </p:cNvPr>
          <p:cNvSpPr/>
          <p:nvPr/>
        </p:nvSpPr>
        <p:spPr>
          <a:xfrm>
            <a:off x="3559786" y="2820046"/>
            <a:ext cx="419146" cy="644748"/>
          </a:xfrm>
          <a:custGeom>
            <a:avLst/>
            <a:gdLst>
              <a:gd name="connsiteX0" fmla="*/ 235918 w 419146"/>
              <a:gd name="connsiteY0" fmla="*/ 0 h 644748"/>
              <a:gd name="connsiteX1" fmla="*/ 412646 w 419146"/>
              <a:gd name="connsiteY1" fmla="*/ 201497 h 644748"/>
              <a:gd name="connsiteX2" fmla="*/ 339100 w 419146"/>
              <a:gd name="connsiteY2" fmla="*/ 574080 h 644748"/>
              <a:gd name="connsiteX3" fmla="*/ 62761 w 419146"/>
              <a:gd name="connsiteY3" fmla="*/ 583032 h 644748"/>
              <a:gd name="connsiteX4" fmla="*/ 153 w 419146"/>
              <a:gd name="connsiteY4" fmla="*/ 264019 h 644748"/>
              <a:gd name="connsiteX5" fmla="*/ 170461 w 419146"/>
              <a:gd name="connsiteY5" fmla="*/ 18135 h 64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46" h="644748">
                <a:moveTo>
                  <a:pt x="235918" y="0"/>
                </a:moveTo>
                <a:cubicBezTo>
                  <a:pt x="235918" y="0"/>
                  <a:pt x="380982" y="72726"/>
                  <a:pt x="412646" y="201497"/>
                </a:cubicBezTo>
                <a:cubicBezTo>
                  <a:pt x="444310" y="330268"/>
                  <a:pt x="350614" y="489221"/>
                  <a:pt x="339100" y="574080"/>
                </a:cubicBezTo>
                <a:cubicBezTo>
                  <a:pt x="327585" y="658939"/>
                  <a:pt x="62761" y="673878"/>
                  <a:pt x="62761" y="583032"/>
                </a:cubicBezTo>
                <a:cubicBezTo>
                  <a:pt x="62761" y="495956"/>
                  <a:pt x="-3590" y="311097"/>
                  <a:pt x="153" y="264019"/>
                </a:cubicBezTo>
                <a:cubicBezTo>
                  <a:pt x="9018" y="153426"/>
                  <a:pt x="170461" y="18135"/>
                  <a:pt x="170461" y="18135"/>
                </a:cubicBezTo>
                <a:close/>
              </a:path>
            </a:pathLst>
          </a:custGeom>
          <a:solidFill>
            <a:schemeClr val="accent2"/>
          </a:solidFill>
          <a:ln w="1438" cap="flat">
            <a:noFill/>
            <a:prstDash val="solid"/>
            <a:miter/>
          </a:ln>
        </p:spPr>
        <p:txBody>
          <a:bodyPr rtlCol="1" anchor="ctr"/>
          <a:lstStyle/>
          <a:p>
            <a:endParaRPr lang="ar-SA"/>
          </a:p>
        </p:txBody>
      </p:sp>
      <p:sp>
        <p:nvSpPr>
          <p:cNvPr id="29" name="Freeform: Shape 28">
            <a:extLst>
              <a:ext uri="{FF2B5EF4-FFF2-40B4-BE49-F238E27FC236}">
                <a16:creationId xmlns:a16="http://schemas.microsoft.com/office/drawing/2014/main" id="{07961167-2F93-4F21-93AC-3091C9F45CE7}"/>
              </a:ext>
            </a:extLst>
          </p:cNvPr>
          <p:cNvSpPr/>
          <p:nvPr/>
        </p:nvSpPr>
        <p:spPr>
          <a:xfrm>
            <a:off x="3635529" y="2653307"/>
            <a:ext cx="180296" cy="366825"/>
          </a:xfrm>
          <a:custGeom>
            <a:avLst/>
            <a:gdLst>
              <a:gd name="connsiteX0" fmla="*/ 118020 w 180296"/>
              <a:gd name="connsiteY0" fmla="*/ 0 h 366825"/>
              <a:gd name="connsiteX1" fmla="*/ 180296 w 180296"/>
              <a:gd name="connsiteY1" fmla="*/ 192070 h 366825"/>
              <a:gd name="connsiteX2" fmla="*/ 0 w 180296"/>
              <a:gd name="connsiteY2" fmla="*/ 366826 h 366825"/>
              <a:gd name="connsiteX3" fmla="*/ 73244 w 180296"/>
              <a:gd name="connsiteY3" fmla="*/ 195136 h 366825"/>
              <a:gd name="connsiteX4" fmla="*/ 26137 w 180296"/>
              <a:gd name="connsiteY4" fmla="*/ 13788 h 36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96" h="366825">
                <a:moveTo>
                  <a:pt x="118020" y="0"/>
                </a:moveTo>
                <a:lnTo>
                  <a:pt x="180296" y="192070"/>
                </a:lnTo>
                <a:cubicBezTo>
                  <a:pt x="180296" y="192070"/>
                  <a:pt x="113802" y="243394"/>
                  <a:pt x="0" y="366826"/>
                </a:cubicBezTo>
                <a:cubicBezTo>
                  <a:pt x="4418" y="284687"/>
                  <a:pt x="73244" y="195136"/>
                  <a:pt x="73244" y="195136"/>
                </a:cubicBezTo>
                <a:lnTo>
                  <a:pt x="26137" y="13788"/>
                </a:lnTo>
                <a:close/>
              </a:path>
            </a:pathLst>
          </a:custGeom>
          <a:solidFill>
            <a:srgbClr val="F09959"/>
          </a:solidFill>
          <a:ln w="1438" cap="flat">
            <a:noFill/>
            <a:prstDash val="solid"/>
            <a:miter/>
          </a:ln>
        </p:spPr>
        <p:txBody>
          <a:bodyPr rtlCol="1" anchor="ctr"/>
          <a:lstStyle/>
          <a:p>
            <a:endParaRPr lang="ar-SA"/>
          </a:p>
        </p:txBody>
      </p:sp>
      <p:sp>
        <p:nvSpPr>
          <p:cNvPr id="30" name="Freeform: Shape 29">
            <a:extLst>
              <a:ext uri="{FF2B5EF4-FFF2-40B4-BE49-F238E27FC236}">
                <a16:creationId xmlns:a16="http://schemas.microsoft.com/office/drawing/2014/main" id="{2BFE2461-80F9-4B7C-AAEC-AA2F3D341936}"/>
              </a:ext>
            </a:extLst>
          </p:cNvPr>
          <p:cNvSpPr/>
          <p:nvPr/>
        </p:nvSpPr>
        <p:spPr>
          <a:xfrm>
            <a:off x="3661666" y="2653307"/>
            <a:ext cx="120941" cy="213961"/>
          </a:xfrm>
          <a:custGeom>
            <a:avLst/>
            <a:gdLst>
              <a:gd name="connsiteX0" fmla="*/ 120942 w 120941"/>
              <a:gd name="connsiteY0" fmla="*/ 89580 h 213961"/>
              <a:gd name="connsiteX1" fmla="*/ 91883 w 120941"/>
              <a:gd name="connsiteY1" fmla="*/ 0 h 213961"/>
              <a:gd name="connsiteX2" fmla="*/ 0 w 120941"/>
              <a:gd name="connsiteY2" fmla="*/ 13759 h 213961"/>
              <a:gd name="connsiteX3" fmla="*/ 47107 w 120941"/>
              <a:gd name="connsiteY3" fmla="*/ 195107 h 213961"/>
              <a:gd name="connsiteX4" fmla="*/ 35723 w 120941"/>
              <a:gd name="connsiteY4" fmla="*/ 213961 h 213961"/>
              <a:gd name="connsiteX5" fmla="*/ 120942 w 120941"/>
              <a:gd name="connsiteY5" fmla="*/ 89580 h 21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41" h="213961">
                <a:moveTo>
                  <a:pt x="120942" y="89580"/>
                </a:moveTo>
                <a:lnTo>
                  <a:pt x="91883" y="0"/>
                </a:lnTo>
                <a:lnTo>
                  <a:pt x="0" y="13759"/>
                </a:lnTo>
                <a:lnTo>
                  <a:pt x="47107" y="195107"/>
                </a:lnTo>
                <a:cubicBezTo>
                  <a:pt x="47107" y="195107"/>
                  <a:pt x="42502" y="202447"/>
                  <a:pt x="35723" y="213961"/>
                </a:cubicBezTo>
                <a:cubicBezTo>
                  <a:pt x="80109" y="181031"/>
                  <a:pt x="107326" y="140026"/>
                  <a:pt x="120942" y="89580"/>
                </a:cubicBezTo>
                <a:close/>
              </a:path>
            </a:pathLst>
          </a:custGeom>
          <a:solidFill>
            <a:srgbClr val="E38540"/>
          </a:solidFill>
          <a:ln w="1438" cap="flat">
            <a:noFill/>
            <a:prstDash val="solid"/>
            <a:miter/>
          </a:ln>
        </p:spPr>
        <p:txBody>
          <a:bodyPr rtlCol="1" anchor="ctr"/>
          <a:lstStyle/>
          <a:p>
            <a:endParaRPr lang="ar-SA"/>
          </a:p>
        </p:txBody>
      </p:sp>
      <p:sp>
        <p:nvSpPr>
          <p:cNvPr id="31" name="Freeform: Shape 30">
            <a:extLst>
              <a:ext uri="{FF2B5EF4-FFF2-40B4-BE49-F238E27FC236}">
                <a16:creationId xmlns:a16="http://schemas.microsoft.com/office/drawing/2014/main" id="{975770E2-4E83-456C-908B-370863AAA8C0}"/>
              </a:ext>
            </a:extLst>
          </p:cNvPr>
          <p:cNvSpPr/>
          <p:nvPr/>
        </p:nvSpPr>
        <p:spPr>
          <a:xfrm>
            <a:off x="3544158" y="2560549"/>
            <a:ext cx="180452" cy="220811"/>
          </a:xfrm>
          <a:custGeom>
            <a:avLst/>
            <a:gdLst>
              <a:gd name="connsiteX0" fmla="*/ 175079 w 180452"/>
              <a:gd name="connsiteY0" fmla="*/ 136109 h 220811"/>
              <a:gd name="connsiteX1" fmla="*/ 46984 w 180452"/>
              <a:gd name="connsiteY1" fmla="*/ 218147 h 220811"/>
              <a:gd name="connsiteX2" fmla="*/ 7663 w 180452"/>
              <a:gd name="connsiteY2" fmla="*/ 90052 h 220811"/>
              <a:gd name="connsiteX3" fmla="*/ 121768 w 180452"/>
              <a:gd name="connsiteY3" fmla="*/ 2387 h 220811"/>
              <a:gd name="connsiteX4" fmla="*/ 175079 w 180452"/>
              <a:gd name="connsiteY4" fmla="*/ 136109 h 220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52" h="220811">
                <a:moveTo>
                  <a:pt x="175079" y="136109"/>
                </a:moveTo>
                <a:cubicBezTo>
                  <a:pt x="158282" y="197220"/>
                  <a:pt x="93242" y="230856"/>
                  <a:pt x="46984" y="218147"/>
                </a:cubicBezTo>
                <a:cubicBezTo>
                  <a:pt x="726" y="205438"/>
                  <a:pt x="-9147" y="151207"/>
                  <a:pt x="7663" y="90052"/>
                </a:cubicBezTo>
                <a:cubicBezTo>
                  <a:pt x="24474" y="28898"/>
                  <a:pt x="75553" y="-10308"/>
                  <a:pt x="121768" y="2387"/>
                </a:cubicBezTo>
                <a:cubicBezTo>
                  <a:pt x="167983" y="15081"/>
                  <a:pt x="191875" y="74998"/>
                  <a:pt x="175079" y="136109"/>
                </a:cubicBezTo>
                <a:close/>
              </a:path>
            </a:pathLst>
          </a:custGeom>
          <a:solidFill>
            <a:srgbClr val="F09959"/>
          </a:solidFill>
          <a:ln w="1438" cap="flat">
            <a:noFill/>
            <a:prstDash val="solid"/>
            <a:miter/>
          </a:ln>
        </p:spPr>
        <p:txBody>
          <a:bodyPr rtlCol="1" anchor="ctr"/>
          <a:lstStyle/>
          <a:p>
            <a:endParaRPr lang="ar-SA"/>
          </a:p>
        </p:txBody>
      </p:sp>
      <p:sp>
        <p:nvSpPr>
          <p:cNvPr id="32" name="Freeform: Shape 31">
            <a:extLst>
              <a:ext uri="{FF2B5EF4-FFF2-40B4-BE49-F238E27FC236}">
                <a16:creationId xmlns:a16="http://schemas.microsoft.com/office/drawing/2014/main" id="{8986FA96-F266-4985-96B6-CE1E08F06B6F}"/>
              </a:ext>
            </a:extLst>
          </p:cNvPr>
          <p:cNvSpPr/>
          <p:nvPr/>
        </p:nvSpPr>
        <p:spPr>
          <a:xfrm>
            <a:off x="3556297" y="3186380"/>
            <a:ext cx="438587" cy="535442"/>
          </a:xfrm>
          <a:custGeom>
            <a:avLst/>
            <a:gdLst>
              <a:gd name="connsiteX0" fmla="*/ 54692 w 438587"/>
              <a:gd name="connsiteY0" fmla="*/ 130529 h 535442"/>
              <a:gd name="connsiteX1" fmla="*/ 0 w 438587"/>
              <a:gd name="connsiteY1" fmla="*/ 531710 h 535442"/>
              <a:gd name="connsiteX2" fmla="*/ 178469 w 438587"/>
              <a:gd name="connsiteY2" fmla="*/ 528831 h 535442"/>
              <a:gd name="connsiteX3" fmla="*/ 391480 w 438587"/>
              <a:gd name="connsiteY3" fmla="*/ 378572 h 535442"/>
              <a:gd name="connsiteX4" fmla="*/ 431909 w 438587"/>
              <a:gd name="connsiteY4" fmla="*/ 512999 h 535442"/>
              <a:gd name="connsiteX5" fmla="*/ 417387 w 438587"/>
              <a:gd name="connsiteY5" fmla="*/ 283753 h 535442"/>
              <a:gd name="connsiteX6" fmla="*/ 397568 w 438587"/>
              <a:gd name="connsiteY6" fmla="*/ 40676 h 535442"/>
              <a:gd name="connsiteX7" fmla="*/ 54692 w 438587"/>
              <a:gd name="connsiteY7" fmla="*/ 130529 h 5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87" h="535442">
                <a:moveTo>
                  <a:pt x="54692" y="130529"/>
                </a:moveTo>
                <a:cubicBezTo>
                  <a:pt x="74842" y="258307"/>
                  <a:pt x="0" y="531710"/>
                  <a:pt x="0" y="531710"/>
                </a:cubicBezTo>
                <a:cubicBezTo>
                  <a:pt x="0" y="531710"/>
                  <a:pt x="44617" y="541785"/>
                  <a:pt x="178469" y="528831"/>
                </a:cubicBezTo>
                <a:cubicBezTo>
                  <a:pt x="312321" y="515878"/>
                  <a:pt x="371331" y="382300"/>
                  <a:pt x="391480" y="378572"/>
                </a:cubicBezTo>
                <a:cubicBezTo>
                  <a:pt x="411630" y="374844"/>
                  <a:pt x="421978" y="502881"/>
                  <a:pt x="431909" y="512999"/>
                </a:cubicBezTo>
                <a:cubicBezTo>
                  <a:pt x="441840" y="523117"/>
                  <a:pt x="443423" y="351298"/>
                  <a:pt x="417387" y="283753"/>
                </a:cubicBezTo>
                <a:cubicBezTo>
                  <a:pt x="371331" y="164021"/>
                  <a:pt x="380340" y="113229"/>
                  <a:pt x="397568" y="40676"/>
                </a:cubicBezTo>
                <a:cubicBezTo>
                  <a:pt x="428181" y="-88254"/>
                  <a:pt x="54692" y="130529"/>
                  <a:pt x="54692" y="130529"/>
                </a:cubicBezTo>
                <a:close/>
              </a:path>
            </a:pathLst>
          </a:custGeom>
          <a:solidFill>
            <a:schemeClr val="accent2"/>
          </a:solidFill>
          <a:ln w="1438" cap="flat">
            <a:noFill/>
            <a:prstDash val="solid"/>
            <a:miter/>
          </a:ln>
        </p:spPr>
        <p:txBody>
          <a:bodyPr rtlCol="1" anchor="ctr"/>
          <a:lstStyle/>
          <a:p>
            <a:endParaRPr lang="ar-SA"/>
          </a:p>
        </p:txBody>
      </p:sp>
      <p:sp>
        <p:nvSpPr>
          <p:cNvPr id="33" name="Freeform: Shape 32">
            <a:extLst>
              <a:ext uri="{FF2B5EF4-FFF2-40B4-BE49-F238E27FC236}">
                <a16:creationId xmlns:a16="http://schemas.microsoft.com/office/drawing/2014/main" id="{5D34209A-0577-4DF8-AAEC-6D27B4434F57}"/>
              </a:ext>
            </a:extLst>
          </p:cNvPr>
          <p:cNvSpPr/>
          <p:nvPr/>
        </p:nvSpPr>
        <p:spPr>
          <a:xfrm>
            <a:off x="3350838" y="4549036"/>
            <a:ext cx="234405" cy="172902"/>
          </a:xfrm>
          <a:custGeom>
            <a:avLst/>
            <a:gdLst>
              <a:gd name="connsiteX0" fmla="*/ 145442 w 234405"/>
              <a:gd name="connsiteY0" fmla="*/ 0 h 172902"/>
              <a:gd name="connsiteX1" fmla="*/ 101846 w 234405"/>
              <a:gd name="connsiteY1" fmla="*/ 116149 h 172902"/>
              <a:gd name="connsiteX2" fmla="*/ 133 w 234405"/>
              <a:gd name="connsiteY2" fmla="*/ 160478 h 172902"/>
              <a:gd name="connsiteX3" fmla="*/ 129667 w 234405"/>
              <a:gd name="connsiteY3" fmla="*/ 170841 h 172902"/>
              <a:gd name="connsiteX4" fmla="*/ 209388 w 234405"/>
              <a:gd name="connsiteY4" fmla="*/ 150691 h 172902"/>
              <a:gd name="connsiteX5" fmla="*/ 228502 w 234405"/>
              <a:gd name="connsiteY5" fmla="*/ 103714 h 172902"/>
              <a:gd name="connsiteX6" fmla="*/ 223363 w 234405"/>
              <a:gd name="connsiteY6" fmla="*/ 40112 h 172902"/>
              <a:gd name="connsiteX7" fmla="*/ 145442 w 234405"/>
              <a:gd name="connsiteY7" fmla="*/ 0 h 1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405" h="172902">
                <a:moveTo>
                  <a:pt x="145442" y="0"/>
                </a:moveTo>
                <a:cubicBezTo>
                  <a:pt x="157503" y="48935"/>
                  <a:pt x="133697" y="87795"/>
                  <a:pt x="101846" y="116149"/>
                </a:cubicBezTo>
                <a:cubicBezTo>
                  <a:pt x="75939" y="139177"/>
                  <a:pt x="-3695" y="148964"/>
                  <a:pt x="133" y="160478"/>
                </a:cubicBezTo>
                <a:cubicBezTo>
                  <a:pt x="3962" y="171992"/>
                  <a:pt x="98003" y="175648"/>
                  <a:pt x="129667" y="170841"/>
                </a:cubicBezTo>
                <a:cubicBezTo>
                  <a:pt x="161331" y="166034"/>
                  <a:pt x="169967" y="150691"/>
                  <a:pt x="209388" y="150691"/>
                </a:cubicBezTo>
                <a:cubicBezTo>
                  <a:pt x="235223" y="150691"/>
                  <a:pt x="240016" y="129692"/>
                  <a:pt x="228502" y="103714"/>
                </a:cubicBezTo>
                <a:cubicBezTo>
                  <a:pt x="216988" y="77735"/>
                  <a:pt x="212958" y="63414"/>
                  <a:pt x="223363" y="40112"/>
                </a:cubicBezTo>
                <a:cubicBezTo>
                  <a:pt x="233769" y="16811"/>
                  <a:pt x="145442" y="0"/>
                  <a:pt x="145442" y="0"/>
                </a:cubicBezTo>
                <a:close/>
              </a:path>
            </a:pathLst>
          </a:custGeom>
          <a:solidFill>
            <a:srgbClr val="4476BD"/>
          </a:solidFill>
          <a:ln w="1438" cap="flat">
            <a:noFill/>
            <a:prstDash val="solid"/>
            <a:miter/>
          </a:ln>
        </p:spPr>
        <p:txBody>
          <a:bodyPr rtlCol="1" anchor="ctr"/>
          <a:lstStyle/>
          <a:p>
            <a:endParaRPr lang="ar-SA"/>
          </a:p>
        </p:txBody>
      </p:sp>
      <p:sp>
        <p:nvSpPr>
          <p:cNvPr id="34" name="Freeform: Shape 33">
            <a:extLst>
              <a:ext uri="{FF2B5EF4-FFF2-40B4-BE49-F238E27FC236}">
                <a16:creationId xmlns:a16="http://schemas.microsoft.com/office/drawing/2014/main" id="{4C9A0213-2389-4209-84D0-E967A298970A}"/>
              </a:ext>
            </a:extLst>
          </p:cNvPr>
          <p:cNvSpPr/>
          <p:nvPr/>
        </p:nvSpPr>
        <p:spPr>
          <a:xfrm>
            <a:off x="3879740" y="4513307"/>
            <a:ext cx="167312" cy="240343"/>
          </a:xfrm>
          <a:custGeom>
            <a:avLst/>
            <a:gdLst>
              <a:gd name="connsiteX0" fmla="*/ 86432 w 167312"/>
              <a:gd name="connsiteY0" fmla="*/ 35729 h 240343"/>
              <a:gd name="connsiteX1" fmla="*/ 91081 w 167312"/>
              <a:gd name="connsiteY1" fmla="*/ 147992 h 240343"/>
              <a:gd name="connsiteX2" fmla="*/ 164008 w 167312"/>
              <a:gd name="connsiteY2" fmla="*/ 237226 h 240343"/>
              <a:gd name="connsiteX3" fmla="*/ 21996 w 167312"/>
              <a:gd name="connsiteY3" fmla="*/ 196150 h 240343"/>
              <a:gd name="connsiteX4" fmla="*/ 6956 w 167312"/>
              <a:gd name="connsiteY4" fmla="*/ 35672 h 240343"/>
              <a:gd name="connsiteX5" fmla="*/ 83409 w 167312"/>
              <a:gd name="connsiteY5" fmla="*/ 1129 h 24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12" h="240343">
                <a:moveTo>
                  <a:pt x="86432" y="35729"/>
                </a:moveTo>
                <a:cubicBezTo>
                  <a:pt x="84503" y="86593"/>
                  <a:pt x="78602" y="124474"/>
                  <a:pt x="91081" y="147992"/>
                </a:cubicBezTo>
                <a:cubicBezTo>
                  <a:pt x="139253" y="188291"/>
                  <a:pt x="179293" y="234060"/>
                  <a:pt x="164008" y="237226"/>
                </a:cubicBezTo>
                <a:cubicBezTo>
                  <a:pt x="91081" y="252281"/>
                  <a:pt x="63260" y="208571"/>
                  <a:pt x="21996" y="196150"/>
                </a:cubicBezTo>
                <a:cubicBezTo>
                  <a:pt x="-28638" y="180908"/>
                  <a:pt x="26788" y="117278"/>
                  <a:pt x="6956" y="35672"/>
                </a:cubicBezTo>
                <a:cubicBezTo>
                  <a:pt x="-4069" y="-9694"/>
                  <a:pt x="83409" y="1129"/>
                  <a:pt x="83409" y="1129"/>
                </a:cubicBezTo>
                <a:close/>
              </a:path>
            </a:pathLst>
          </a:custGeom>
          <a:solidFill>
            <a:srgbClr val="4476BD"/>
          </a:solidFill>
          <a:ln w="1438" cap="flat">
            <a:noFill/>
            <a:prstDash val="solid"/>
            <a:miter/>
          </a:ln>
        </p:spPr>
        <p:txBody>
          <a:bodyPr rtlCol="1" anchor="ctr"/>
          <a:lstStyle/>
          <a:p>
            <a:endParaRPr lang="ar-SA"/>
          </a:p>
        </p:txBody>
      </p:sp>
      <p:sp>
        <p:nvSpPr>
          <p:cNvPr id="35" name="Freeform: Shape 34">
            <a:extLst>
              <a:ext uri="{FF2B5EF4-FFF2-40B4-BE49-F238E27FC236}">
                <a16:creationId xmlns:a16="http://schemas.microsoft.com/office/drawing/2014/main" id="{7E93735E-2289-4EE0-9502-E29272FE0C22}"/>
              </a:ext>
            </a:extLst>
          </p:cNvPr>
          <p:cNvSpPr/>
          <p:nvPr/>
        </p:nvSpPr>
        <p:spPr>
          <a:xfrm>
            <a:off x="3643646" y="2897709"/>
            <a:ext cx="340933" cy="651083"/>
          </a:xfrm>
          <a:custGeom>
            <a:avLst/>
            <a:gdLst>
              <a:gd name="connsiteX0" fmla="*/ 340933 w 340933"/>
              <a:gd name="connsiteY0" fmla="*/ 614163 h 651083"/>
              <a:gd name="connsiteX1" fmla="*/ 330052 w 340933"/>
              <a:gd name="connsiteY1" fmla="*/ 572425 h 651083"/>
              <a:gd name="connsiteX2" fmla="*/ 310234 w 340933"/>
              <a:gd name="connsiteY2" fmla="*/ 329347 h 651083"/>
              <a:gd name="connsiteX3" fmla="*/ 311975 w 340933"/>
              <a:gd name="connsiteY3" fmla="*/ 314206 h 651083"/>
              <a:gd name="connsiteX4" fmla="*/ 322654 w 340933"/>
              <a:gd name="connsiteY4" fmla="*/ 274972 h 651083"/>
              <a:gd name="connsiteX5" fmla="*/ 307024 w 340933"/>
              <a:gd name="connsiteY5" fmla="*/ 133852 h 651083"/>
              <a:gd name="connsiteX6" fmla="*/ 194315 w 340933"/>
              <a:gd name="connsiteY6" fmla="*/ 0 h 651083"/>
              <a:gd name="connsiteX7" fmla="*/ 154174 w 340933"/>
              <a:gd name="connsiteY7" fmla="*/ 362695 h 651083"/>
              <a:gd name="connsiteX8" fmla="*/ 0 w 340933"/>
              <a:gd name="connsiteY8" fmla="*/ 555945 h 651083"/>
              <a:gd name="connsiteX9" fmla="*/ 4606 w 340933"/>
              <a:gd name="connsiteY9" fmla="*/ 586069 h 651083"/>
              <a:gd name="connsiteX10" fmla="*/ 90645 w 340933"/>
              <a:gd name="connsiteY10" fmla="*/ 650361 h 651083"/>
              <a:gd name="connsiteX11" fmla="*/ 259557 w 340933"/>
              <a:gd name="connsiteY11" fmla="*/ 594402 h 651083"/>
              <a:gd name="connsiteX12" fmla="*/ 340933 w 340933"/>
              <a:gd name="connsiteY12" fmla="*/ 614163 h 65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933" h="651083">
                <a:moveTo>
                  <a:pt x="340933" y="614163"/>
                </a:moveTo>
                <a:cubicBezTo>
                  <a:pt x="338055" y="598231"/>
                  <a:pt x="334428" y="583939"/>
                  <a:pt x="330052" y="572425"/>
                </a:cubicBezTo>
                <a:cubicBezTo>
                  <a:pt x="283996" y="452692"/>
                  <a:pt x="293006" y="401900"/>
                  <a:pt x="310234" y="329347"/>
                </a:cubicBezTo>
                <a:cubicBezTo>
                  <a:pt x="311486" y="324400"/>
                  <a:pt x="312072" y="319308"/>
                  <a:pt x="311975" y="314206"/>
                </a:cubicBezTo>
                <a:cubicBezTo>
                  <a:pt x="315847" y="301253"/>
                  <a:pt x="319474" y="288155"/>
                  <a:pt x="322654" y="274972"/>
                </a:cubicBezTo>
                <a:lnTo>
                  <a:pt x="307024" y="133852"/>
                </a:lnTo>
                <a:lnTo>
                  <a:pt x="194315" y="0"/>
                </a:lnTo>
                <a:cubicBezTo>
                  <a:pt x="109845" y="123777"/>
                  <a:pt x="166854" y="277778"/>
                  <a:pt x="154174" y="362695"/>
                </a:cubicBezTo>
                <a:cubicBezTo>
                  <a:pt x="141494" y="447612"/>
                  <a:pt x="0" y="555945"/>
                  <a:pt x="0" y="555945"/>
                </a:cubicBezTo>
                <a:lnTo>
                  <a:pt x="4606" y="586069"/>
                </a:lnTo>
                <a:cubicBezTo>
                  <a:pt x="10882" y="627420"/>
                  <a:pt x="49210" y="656061"/>
                  <a:pt x="90645" y="650361"/>
                </a:cubicBezTo>
                <a:cubicBezTo>
                  <a:pt x="148978" y="642272"/>
                  <a:pt x="225504" y="626009"/>
                  <a:pt x="259557" y="594402"/>
                </a:cubicBezTo>
                <a:cubicBezTo>
                  <a:pt x="292488" y="563818"/>
                  <a:pt x="321661" y="587479"/>
                  <a:pt x="340933" y="614163"/>
                </a:cubicBezTo>
                <a:close/>
              </a:path>
            </a:pathLst>
          </a:custGeom>
          <a:solidFill>
            <a:schemeClr val="accent2">
              <a:lumMod val="75000"/>
            </a:schemeClr>
          </a:solidFill>
          <a:ln w="1438" cap="flat">
            <a:noFill/>
            <a:prstDash val="solid"/>
            <a:miter/>
          </a:ln>
        </p:spPr>
        <p:txBody>
          <a:bodyPr rtlCol="1" anchor="ctr"/>
          <a:lstStyle/>
          <a:p>
            <a:endParaRPr lang="ar-SA"/>
          </a:p>
        </p:txBody>
      </p:sp>
      <p:sp>
        <p:nvSpPr>
          <p:cNvPr id="36" name="Freeform: Shape 35">
            <a:extLst>
              <a:ext uri="{FF2B5EF4-FFF2-40B4-BE49-F238E27FC236}">
                <a16:creationId xmlns:a16="http://schemas.microsoft.com/office/drawing/2014/main" id="{376865B5-3FA7-4187-B756-1956FF606877}"/>
              </a:ext>
            </a:extLst>
          </p:cNvPr>
          <p:cNvSpPr/>
          <p:nvPr/>
        </p:nvSpPr>
        <p:spPr>
          <a:xfrm>
            <a:off x="3569995" y="3448804"/>
            <a:ext cx="125342" cy="117267"/>
          </a:xfrm>
          <a:custGeom>
            <a:avLst/>
            <a:gdLst>
              <a:gd name="connsiteX0" fmla="*/ 106754 w 125342"/>
              <a:gd name="connsiteY0" fmla="*/ 0 h 117267"/>
              <a:gd name="connsiteX1" fmla="*/ 36791 w 125342"/>
              <a:gd name="connsiteY1" fmla="*/ 21387 h 117267"/>
              <a:gd name="connsiteX2" fmla="*/ 25191 w 125342"/>
              <a:gd name="connsiteY2" fmla="*/ 45956 h 117267"/>
              <a:gd name="connsiteX3" fmla="*/ 3127 w 125342"/>
              <a:gd name="connsiteY3" fmla="*/ 87997 h 117267"/>
              <a:gd name="connsiteX4" fmla="*/ 73651 w 125342"/>
              <a:gd name="connsiteY4" fmla="*/ 113903 h 117267"/>
              <a:gd name="connsiteX5" fmla="*/ 121910 w 125342"/>
              <a:gd name="connsiteY5" fmla="*/ 32412 h 117267"/>
              <a:gd name="connsiteX6" fmla="*/ 106754 w 125342"/>
              <a:gd name="connsiteY6" fmla="*/ 0 h 1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42" h="117267">
                <a:moveTo>
                  <a:pt x="106754" y="0"/>
                </a:moveTo>
                <a:cubicBezTo>
                  <a:pt x="106754" y="0"/>
                  <a:pt x="44261" y="17473"/>
                  <a:pt x="36791" y="21387"/>
                </a:cubicBezTo>
                <a:cubicBezTo>
                  <a:pt x="29322" y="25302"/>
                  <a:pt x="25191" y="45956"/>
                  <a:pt x="25191" y="45956"/>
                </a:cubicBezTo>
                <a:cubicBezTo>
                  <a:pt x="25191" y="45956"/>
                  <a:pt x="-10575" y="77001"/>
                  <a:pt x="3127" y="87997"/>
                </a:cubicBezTo>
                <a:cubicBezTo>
                  <a:pt x="16829" y="98993"/>
                  <a:pt x="41296" y="126857"/>
                  <a:pt x="73651" y="113903"/>
                </a:cubicBezTo>
                <a:cubicBezTo>
                  <a:pt x="93498" y="105944"/>
                  <a:pt x="108899" y="33002"/>
                  <a:pt x="121910" y="32412"/>
                </a:cubicBezTo>
                <a:cubicBezTo>
                  <a:pt x="134921" y="31822"/>
                  <a:pt x="106754" y="0"/>
                  <a:pt x="106754" y="0"/>
                </a:cubicBezTo>
                <a:close/>
              </a:path>
            </a:pathLst>
          </a:custGeom>
          <a:solidFill>
            <a:srgbClr val="F09959"/>
          </a:solidFill>
          <a:ln w="1438" cap="flat">
            <a:noFill/>
            <a:prstDash val="solid"/>
            <a:miter/>
          </a:ln>
        </p:spPr>
        <p:txBody>
          <a:bodyPr rtlCol="1" anchor="ctr"/>
          <a:lstStyle/>
          <a:p>
            <a:endParaRPr lang="ar-SA"/>
          </a:p>
        </p:txBody>
      </p:sp>
      <p:sp>
        <p:nvSpPr>
          <p:cNvPr id="37" name="Freeform: Shape 36">
            <a:extLst>
              <a:ext uri="{FF2B5EF4-FFF2-40B4-BE49-F238E27FC236}">
                <a16:creationId xmlns:a16="http://schemas.microsoft.com/office/drawing/2014/main" id="{74C8C417-589B-4C9B-9B64-31E17DE988FD}"/>
              </a:ext>
            </a:extLst>
          </p:cNvPr>
          <p:cNvSpPr/>
          <p:nvPr/>
        </p:nvSpPr>
        <p:spPr>
          <a:xfrm>
            <a:off x="3661666" y="2881422"/>
            <a:ext cx="383996" cy="623959"/>
          </a:xfrm>
          <a:custGeom>
            <a:avLst/>
            <a:gdLst>
              <a:gd name="connsiteX0" fmla="*/ 191998 w 383996"/>
              <a:gd name="connsiteY0" fmla="*/ 38 h 623959"/>
              <a:gd name="connsiteX1" fmla="*/ 340631 w 383996"/>
              <a:gd name="connsiteY1" fmla="*/ 226866 h 623959"/>
              <a:gd name="connsiteX2" fmla="*/ 383996 w 383996"/>
              <a:gd name="connsiteY2" fmla="*/ 479918 h 623959"/>
              <a:gd name="connsiteX3" fmla="*/ 163673 w 383996"/>
              <a:gd name="connsiteY3" fmla="*/ 592943 h 623959"/>
              <a:gd name="connsiteX4" fmla="*/ 19372 w 383996"/>
              <a:gd name="connsiteY4" fmla="*/ 623959 h 623959"/>
              <a:gd name="connsiteX5" fmla="*/ 0 w 383996"/>
              <a:gd name="connsiteY5" fmla="*/ 569426 h 623959"/>
              <a:gd name="connsiteX6" fmla="*/ 228555 w 383996"/>
              <a:gd name="connsiteY6" fmla="*/ 435171 h 623959"/>
              <a:gd name="connsiteX7" fmla="*/ 136155 w 383996"/>
              <a:gd name="connsiteY7" fmla="*/ 157393 h 623959"/>
              <a:gd name="connsiteX8" fmla="*/ 191998 w 383996"/>
              <a:gd name="connsiteY8" fmla="*/ 38 h 62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996" h="623959">
                <a:moveTo>
                  <a:pt x="191998" y="38"/>
                </a:moveTo>
                <a:cubicBezTo>
                  <a:pt x="258866" y="1938"/>
                  <a:pt x="319503" y="122375"/>
                  <a:pt x="340631" y="226866"/>
                </a:cubicBezTo>
                <a:cubicBezTo>
                  <a:pt x="361760" y="331357"/>
                  <a:pt x="383996" y="479918"/>
                  <a:pt x="383996" y="479918"/>
                </a:cubicBezTo>
                <a:cubicBezTo>
                  <a:pt x="383996" y="479918"/>
                  <a:pt x="273173" y="567382"/>
                  <a:pt x="163673" y="592943"/>
                </a:cubicBezTo>
                <a:cubicBezTo>
                  <a:pt x="68149" y="615237"/>
                  <a:pt x="19372" y="623959"/>
                  <a:pt x="19372" y="623959"/>
                </a:cubicBezTo>
                <a:lnTo>
                  <a:pt x="0" y="569426"/>
                </a:lnTo>
                <a:lnTo>
                  <a:pt x="228555" y="435171"/>
                </a:lnTo>
                <a:cubicBezTo>
                  <a:pt x="228555" y="435171"/>
                  <a:pt x="144517" y="276852"/>
                  <a:pt x="136155" y="157393"/>
                </a:cubicBezTo>
                <a:cubicBezTo>
                  <a:pt x="127792" y="37934"/>
                  <a:pt x="141178" y="-1401"/>
                  <a:pt x="191998" y="38"/>
                </a:cubicBezTo>
                <a:close/>
              </a:path>
            </a:pathLst>
          </a:custGeom>
          <a:solidFill>
            <a:schemeClr val="accent2"/>
          </a:solidFill>
          <a:ln w="1438" cap="flat">
            <a:noFill/>
            <a:prstDash val="solid"/>
            <a:miter/>
          </a:ln>
        </p:spPr>
        <p:txBody>
          <a:bodyPr rtlCol="1" anchor="ctr"/>
          <a:lstStyle/>
          <a:p>
            <a:endParaRPr lang="ar-SA"/>
          </a:p>
        </p:txBody>
      </p:sp>
      <p:sp>
        <p:nvSpPr>
          <p:cNvPr id="38" name="Freeform: Shape 37">
            <a:extLst>
              <a:ext uri="{FF2B5EF4-FFF2-40B4-BE49-F238E27FC236}">
                <a16:creationId xmlns:a16="http://schemas.microsoft.com/office/drawing/2014/main" id="{A2AA4E3B-8EB8-4E7E-A8CE-EE165E1A8A50}"/>
              </a:ext>
            </a:extLst>
          </p:cNvPr>
          <p:cNvSpPr/>
          <p:nvPr/>
        </p:nvSpPr>
        <p:spPr>
          <a:xfrm rot="20919000">
            <a:off x="3052677" y="2836501"/>
            <a:ext cx="170020" cy="107973"/>
          </a:xfrm>
          <a:custGeom>
            <a:avLst/>
            <a:gdLst>
              <a:gd name="connsiteX0" fmla="*/ 0 w 170020"/>
              <a:gd name="connsiteY0" fmla="*/ 0 h 107973"/>
              <a:gd name="connsiteX1" fmla="*/ 170020 w 170020"/>
              <a:gd name="connsiteY1" fmla="*/ 0 h 107973"/>
              <a:gd name="connsiteX2" fmla="*/ 170020 w 170020"/>
              <a:gd name="connsiteY2" fmla="*/ 107974 h 107973"/>
              <a:gd name="connsiteX3" fmla="*/ 0 w 170020"/>
              <a:gd name="connsiteY3" fmla="*/ 107974 h 107973"/>
            </a:gdLst>
            <a:ahLst/>
            <a:cxnLst>
              <a:cxn ang="0">
                <a:pos x="connsiteX0" y="connsiteY0"/>
              </a:cxn>
              <a:cxn ang="0">
                <a:pos x="connsiteX1" y="connsiteY1"/>
              </a:cxn>
              <a:cxn ang="0">
                <a:pos x="connsiteX2" y="connsiteY2"/>
              </a:cxn>
              <a:cxn ang="0">
                <a:pos x="connsiteX3" y="connsiteY3"/>
              </a:cxn>
            </a:cxnLst>
            <a:rect l="l" t="t" r="r" b="b"/>
            <a:pathLst>
              <a:path w="170020" h="107973">
                <a:moveTo>
                  <a:pt x="0" y="0"/>
                </a:moveTo>
                <a:lnTo>
                  <a:pt x="170020" y="0"/>
                </a:lnTo>
                <a:lnTo>
                  <a:pt x="170020" y="107974"/>
                </a:lnTo>
                <a:lnTo>
                  <a:pt x="0" y="107974"/>
                </a:lnTo>
                <a:close/>
              </a:path>
            </a:pathLst>
          </a:custGeom>
          <a:solidFill>
            <a:srgbClr val="F5DC95"/>
          </a:solidFill>
          <a:ln w="1438" cap="flat">
            <a:noFill/>
            <a:prstDash val="solid"/>
            <a:miter/>
          </a:ln>
        </p:spPr>
        <p:txBody>
          <a:bodyPr rtlCol="1" anchor="ctr"/>
          <a:lstStyle/>
          <a:p>
            <a:endParaRPr lang="ar-SA"/>
          </a:p>
        </p:txBody>
      </p:sp>
      <p:sp>
        <p:nvSpPr>
          <p:cNvPr id="39" name="Freeform: Shape 38">
            <a:extLst>
              <a:ext uri="{FF2B5EF4-FFF2-40B4-BE49-F238E27FC236}">
                <a16:creationId xmlns:a16="http://schemas.microsoft.com/office/drawing/2014/main" id="{416435F0-E060-4475-A239-3BAB4D028A0A}"/>
              </a:ext>
            </a:extLst>
          </p:cNvPr>
          <p:cNvSpPr/>
          <p:nvPr/>
        </p:nvSpPr>
        <p:spPr>
          <a:xfrm>
            <a:off x="3192608" y="2867269"/>
            <a:ext cx="36886" cy="103425"/>
          </a:xfrm>
          <a:custGeom>
            <a:avLst/>
            <a:gdLst>
              <a:gd name="connsiteX0" fmla="*/ 36717 w 36886"/>
              <a:gd name="connsiteY0" fmla="*/ 103426 h 103425"/>
              <a:gd name="connsiteX1" fmla="*/ 4852 w 36886"/>
              <a:gd name="connsiteY1" fmla="*/ 0 h 103425"/>
              <a:gd name="connsiteX2" fmla="*/ 1973 w 36886"/>
              <a:gd name="connsiteY2" fmla="*/ 65040 h 103425"/>
              <a:gd name="connsiteX3" fmla="*/ 36717 w 36886"/>
              <a:gd name="connsiteY3" fmla="*/ 103426 h 103425"/>
            </a:gdLst>
            <a:ahLst/>
            <a:cxnLst>
              <a:cxn ang="0">
                <a:pos x="connsiteX0" y="connsiteY0"/>
              </a:cxn>
              <a:cxn ang="0">
                <a:pos x="connsiteX1" y="connsiteY1"/>
              </a:cxn>
              <a:cxn ang="0">
                <a:pos x="connsiteX2" y="connsiteY2"/>
              </a:cxn>
              <a:cxn ang="0">
                <a:pos x="connsiteX3" y="connsiteY3"/>
              </a:cxn>
            </a:cxnLst>
            <a:rect l="l" t="t" r="r" b="b"/>
            <a:pathLst>
              <a:path w="36886" h="103425">
                <a:moveTo>
                  <a:pt x="36717" y="103426"/>
                </a:moveTo>
                <a:cubicBezTo>
                  <a:pt x="39020" y="59643"/>
                  <a:pt x="17316" y="-72"/>
                  <a:pt x="4852" y="0"/>
                </a:cubicBezTo>
                <a:cubicBezTo>
                  <a:pt x="-7612" y="72"/>
                  <a:pt x="8680" y="39134"/>
                  <a:pt x="1973" y="65040"/>
                </a:cubicBezTo>
                <a:cubicBezTo>
                  <a:pt x="-1668" y="79088"/>
                  <a:pt x="36717" y="103426"/>
                  <a:pt x="36717" y="103426"/>
                </a:cubicBezTo>
                <a:close/>
              </a:path>
            </a:pathLst>
          </a:custGeom>
          <a:solidFill>
            <a:srgbClr val="F09959"/>
          </a:solidFill>
          <a:ln w="1438" cap="flat">
            <a:noFill/>
            <a:prstDash val="solid"/>
            <a:miter/>
          </a:ln>
        </p:spPr>
        <p:txBody>
          <a:bodyPr rtlCol="1" anchor="ctr"/>
          <a:lstStyle/>
          <a:p>
            <a:endParaRPr lang="ar-SA"/>
          </a:p>
        </p:txBody>
      </p:sp>
      <p:sp>
        <p:nvSpPr>
          <p:cNvPr id="40" name="Freeform: Shape 39">
            <a:extLst>
              <a:ext uri="{FF2B5EF4-FFF2-40B4-BE49-F238E27FC236}">
                <a16:creationId xmlns:a16="http://schemas.microsoft.com/office/drawing/2014/main" id="{02502E5C-5685-477E-84EA-E9C4BE2134EB}"/>
              </a:ext>
            </a:extLst>
          </p:cNvPr>
          <p:cNvSpPr/>
          <p:nvPr/>
        </p:nvSpPr>
        <p:spPr>
          <a:xfrm>
            <a:off x="3564127" y="2544282"/>
            <a:ext cx="362680" cy="410226"/>
          </a:xfrm>
          <a:custGeom>
            <a:avLst/>
            <a:gdLst>
              <a:gd name="connsiteX0" fmla="*/ 0 w 362680"/>
              <a:gd name="connsiteY0" fmla="*/ 37810 h 410226"/>
              <a:gd name="connsiteX1" fmla="*/ 182168 w 362680"/>
              <a:gd name="connsiteY1" fmla="*/ 141164 h 410226"/>
              <a:gd name="connsiteX2" fmla="*/ 208549 w 362680"/>
              <a:gd name="connsiteY2" fmla="*/ 409227 h 410226"/>
              <a:gd name="connsiteX3" fmla="*/ 309788 w 362680"/>
              <a:gd name="connsiteY3" fmla="*/ 341884 h 410226"/>
              <a:gd name="connsiteX4" fmla="*/ 362681 w 362680"/>
              <a:gd name="connsiteY4" fmla="*/ 385163 h 410226"/>
              <a:gd name="connsiteX5" fmla="*/ 338587 w 362680"/>
              <a:gd name="connsiteY5" fmla="*/ 341884 h 410226"/>
              <a:gd name="connsiteX6" fmla="*/ 251713 w 362680"/>
              <a:gd name="connsiteY6" fmla="*/ 132802 h 410226"/>
              <a:gd name="connsiteX7" fmla="*/ 115976 w 362680"/>
              <a:gd name="connsiteY7" fmla="*/ 58 h 410226"/>
              <a:gd name="connsiteX8" fmla="*/ 20020 w 362680"/>
              <a:gd name="connsiteY8" fmla="*/ 30139 h 41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680" h="410226">
                <a:moveTo>
                  <a:pt x="0" y="37810"/>
                </a:moveTo>
                <a:cubicBezTo>
                  <a:pt x="3699" y="157744"/>
                  <a:pt x="143782" y="148562"/>
                  <a:pt x="182168" y="141164"/>
                </a:cubicBezTo>
                <a:cubicBezTo>
                  <a:pt x="220553" y="133766"/>
                  <a:pt x="135449" y="394201"/>
                  <a:pt x="208549" y="409227"/>
                </a:cubicBezTo>
                <a:cubicBezTo>
                  <a:pt x="262234" y="420252"/>
                  <a:pt x="250144" y="336271"/>
                  <a:pt x="309788" y="341884"/>
                </a:cubicBezTo>
                <a:cubicBezTo>
                  <a:pt x="336169" y="344374"/>
                  <a:pt x="362681" y="385163"/>
                  <a:pt x="362681" y="385163"/>
                </a:cubicBezTo>
                <a:cubicBezTo>
                  <a:pt x="362681" y="385163"/>
                  <a:pt x="358737" y="360105"/>
                  <a:pt x="338587" y="341884"/>
                </a:cubicBezTo>
                <a:cubicBezTo>
                  <a:pt x="318438" y="323663"/>
                  <a:pt x="265602" y="212436"/>
                  <a:pt x="251713" y="132802"/>
                </a:cubicBezTo>
                <a:cubicBezTo>
                  <a:pt x="237824" y="53167"/>
                  <a:pt x="143768" y="1656"/>
                  <a:pt x="115976" y="58"/>
                </a:cubicBezTo>
                <a:cubicBezTo>
                  <a:pt x="88184" y="-1539"/>
                  <a:pt x="20020" y="30139"/>
                  <a:pt x="20020" y="30139"/>
                </a:cubicBezTo>
                <a:close/>
              </a:path>
            </a:pathLst>
          </a:custGeom>
          <a:solidFill>
            <a:srgbClr val="303C60"/>
          </a:solidFill>
          <a:ln w="1438" cap="flat">
            <a:noFill/>
            <a:prstDash val="solid"/>
            <a:miter/>
          </a:ln>
        </p:spPr>
        <p:txBody>
          <a:bodyPr rtlCol="1" anchor="ctr"/>
          <a:lstStyle/>
          <a:p>
            <a:endParaRPr lang="ar-SA"/>
          </a:p>
        </p:txBody>
      </p:sp>
      <p:sp>
        <p:nvSpPr>
          <p:cNvPr id="41" name="Freeform: Shape 40">
            <a:extLst>
              <a:ext uri="{FF2B5EF4-FFF2-40B4-BE49-F238E27FC236}">
                <a16:creationId xmlns:a16="http://schemas.microsoft.com/office/drawing/2014/main" id="{42B4DE53-4FDF-42AC-8BF9-520D658EFAC8}"/>
              </a:ext>
            </a:extLst>
          </p:cNvPr>
          <p:cNvSpPr/>
          <p:nvPr/>
        </p:nvSpPr>
        <p:spPr>
          <a:xfrm>
            <a:off x="3729903" y="2681949"/>
            <a:ext cx="109591" cy="298719"/>
          </a:xfrm>
          <a:custGeom>
            <a:avLst/>
            <a:gdLst>
              <a:gd name="connsiteX0" fmla="*/ 41535 w 109591"/>
              <a:gd name="connsiteY0" fmla="*/ 298719 h 298719"/>
              <a:gd name="connsiteX1" fmla="*/ 35778 w 109591"/>
              <a:gd name="connsiteY1" fmla="*/ 298100 h 298719"/>
              <a:gd name="connsiteX2" fmla="*/ 70 w 109591"/>
              <a:gd name="connsiteY2" fmla="*/ 220711 h 298719"/>
              <a:gd name="connsiteX3" fmla="*/ 13182 w 109591"/>
              <a:gd name="connsiteY3" fmla="*/ 71430 h 298719"/>
              <a:gd name="connsiteX4" fmla="*/ 21558 w 109591"/>
              <a:gd name="connsiteY4" fmla="*/ 3123 h 298719"/>
              <a:gd name="connsiteX5" fmla="*/ 25423 w 109591"/>
              <a:gd name="connsiteY5" fmla="*/ 21 h 298719"/>
              <a:gd name="connsiteX6" fmla="*/ 28524 w 109591"/>
              <a:gd name="connsiteY6" fmla="*/ 3886 h 298719"/>
              <a:gd name="connsiteX7" fmla="*/ 20148 w 109591"/>
              <a:gd name="connsiteY7" fmla="*/ 72323 h 298719"/>
              <a:gd name="connsiteX8" fmla="*/ 37232 w 109591"/>
              <a:gd name="connsiteY8" fmla="*/ 291235 h 298719"/>
              <a:gd name="connsiteX9" fmla="*/ 41334 w 109591"/>
              <a:gd name="connsiteY9" fmla="*/ 291667 h 298719"/>
              <a:gd name="connsiteX10" fmla="*/ 102733 w 109591"/>
              <a:gd name="connsiteY10" fmla="*/ 194272 h 298719"/>
              <a:gd name="connsiteX11" fmla="*/ 107144 w 109591"/>
              <a:gd name="connsiteY11" fmla="*/ 191989 h 298719"/>
              <a:gd name="connsiteX12" fmla="*/ 109497 w 109591"/>
              <a:gd name="connsiteY12" fmla="*/ 196143 h 298719"/>
              <a:gd name="connsiteX13" fmla="*/ 41535 w 109591"/>
              <a:gd name="connsiteY13" fmla="*/ 298719 h 29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591" h="298719">
                <a:moveTo>
                  <a:pt x="41535" y="298719"/>
                </a:moveTo>
                <a:cubicBezTo>
                  <a:pt x="39600" y="298715"/>
                  <a:pt x="37670" y="298507"/>
                  <a:pt x="35778" y="298100"/>
                </a:cubicBezTo>
                <a:cubicBezTo>
                  <a:pt x="12376" y="293120"/>
                  <a:pt x="1034" y="268523"/>
                  <a:pt x="70" y="220711"/>
                </a:cubicBezTo>
                <a:cubicBezTo>
                  <a:pt x="-765" y="179721"/>
                  <a:pt x="6014" y="127159"/>
                  <a:pt x="13182" y="71430"/>
                </a:cubicBezTo>
                <a:cubicBezTo>
                  <a:pt x="16060" y="48920"/>
                  <a:pt x="19083" y="25647"/>
                  <a:pt x="21558" y="3123"/>
                </a:cubicBezTo>
                <a:cubicBezTo>
                  <a:pt x="21769" y="1199"/>
                  <a:pt x="23499" y="-189"/>
                  <a:pt x="25423" y="21"/>
                </a:cubicBezTo>
                <a:cubicBezTo>
                  <a:pt x="27346" y="232"/>
                  <a:pt x="28735" y="1962"/>
                  <a:pt x="28524" y="3886"/>
                </a:cubicBezTo>
                <a:cubicBezTo>
                  <a:pt x="26049" y="26482"/>
                  <a:pt x="23041" y="49784"/>
                  <a:pt x="20148" y="72323"/>
                </a:cubicBezTo>
                <a:cubicBezTo>
                  <a:pt x="6259" y="180080"/>
                  <a:pt x="-6853" y="281851"/>
                  <a:pt x="37232" y="291235"/>
                </a:cubicBezTo>
                <a:cubicBezTo>
                  <a:pt x="38579" y="291527"/>
                  <a:pt x="39955" y="291672"/>
                  <a:pt x="41334" y="291667"/>
                </a:cubicBezTo>
                <a:cubicBezTo>
                  <a:pt x="66650" y="291667"/>
                  <a:pt x="89448" y="242329"/>
                  <a:pt x="102733" y="194272"/>
                </a:cubicBezTo>
                <a:cubicBezTo>
                  <a:pt x="103321" y="192423"/>
                  <a:pt x="105295" y="191401"/>
                  <a:pt x="107144" y="191989"/>
                </a:cubicBezTo>
                <a:cubicBezTo>
                  <a:pt x="108894" y="192545"/>
                  <a:pt x="109919" y="194356"/>
                  <a:pt x="109497" y="196143"/>
                </a:cubicBezTo>
                <a:cubicBezTo>
                  <a:pt x="100718" y="227850"/>
                  <a:pt x="77114" y="298719"/>
                  <a:pt x="41535" y="298719"/>
                </a:cubicBezTo>
                <a:close/>
              </a:path>
            </a:pathLst>
          </a:custGeom>
          <a:solidFill>
            <a:srgbClr val="303C60"/>
          </a:solidFill>
          <a:ln w="1438" cap="flat">
            <a:noFill/>
            <a:prstDash val="solid"/>
            <a:miter/>
          </a:ln>
        </p:spPr>
        <p:txBody>
          <a:bodyPr rtlCol="1" anchor="ctr"/>
          <a:lstStyle/>
          <a:p>
            <a:endParaRPr lang="ar-SA"/>
          </a:p>
        </p:txBody>
      </p:sp>
      <p:sp>
        <p:nvSpPr>
          <p:cNvPr id="42" name="Freeform: Shape 41">
            <a:extLst>
              <a:ext uri="{FF2B5EF4-FFF2-40B4-BE49-F238E27FC236}">
                <a16:creationId xmlns:a16="http://schemas.microsoft.com/office/drawing/2014/main" id="{25772825-9C51-45C2-885E-D6BDF673623E}"/>
              </a:ext>
            </a:extLst>
          </p:cNvPr>
          <p:cNvSpPr/>
          <p:nvPr/>
        </p:nvSpPr>
        <p:spPr>
          <a:xfrm>
            <a:off x="3720054" y="2681937"/>
            <a:ext cx="144638" cy="326595"/>
          </a:xfrm>
          <a:custGeom>
            <a:avLst/>
            <a:gdLst>
              <a:gd name="connsiteX0" fmla="*/ 42015 w 144638"/>
              <a:gd name="connsiteY0" fmla="*/ 326596 h 326595"/>
              <a:gd name="connsiteX1" fmla="*/ 21290 w 144638"/>
              <a:gd name="connsiteY1" fmla="*/ 317370 h 326595"/>
              <a:gd name="connsiteX2" fmla="*/ 22728 w 144638"/>
              <a:gd name="connsiteY2" fmla="*/ 2847 h 326595"/>
              <a:gd name="connsiteX3" fmla="*/ 26823 w 144638"/>
              <a:gd name="connsiteY3" fmla="*/ 62 h 326595"/>
              <a:gd name="connsiteX4" fmla="*/ 29608 w 144638"/>
              <a:gd name="connsiteY4" fmla="*/ 4157 h 326595"/>
              <a:gd name="connsiteX5" fmla="*/ 26313 w 144638"/>
              <a:gd name="connsiteY5" fmla="*/ 312563 h 326595"/>
              <a:gd name="connsiteX6" fmla="*/ 45383 w 144638"/>
              <a:gd name="connsiteY6" fmla="*/ 319342 h 326595"/>
              <a:gd name="connsiteX7" fmla="*/ 97124 w 144638"/>
              <a:gd name="connsiteY7" fmla="*/ 252733 h 326595"/>
              <a:gd name="connsiteX8" fmla="*/ 141439 w 144638"/>
              <a:gd name="connsiteY8" fmla="*/ 197465 h 326595"/>
              <a:gd name="connsiteX9" fmla="*/ 144624 w 144638"/>
              <a:gd name="connsiteY9" fmla="*/ 201276 h 326595"/>
              <a:gd name="connsiteX10" fmla="*/ 141180 w 144638"/>
              <a:gd name="connsiteY10" fmla="*/ 204474 h 326595"/>
              <a:gd name="connsiteX11" fmla="*/ 140677 w 144638"/>
              <a:gd name="connsiteY11" fmla="*/ 204474 h 326595"/>
              <a:gd name="connsiteX12" fmla="*/ 103572 w 144638"/>
              <a:gd name="connsiteY12" fmla="*/ 255496 h 326595"/>
              <a:gd name="connsiteX13" fmla="*/ 46304 w 144638"/>
              <a:gd name="connsiteY13" fmla="*/ 326308 h 326595"/>
              <a:gd name="connsiteX14" fmla="*/ 42015 w 144638"/>
              <a:gd name="connsiteY14" fmla="*/ 326596 h 32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638" h="326595">
                <a:moveTo>
                  <a:pt x="42015" y="326596"/>
                </a:moveTo>
                <a:cubicBezTo>
                  <a:pt x="34105" y="326625"/>
                  <a:pt x="26561" y="323267"/>
                  <a:pt x="21290" y="317370"/>
                </a:cubicBezTo>
                <a:cubicBezTo>
                  <a:pt x="-26466" y="266895"/>
                  <a:pt x="20757" y="13613"/>
                  <a:pt x="22728" y="2847"/>
                </a:cubicBezTo>
                <a:cubicBezTo>
                  <a:pt x="23090" y="948"/>
                  <a:pt x="24924" y="-299"/>
                  <a:pt x="26823" y="62"/>
                </a:cubicBezTo>
                <a:cubicBezTo>
                  <a:pt x="28723" y="424"/>
                  <a:pt x="29970" y="2257"/>
                  <a:pt x="29608" y="4157"/>
                </a:cubicBezTo>
                <a:cubicBezTo>
                  <a:pt x="29119" y="6762"/>
                  <a:pt x="-18996" y="264664"/>
                  <a:pt x="26313" y="312563"/>
                </a:cubicBezTo>
                <a:cubicBezTo>
                  <a:pt x="31083" y="317948"/>
                  <a:pt x="38284" y="320508"/>
                  <a:pt x="45383" y="319342"/>
                </a:cubicBezTo>
                <a:cubicBezTo>
                  <a:pt x="70181" y="316075"/>
                  <a:pt x="84502" y="282425"/>
                  <a:pt x="97124" y="252733"/>
                </a:cubicBezTo>
                <a:cubicBezTo>
                  <a:pt x="109373" y="223947"/>
                  <a:pt x="120901" y="196745"/>
                  <a:pt x="141439" y="197465"/>
                </a:cubicBezTo>
                <a:cubicBezTo>
                  <a:pt x="143371" y="197638"/>
                  <a:pt x="144797" y="199344"/>
                  <a:pt x="144624" y="201276"/>
                </a:cubicBezTo>
                <a:cubicBezTo>
                  <a:pt x="144464" y="203066"/>
                  <a:pt x="142978" y="204447"/>
                  <a:pt x="141180" y="204474"/>
                </a:cubicBezTo>
                <a:lnTo>
                  <a:pt x="140677" y="204474"/>
                </a:lnTo>
                <a:cubicBezTo>
                  <a:pt x="125291" y="204474"/>
                  <a:pt x="114770" y="229273"/>
                  <a:pt x="103572" y="255496"/>
                </a:cubicBezTo>
                <a:cubicBezTo>
                  <a:pt x="90216" y="286915"/>
                  <a:pt x="75060" y="322508"/>
                  <a:pt x="46304" y="326308"/>
                </a:cubicBezTo>
                <a:cubicBezTo>
                  <a:pt x="44882" y="326499"/>
                  <a:pt x="43449" y="326595"/>
                  <a:pt x="42015" y="326596"/>
                </a:cubicBezTo>
                <a:close/>
              </a:path>
            </a:pathLst>
          </a:custGeom>
          <a:solidFill>
            <a:srgbClr val="303C60"/>
          </a:solidFill>
          <a:ln w="1438" cap="flat">
            <a:noFill/>
            <a:prstDash val="solid"/>
            <a:miter/>
          </a:ln>
        </p:spPr>
        <p:txBody>
          <a:bodyPr rtlCol="1" anchor="ctr"/>
          <a:lstStyle/>
          <a:p>
            <a:endParaRPr lang="ar-SA"/>
          </a:p>
        </p:txBody>
      </p:sp>
      <p:sp>
        <p:nvSpPr>
          <p:cNvPr id="43" name="Freeform: Shape 42">
            <a:extLst>
              <a:ext uri="{FF2B5EF4-FFF2-40B4-BE49-F238E27FC236}">
                <a16:creationId xmlns:a16="http://schemas.microsoft.com/office/drawing/2014/main" id="{F8FAF260-D88D-47FD-8DEA-8B266CF7AB9B}"/>
              </a:ext>
            </a:extLst>
          </p:cNvPr>
          <p:cNvSpPr/>
          <p:nvPr/>
        </p:nvSpPr>
        <p:spPr>
          <a:xfrm>
            <a:off x="3710397" y="2669075"/>
            <a:ext cx="48870" cy="52891"/>
          </a:xfrm>
          <a:custGeom>
            <a:avLst/>
            <a:gdLst>
              <a:gd name="connsiteX0" fmla="*/ 41094 w 48870"/>
              <a:gd name="connsiteY0" fmla="*/ 39399 h 52891"/>
              <a:gd name="connsiteX1" fmla="*/ 6551 w 48870"/>
              <a:gd name="connsiteY1" fmla="*/ 49474 h 52891"/>
              <a:gd name="connsiteX2" fmla="*/ 7761 w 48870"/>
              <a:gd name="connsiteY2" fmla="*/ 13493 h 52891"/>
              <a:gd name="connsiteX3" fmla="*/ 42303 w 48870"/>
              <a:gd name="connsiteY3" fmla="*/ 3418 h 52891"/>
              <a:gd name="connsiteX4" fmla="*/ 41094 w 48870"/>
              <a:gd name="connsiteY4" fmla="*/ 39399 h 5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70" h="52891">
                <a:moveTo>
                  <a:pt x="41094" y="39399"/>
                </a:moveTo>
                <a:cubicBezTo>
                  <a:pt x="31221" y="52122"/>
                  <a:pt x="15749" y="56671"/>
                  <a:pt x="6551" y="49474"/>
                </a:cubicBezTo>
                <a:cubicBezTo>
                  <a:pt x="-2645" y="42278"/>
                  <a:pt x="-2084" y="26216"/>
                  <a:pt x="7761" y="13493"/>
                </a:cubicBezTo>
                <a:cubicBezTo>
                  <a:pt x="17605" y="769"/>
                  <a:pt x="33092" y="-3779"/>
                  <a:pt x="42303" y="3418"/>
                </a:cubicBezTo>
                <a:cubicBezTo>
                  <a:pt x="51514" y="10614"/>
                  <a:pt x="50967" y="26619"/>
                  <a:pt x="41094" y="39399"/>
                </a:cubicBezTo>
                <a:close/>
              </a:path>
            </a:pathLst>
          </a:custGeom>
          <a:solidFill>
            <a:srgbClr val="F09959"/>
          </a:solidFill>
          <a:ln w="1438" cap="flat">
            <a:noFill/>
            <a:prstDash val="solid"/>
            <a:miter/>
          </a:ln>
        </p:spPr>
        <p:txBody>
          <a:bodyPr rtlCol="1" anchor="ctr"/>
          <a:lstStyle/>
          <a:p>
            <a:endParaRPr lang="ar-SA"/>
          </a:p>
        </p:txBody>
      </p:sp>
      <p:sp>
        <p:nvSpPr>
          <p:cNvPr id="44" name="Freeform: Shape 43">
            <a:extLst>
              <a:ext uri="{FF2B5EF4-FFF2-40B4-BE49-F238E27FC236}">
                <a16:creationId xmlns:a16="http://schemas.microsoft.com/office/drawing/2014/main" id="{CEB41AC1-5E42-4AC1-AC87-78A91D19E0D5}"/>
              </a:ext>
            </a:extLst>
          </p:cNvPr>
          <p:cNvSpPr/>
          <p:nvPr/>
        </p:nvSpPr>
        <p:spPr>
          <a:xfrm>
            <a:off x="2410471" y="3074574"/>
            <a:ext cx="267101" cy="266089"/>
          </a:xfrm>
          <a:custGeom>
            <a:avLst/>
            <a:gdLst>
              <a:gd name="connsiteX0" fmla="*/ 252546 w 267101"/>
              <a:gd name="connsiteY0" fmla="*/ 78043 h 266089"/>
              <a:gd name="connsiteX1" fmla="*/ 191147 w 267101"/>
              <a:gd name="connsiteY1" fmla="*/ 252957 h 266089"/>
              <a:gd name="connsiteX2" fmla="*/ 15212 w 267101"/>
              <a:gd name="connsiteY2" fmla="*/ 196668 h 266089"/>
              <a:gd name="connsiteX3" fmla="*/ 71947 w 267101"/>
              <a:gd name="connsiteY3" fmla="*/ 13492 h 266089"/>
              <a:gd name="connsiteX4" fmla="*/ 252546 w 267101"/>
              <a:gd name="connsiteY4" fmla="*/ 78043 h 26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01" h="266089">
                <a:moveTo>
                  <a:pt x="252546" y="78043"/>
                </a:moveTo>
                <a:cubicBezTo>
                  <a:pt x="286743" y="146452"/>
                  <a:pt x="258433" y="225194"/>
                  <a:pt x="191147" y="252957"/>
                </a:cubicBezTo>
                <a:cubicBezTo>
                  <a:pt x="123502" y="280966"/>
                  <a:pt x="49409" y="265062"/>
                  <a:pt x="15212" y="196668"/>
                </a:cubicBezTo>
                <a:cubicBezTo>
                  <a:pt x="-18985" y="128274"/>
                  <a:pt x="6418" y="46265"/>
                  <a:pt x="71947" y="13492"/>
                </a:cubicBezTo>
                <a:cubicBezTo>
                  <a:pt x="137477" y="-19280"/>
                  <a:pt x="218349" y="9722"/>
                  <a:pt x="252546" y="78043"/>
                </a:cubicBezTo>
                <a:close/>
              </a:path>
            </a:pathLst>
          </a:custGeom>
          <a:solidFill>
            <a:srgbClr val="303C60"/>
          </a:solidFill>
          <a:ln w="1438" cap="flat">
            <a:noFill/>
            <a:prstDash val="solid"/>
            <a:miter/>
          </a:ln>
        </p:spPr>
        <p:txBody>
          <a:bodyPr rtlCol="1" anchor="ctr"/>
          <a:lstStyle/>
          <a:p>
            <a:endParaRPr lang="ar-SA"/>
          </a:p>
        </p:txBody>
      </p:sp>
      <p:sp>
        <p:nvSpPr>
          <p:cNvPr id="45" name="Freeform: Shape 44">
            <a:extLst>
              <a:ext uri="{FF2B5EF4-FFF2-40B4-BE49-F238E27FC236}">
                <a16:creationId xmlns:a16="http://schemas.microsoft.com/office/drawing/2014/main" id="{27B37774-FD19-42BD-9491-3777F5BCE435}"/>
              </a:ext>
            </a:extLst>
          </p:cNvPr>
          <p:cNvSpPr/>
          <p:nvPr/>
        </p:nvSpPr>
        <p:spPr>
          <a:xfrm>
            <a:off x="2403227" y="3148453"/>
            <a:ext cx="83352" cy="187359"/>
          </a:xfrm>
          <a:custGeom>
            <a:avLst/>
            <a:gdLst>
              <a:gd name="connsiteX0" fmla="*/ 75421 w 83352"/>
              <a:gd name="connsiteY0" fmla="*/ 187354 h 187359"/>
              <a:gd name="connsiteX1" fmla="*/ 34085 w 83352"/>
              <a:gd name="connsiteY1" fmla="*/ 167895 h 187359"/>
              <a:gd name="connsiteX2" fmla="*/ 2709 w 83352"/>
              <a:gd name="connsiteY2" fmla="*/ 108453 h 187359"/>
              <a:gd name="connsiteX3" fmla="*/ 14223 w 83352"/>
              <a:gd name="connsiteY3" fmla="*/ 2494 h 187359"/>
              <a:gd name="connsiteX4" fmla="*/ 18602 w 83352"/>
              <a:gd name="connsiteY4" fmla="*/ 152 h 187359"/>
              <a:gd name="connsiteX5" fmla="*/ 20945 w 83352"/>
              <a:gd name="connsiteY5" fmla="*/ 4531 h 187359"/>
              <a:gd name="connsiteX6" fmla="*/ 20858 w 83352"/>
              <a:gd name="connsiteY6" fmla="*/ 4783 h 187359"/>
              <a:gd name="connsiteX7" fmla="*/ 9588 w 83352"/>
              <a:gd name="connsiteY7" fmla="*/ 107129 h 187359"/>
              <a:gd name="connsiteX8" fmla="*/ 38734 w 83352"/>
              <a:gd name="connsiteY8" fmla="*/ 162656 h 187359"/>
              <a:gd name="connsiteX9" fmla="*/ 79033 w 83352"/>
              <a:gd name="connsiteY9" fmla="*/ 180013 h 187359"/>
              <a:gd name="connsiteX10" fmla="*/ 83258 w 83352"/>
              <a:gd name="connsiteY10" fmla="*/ 182624 h 187359"/>
              <a:gd name="connsiteX11" fmla="*/ 80904 w 83352"/>
              <a:gd name="connsiteY11" fmla="*/ 186778 h 187359"/>
              <a:gd name="connsiteX12" fmla="*/ 75420 w 83352"/>
              <a:gd name="connsiteY12" fmla="*/ 187354 h 1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52" h="187359">
                <a:moveTo>
                  <a:pt x="75421" y="187354"/>
                </a:moveTo>
                <a:cubicBezTo>
                  <a:pt x="67879" y="187354"/>
                  <a:pt x="52997" y="184677"/>
                  <a:pt x="34085" y="167895"/>
                </a:cubicBezTo>
                <a:cubicBezTo>
                  <a:pt x="18570" y="154121"/>
                  <a:pt x="7415" y="133007"/>
                  <a:pt x="2709" y="108453"/>
                </a:cubicBezTo>
                <a:cubicBezTo>
                  <a:pt x="-3250" y="77437"/>
                  <a:pt x="636" y="41786"/>
                  <a:pt x="14223" y="2494"/>
                </a:cubicBezTo>
                <a:cubicBezTo>
                  <a:pt x="14785" y="638"/>
                  <a:pt x="16746" y="-411"/>
                  <a:pt x="18602" y="152"/>
                </a:cubicBezTo>
                <a:cubicBezTo>
                  <a:pt x="20458" y="714"/>
                  <a:pt x="21507" y="2675"/>
                  <a:pt x="20945" y="4531"/>
                </a:cubicBezTo>
                <a:cubicBezTo>
                  <a:pt x="20919" y="4616"/>
                  <a:pt x="20890" y="4700"/>
                  <a:pt x="20858" y="4783"/>
                </a:cubicBezTo>
                <a:cubicBezTo>
                  <a:pt x="7660" y="42909"/>
                  <a:pt x="3875" y="77336"/>
                  <a:pt x="9588" y="107129"/>
                </a:cubicBezTo>
                <a:cubicBezTo>
                  <a:pt x="14022" y="130157"/>
                  <a:pt x="24370" y="149904"/>
                  <a:pt x="38734" y="162656"/>
                </a:cubicBezTo>
                <a:cubicBezTo>
                  <a:pt x="62726" y="183928"/>
                  <a:pt x="78803" y="180057"/>
                  <a:pt x="79033" y="180013"/>
                </a:cubicBezTo>
                <a:cubicBezTo>
                  <a:pt x="80921" y="179568"/>
                  <a:pt x="82812" y="180737"/>
                  <a:pt x="83258" y="182624"/>
                </a:cubicBezTo>
                <a:cubicBezTo>
                  <a:pt x="83680" y="184411"/>
                  <a:pt x="82654" y="186222"/>
                  <a:pt x="80904" y="186778"/>
                </a:cubicBezTo>
                <a:cubicBezTo>
                  <a:pt x="79108" y="187203"/>
                  <a:pt x="77265" y="187397"/>
                  <a:pt x="75420" y="187354"/>
                </a:cubicBezTo>
                <a:close/>
              </a:path>
            </a:pathLst>
          </a:custGeom>
          <a:solidFill>
            <a:srgbClr val="303C60"/>
          </a:solidFill>
          <a:ln w="1438" cap="flat">
            <a:noFill/>
            <a:prstDash val="solid"/>
            <a:miter/>
          </a:ln>
        </p:spPr>
        <p:txBody>
          <a:bodyPr rtlCol="1" anchor="ctr"/>
          <a:lstStyle/>
          <a:p>
            <a:endParaRPr lang="ar-SA"/>
          </a:p>
        </p:txBody>
      </p:sp>
      <p:sp>
        <p:nvSpPr>
          <p:cNvPr id="46" name="Freeform: Shape 45">
            <a:extLst>
              <a:ext uri="{FF2B5EF4-FFF2-40B4-BE49-F238E27FC236}">
                <a16:creationId xmlns:a16="http://schemas.microsoft.com/office/drawing/2014/main" id="{7C7A9479-2EEA-4860-9C3E-D01D4BAB034A}"/>
              </a:ext>
            </a:extLst>
          </p:cNvPr>
          <p:cNvSpPr/>
          <p:nvPr/>
        </p:nvSpPr>
        <p:spPr>
          <a:xfrm>
            <a:off x="2563097" y="3418752"/>
            <a:ext cx="428561" cy="459474"/>
          </a:xfrm>
          <a:custGeom>
            <a:avLst/>
            <a:gdLst>
              <a:gd name="connsiteX0" fmla="*/ 20141 w 428561"/>
              <a:gd name="connsiteY0" fmla="*/ 0 h 459474"/>
              <a:gd name="connsiteX1" fmla="*/ 132275 w 428561"/>
              <a:gd name="connsiteY1" fmla="*/ 186169 h 459474"/>
              <a:gd name="connsiteX2" fmla="*/ 224632 w 428561"/>
              <a:gd name="connsiteY2" fmla="*/ 369704 h 459474"/>
              <a:gd name="connsiteX3" fmla="*/ 428562 w 428561"/>
              <a:gd name="connsiteY3" fmla="*/ 459097 h 459474"/>
              <a:gd name="connsiteX4" fmla="*/ 136 w 428561"/>
              <a:gd name="connsiteY4" fmla="*/ 459097 h 459474"/>
              <a:gd name="connsiteX5" fmla="*/ 20141 w 428561"/>
              <a:gd name="connsiteY5" fmla="*/ 0 h 4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561" h="459474">
                <a:moveTo>
                  <a:pt x="20141" y="0"/>
                </a:moveTo>
                <a:cubicBezTo>
                  <a:pt x="59002" y="8722"/>
                  <a:pt x="108210" y="116883"/>
                  <a:pt x="132275" y="186169"/>
                </a:cubicBezTo>
                <a:cubicBezTo>
                  <a:pt x="156541" y="256060"/>
                  <a:pt x="197689" y="342761"/>
                  <a:pt x="224632" y="369704"/>
                </a:cubicBezTo>
                <a:cubicBezTo>
                  <a:pt x="251575" y="396647"/>
                  <a:pt x="428562" y="459097"/>
                  <a:pt x="428562" y="459097"/>
                </a:cubicBezTo>
                <a:cubicBezTo>
                  <a:pt x="428562" y="459097"/>
                  <a:pt x="-8817" y="459946"/>
                  <a:pt x="136" y="459097"/>
                </a:cubicBezTo>
                <a:cubicBezTo>
                  <a:pt x="9088" y="458248"/>
                  <a:pt x="20141" y="0"/>
                  <a:pt x="20141" y="0"/>
                </a:cubicBezTo>
                <a:close/>
              </a:path>
            </a:pathLst>
          </a:custGeom>
          <a:solidFill>
            <a:schemeClr val="accent3"/>
          </a:solidFill>
          <a:ln w="1438" cap="flat">
            <a:noFill/>
            <a:prstDash val="solid"/>
            <a:miter/>
          </a:ln>
        </p:spPr>
        <p:txBody>
          <a:bodyPr rtlCol="1" anchor="ctr"/>
          <a:lstStyle/>
          <a:p>
            <a:endParaRPr lang="ar-SA"/>
          </a:p>
        </p:txBody>
      </p:sp>
      <p:sp>
        <p:nvSpPr>
          <p:cNvPr id="47" name="Freeform: Shape 46">
            <a:extLst>
              <a:ext uri="{FF2B5EF4-FFF2-40B4-BE49-F238E27FC236}">
                <a16:creationId xmlns:a16="http://schemas.microsoft.com/office/drawing/2014/main" id="{BABE0217-F692-4127-93B1-EA37034C5912}"/>
              </a:ext>
            </a:extLst>
          </p:cNvPr>
          <p:cNvSpPr/>
          <p:nvPr/>
        </p:nvSpPr>
        <p:spPr>
          <a:xfrm>
            <a:off x="2580648" y="3418752"/>
            <a:ext cx="323748" cy="459463"/>
          </a:xfrm>
          <a:custGeom>
            <a:avLst/>
            <a:gdLst>
              <a:gd name="connsiteX0" fmla="*/ 234787 w 323748"/>
              <a:gd name="connsiteY0" fmla="*/ 424353 h 459463"/>
              <a:gd name="connsiteX1" fmla="*/ 161241 w 323748"/>
              <a:gd name="connsiteY1" fmla="*/ 416653 h 459463"/>
              <a:gd name="connsiteX2" fmla="*/ 192905 w 323748"/>
              <a:gd name="connsiteY2" fmla="*/ 381592 h 459463"/>
              <a:gd name="connsiteX3" fmla="*/ 131333 w 323748"/>
              <a:gd name="connsiteY3" fmla="*/ 387062 h 459463"/>
              <a:gd name="connsiteX4" fmla="*/ 89321 w 323748"/>
              <a:gd name="connsiteY4" fmla="*/ 121704 h 459463"/>
              <a:gd name="connsiteX5" fmla="*/ 2605 w 323748"/>
              <a:gd name="connsiteY5" fmla="*/ 0 h 459463"/>
              <a:gd name="connsiteX6" fmla="*/ 0 w 323748"/>
              <a:gd name="connsiteY6" fmla="*/ 98417 h 459463"/>
              <a:gd name="connsiteX7" fmla="*/ 33592 w 323748"/>
              <a:gd name="connsiteY7" fmla="*/ 459428 h 459463"/>
              <a:gd name="connsiteX8" fmla="*/ 269761 w 323748"/>
              <a:gd name="connsiteY8" fmla="*/ 459327 h 459463"/>
              <a:gd name="connsiteX9" fmla="*/ 323748 w 323748"/>
              <a:gd name="connsiteY9" fmla="*/ 456751 h 459463"/>
              <a:gd name="connsiteX10" fmla="*/ 234787 w 323748"/>
              <a:gd name="connsiteY10" fmla="*/ 424353 h 45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748" h="459463">
                <a:moveTo>
                  <a:pt x="234787" y="424353"/>
                </a:moveTo>
                <a:cubicBezTo>
                  <a:pt x="210852" y="420927"/>
                  <a:pt x="124468" y="432039"/>
                  <a:pt x="161241" y="416653"/>
                </a:cubicBezTo>
                <a:cubicBezTo>
                  <a:pt x="198014" y="401267"/>
                  <a:pt x="192905" y="381592"/>
                  <a:pt x="192905" y="381592"/>
                </a:cubicBezTo>
                <a:cubicBezTo>
                  <a:pt x="192905" y="381592"/>
                  <a:pt x="140731" y="425202"/>
                  <a:pt x="131333" y="387062"/>
                </a:cubicBezTo>
                <a:cubicBezTo>
                  <a:pt x="123216" y="354174"/>
                  <a:pt x="120107" y="238069"/>
                  <a:pt x="89321" y="121704"/>
                </a:cubicBezTo>
                <a:cubicBezTo>
                  <a:pt x="63889" y="63990"/>
                  <a:pt x="30613" y="6275"/>
                  <a:pt x="2605" y="0"/>
                </a:cubicBezTo>
                <a:cubicBezTo>
                  <a:pt x="2605" y="0"/>
                  <a:pt x="1626" y="40961"/>
                  <a:pt x="0" y="98417"/>
                </a:cubicBezTo>
                <a:cubicBezTo>
                  <a:pt x="10737" y="225562"/>
                  <a:pt x="28972" y="412350"/>
                  <a:pt x="33592" y="459428"/>
                </a:cubicBezTo>
                <a:cubicBezTo>
                  <a:pt x="91566" y="459514"/>
                  <a:pt x="188601" y="459428"/>
                  <a:pt x="269761" y="459327"/>
                </a:cubicBezTo>
                <a:lnTo>
                  <a:pt x="323748" y="456751"/>
                </a:lnTo>
                <a:cubicBezTo>
                  <a:pt x="323748" y="456751"/>
                  <a:pt x="258737" y="427764"/>
                  <a:pt x="234787" y="424353"/>
                </a:cubicBezTo>
                <a:close/>
              </a:path>
            </a:pathLst>
          </a:custGeom>
          <a:solidFill>
            <a:schemeClr val="accent3">
              <a:lumMod val="75000"/>
            </a:schemeClr>
          </a:solidFill>
          <a:ln w="1438" cap="flat">
            <a:noFill/>
            <a:prstDash val="solid"/>
            <a:miter/>
          </a:ln>
        </p:spPr>
        <p:txBody>
          <a:bodyPr rtlCol="1" anchor="ctr"/>
          <a:lstStyle/>
          <a:p>
            <a:endParaRPr lang="ar-SA"/>
          </a:p>
        </p:txBody>
      </p:sp>
      <p:sp>
        <p:nvSpPr>
          <p:cNvPr id="48" name="Freeform: Shape 47">
            <a:extLst>
              <a:ext uri="{FF2B5EF4-FFF2-40B4-BE49-F238E27FC236}">
                <a16:creationId xmlns:a16="http://schemas.microsoft.com/office/drawing/2014/main" id="{AA171570-02A0-467E-A37A-9E37F3E6B83F}"/>
              </a:ext>
            </a:extLst>
          </p:cNvPr>
          <p:cNvSpPr/>
          <p:nvPr/>
        </p:nvSpPr>
        <p:spPr>
          <a:xfrm>
            <a:off x="2282645" y="3394759"/>
            <a:ext cx="381514" cy="557203"/>
          </a:xfrm>
          <a:custGeom>
            <a:avLst/>
            <a:gdLst>
              <a:gd name="connsiteX0" fmla="*/ 157487 w 381514"/>
              <a:gd name="connsiteY0" fmla="*/ 14 h 557203"/>
              <a:gd name="connsiteX1" fmla="*/ 4810 w 381514"/>
              <a:gd name="connsiteY1" fmla="*/ 83909 h 557203"/>
              <a:gd name="connsiteX2" fmla="*/ 110078 w 381514"/>
              <a:gd name="connsiteY2" fmla="*/ 548979 h 557203"/>
              <a:gd name="connsiteX3" fmla="*/ 373766 w 381514"/>
              <a:gd name="connsiteY3" fmla="*/ 528829 h 557203"/>
              <a:gd name="connsiteX4" fmla="*/ 376169 w 381514"/>
              <a:gd name="connsiteY4" fmla="*/ 290674 h 557203"/>
              <a:gd name="connsiteX5" fmla="*/ 300594 w 381514"/>
              <a:gd name="connsiteY5" fmla="*/ 23978 h 557203"/>
              <a:gd name="connsiteX6" fmla="*/ 217706 w 381514"/>
              <a:gd name="connsiteY6" fmla="*/ 0 h 55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514" h="557203">
                <a:moveTo>
                  <a:pt x="157487" y="14"/>
                </a:moveTo>
                <a:cubicBezTo>
                  <a:pt x="157487" y="14"/>
                  <a:pt x="33711" y="69200"/>
                  <a:pt x="4810" y="83909"/>
                </a:cubicBezTo>
                <a:cubicBezTo>
                  <a:pt x="-24090" y="98618"/>
                  <a:pt x="85668" y="530485"/>
                  <a:pt x="110078" y="548979"/>
                </a:cubicBezTo>
                <a:cubicBezTo>
                  <a:pt x="134488" y="567474"/>
                  <a:pt x="349313" y="552174"/>
                  <a:pt x="373766" y="528829"/>
                </a:cubicBezTo>
                <a:cubicBezTo>
                  <a:pt x="398219" y="505485"/>
                  <a:pt x="355055" y="433953"/>
                  <a:pt x="376169" y="290674"/>
                </a:cubicBezTo>
                <a:cubicBezTo>
                  <a:pt x="397283" y="147395"/>
                  <a:pt x="311604" y="23690"/>
                  <a:pt x="300594" y="23978"/>
                </a:cubicBezTo>
                <a:cubicBezTo>
                  <a:pt x="289583" y="24266"/>
                  <a:pt x="217706" y="0"/>
                  <a:pt x="217706" y="0"/>
                </a:cubicBezTo>
                <a:close/>
              </a:path>
            </a:pathLst>
          </a:custGeom>
          <a:solidFill>
            <a:schemeClr val="accent3"/>
          </a:solidFill>
          <a:ln w="1438" cap="flat">
            <a:noFill/>
            <a:prstDash val="solid"/>
            <a:miter/>
          </a:ln>
        </p:spPr>
        <p:txBody>
          <a:bodyPr rtlCol="1" anchor="ctr"/>
          <a:lstStyle/>
          <a:p>
            <a:endParaRPr lang="ar-SA"/>
          </a:p>
        </p:txBody>
      </p:sp>
      <p:sp>
        <p:nvSpPr>
          <p:cNvPr id="49" name="Freeform: Shape 48">
            <a:extLst>
              <a:ext uri="{FF2B5EF4-FFF2-40B4-BE49-F238E27FC236}">
                <a16:creationId xmlns:a16="http://schemas.microsoft.com/office/drawing/2014/main" id="{5917B898-4266-4230-9325-757DB67283A7}"/>
              </a:ext>
            </a:extLst>
          </p:cNvPr>
          <p:cNvSpPr/>
          <p:nvPr/>
        </p:nvSpPr>
        <p:spPr>
          <a:xfrm>
            <a:off x="2283070" y="3485001"/>
            <a:ext cx="394958" cy="472597"/>
          </a:xfrm>
          <a:custGeom>
            <a:avLst/>
            <a:gdLst>
              <a:gd name="connsiteX0" fmla="*/ 109653 w 394958"/>
              <a:gd name="connsiteY0" fmla="*/ 458737 h 472597"/>
              <a:gd name="connsiteX1" fmla="*/ 353220 w 394958"/>
              <a:gd name="connsiteY1" fmla="*/ 457298 h 472597"/>
              <a:gd name="connsiteX2" fmla="*/ 394958 w 394958"/>
              <a:gd name="connsiteY2" fmla="*/ 429074 h 472597"/>
              <a:gd name="connsiteX3" fmla="*/ 342972 w 394958"/>
              <a:gd name="connsiteY3" fmla="*/ 428440 h 472597"/>
              <a:gd name="connsiteX4" fmla="*/ 274348 w 394958"/>
              <a:gd name="connsiteY4" fmla="*/ 363443 h 472597"/>
              <a:gd name="connsiteX5" fmla="*/ 195447 w 394958"/>
              <a:gd name="connsiteY5" fmla="*/ 331592 h 472597"/>
              <a:gd name="connsiteX6" fmla="*/ 162100 w 394958"/>
              <a:gd name="connsiteY6" fmla="*/ 207816 h 472597"/>
              <a:gd name="connsiteX7" fmla="*/ 9437 w 394958"/>
              <a:gd name="connsiteY7" fmla="*/ 0 h 472597"/>
              <a:gd name="connsiteX8" fmla="*/ 384 w 394958"/>
              <a:gd name="connsiteY8" fmla="*/ 4059 h 472597"/>
              <a:gd name="connsiteX9" fmla="*/ 109653 w 394958"/>
              <a:gd name="connsiteY9" fmla="*/ 458737 h 4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958" h="472597">
                <a:moveTo>
                  <a:pt x="109653" y="458737"/>
                </a:moveTo>
                <a:cubicBezTo>
                  <a:pt x="134120" y="477246"/>
                  <a:pt x="287776" y="477663"/>
                  <a:pt x="353220" y="457298"/>
                </a:cubicBezTo>
                <a:cubicBezTo>
                  <a:pt x="360603" y="455009"/>
                  <a:pt x="394138" y="441639"/>
                  <a:pt x="394958" y="429074"/>
                </a:cubicBezTo>
                <a:cubicBezTo>
                  <a:pt x="387057" y="427635"/>
                  <a:pt x="355695" y="431362"/>
                  <a:pt x="342972" y="428440"/>
                </a:cubicBezTo>
                <a:cubicBezTo>
                  <a:pt x="298715" y="418265"/>
                  <a:pt x="274348" y="363443"/>
                  <a:pt x="274348" y="363443"/>
                </a:cubicBezTo>
                <a:cubicBezTo>
                  <a:pt x="274348" y="363443"/>
                  <a:pt x="249967" y="354678"/>
                  <a:pt x="195447" y="331592"/>
                </a:cubicBezTo>
                <a:cubicBezTo>
                  <a:pt x="140928" y="308507"/>
                  <a:pt x="163380" y="238587"/>
                  <a:pt x="162100" y="207816"/>
                </a:cubicBezTo>
                <a:cubicBezTo>
                  <a:pt x="160819" y="177044"/>
                  <a:pt x="108213" y="76324"/>
                  <a:pt x="9437" y="0"/>
                </a:cubicBezTo>
                <a:lnTo>
                  <a:pt x="384" y="4059"/>
                </a:lnTo>
                <a:cubicBezTo>
                  <a:pt x="-6726" y="74252"/>
                  <a:pt x="87071" y="441624"/>
                  <a:pt x="109653" y="458737"/>
                </a:cubicBezTo>
                <a:close/>
              </a:path>
            </a:pathLst>
          </a:custGeom>
          <a:solidFill>
            <a:schemeClr val="accent3">
              <a:lumMod val="75000"/>
            </a:schemeClr>
          </a:solidFill>
          <a:ln w="1438" cap="flat">
            <a:noFill/>
            <a:prstDash val="solid"/>
            <a:miter/>
          </a:ln>
        </p:spPr>
        <p:txBody>
          <a:bodyPr rtlCol="1" anchor="ctr"/>
          <a:lstStyle/>
          <a:p>
            <a:endParaRPr lang="ar-SA"/>
          </a:p>
        </p:txBody>
      </p:sp>
      <p:sp>
        <p:nvSpPr>
          <p:cNvPr id="50" name="Freeform: Shape 49">
            <a:extLst>
              <a:ext uri="{FF2B5EF4-FFF2-40B4-BE49-F238E27FC236}">
                <a16:creationId xmlns:a16="http://schemas.microsoft.com/office/drawing/2014/main" id="{C10122C7-16D9-4729-80CF-B02E35712509}"/>
              </a:ext>
            </a:extLst>
          </p:cNvPr>
          <p:cNvSpPr/>
          <p:nvPr/>
        </p:nvSpPr>
        <p:spPr>
          <a:xfrm>
            <a:off x="2809462" y="3604921"/>
            <a:ext cx="453140" cy="288961"/>
          </a:xfrm>
          <a:custGeom>
            <a:avLst/>
            <a:gdLst>
              <a:gd name="connsiteX0" fmla="*/ 433910 w 453140"/>
              <a:gd name="connsiteY0" fmla="*/ 0 h 288961"/>
              <a:gd name="connsiteX1" fmla="*/ 135780 w 453140"/>
              <a:gd name="connsiteY1" fmla="*/ 0 h 288961"/>
              <a:gd name="connsiteX2" fmla="*/ 0 w 453140"/>
              <a:gd name="connsiteY2" fmla="*/ 288961 h 288961"/>
              <a:gd name="connsiteX3" fmla="*/ 328397 w 453140"/>
              <a:gd name="connsiteY3" fmla="*/ 288961 h 288961"/>
              <a:gd name="connsiteX4" fmla="*/ 451310 w 453140"/>
              <a:gd name="connsiteY4" fmla="*/ 27389 h 288961"/>
              <a:gd name="connsiteX5" fmla="*/ 442097 w 453140"/>
              <a:gd name="connsiteY5" fmla="*/ 1826 h 288961"/>
              <a:gd name="connsiteX6" fmla="*/ 433910 w 453140"/>
              <a:gd name="connsiteY6" fmla="*/ 0 h 28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40" h="288961">
                <a:moveTo>
                  <a:pt x="433910" y="0"/>
                </a:moveTo>
                <a:lnTo>
                  <a:pt x="135780" y="0"/>
                </a:lnTo>
                <a:lnTo>
                  <a:pt x="0" y="288961"/>
                </a:lnTo>
                <a:lnTo>
                  <a:pt x="328397" y="288961"/>
                </a:lnTo>
                <a:lnTo>
                  <a:pt x="451310" y="27389"/>
                </a:lnTo>
                <a:cubicBezTo>
                  <a:pt x="455825" y="17786"/>
                  <a:pt x="451700" y="6341"/>
                  <a:pt x="442097" y="1826"/>
                </a:cubicBezTo>
                <a:cubicBezTo>
                  <a:pt x="439536" y="622"/>
                  <a:pt x="436740" y="-2"/>
                  <a:pt x="433910" y="0"/>
                </a:cubicBezTo>
                <a:close/>
              </a:path>
            </a:pathLst>
          </a:custGeom>
          <a:solidFill>
            <a:srgbClr val="75A1DE"/>
          </a:solidFill>
          <a:ln w="1438" cap="flat">
            <a:noFill/>
            <a:prstDash val="solid"/>
            <a:miter/>
          </a:ln>
        </p:spPr>
        <p:txBody>
          <a:bodyPr rtlCol="1" anchor="ctr"/>
          <a:lstStyle/>
          <a:p>
            <a:endParaRPr lang="ar-SA"/>
          </a:p>
        </p:txBody>
      </p:sp>
      <p:sp>
        <p:nvSpPr>
          <p:cNvPr id="51" name="Freeform: Shape 50">
            <a:extLst>
              <a:ext uri="{FF2B5EF4-FFF2-40B4-BE49-F238E27FC236}">
                <a16:creationId xmlns:a16="http://schemas.microsoft.com/office/drawing/2014/main" id="{0362F601-4E53-48F5-AEE5-222508307D4A}"/>
              </a:ext>
            </a:extLst>
          </p:cNvPr>
          <p:cNvSpPr/>
          <p:nvPr/>
        </p:nvSpPr>
        <p:spPr>
          <a:xfrm>
            <a:off x="2627669" y="3603507"/>
            <a:ext cx="337821" cy="294477"/>
          </a:xfrm>
          <a:custGeom>
            <a:avLst/>
            <a:gdLst>
              <a:gd name="connsiteX0" fmla="*/ 199554 w 337821"/>
              <a:gd name="connsiteY0" fmla="*/ 294477 h 294477"/>
              <a:gd name="connsiteX1" fmla="*/ 20150 w 337821"/>
              <a:gd name="connsiteY1" fmla="*/ 294477 h 294477"/>
              <a:gd name="connsiteX2" fmla="*/ 0 w 337821"/>
              <a:gd name="connsiteY2" fmla="*/ 274327 h 294477"/>
              <a:gd name="connsiteX3" fmla="*/ 20150 w 337821"/>
              <a:gd name="connsiteY3" fmla="*/ 254178 h 294477"/>
              <a:gd name="connsiteX4" fmla="*/ 186701 w 337821"/>
              <a:gd name="connsiteY4" fmla="*/ 254178 h 294477"/>
              <a:gd name="connsiteX5" fmla="*/ 299295 w 337821"/>
              <a:gd name="connsiteY5" fmla="*/ 11877 h 294477"/>
              <a:gd name="connsiteX6" fmla="*/ 325944 w 337821"/>
              <a:gd name="connsiteY6" fmla="*/ 1784 h 294477"/>
              <a:gd name="connsiteX7" fmla="*/ 336038 w 337821"/>
              <a:gd name="connsiteY7" fmla="*/ 28432 h 294477"/>
              <a:gd name="connsiteX8" fmla="*/ 335838 w 337821"/>
              <a:gd name="connsiteY8" fmla="*/ 28861 h 294477"/>
              <a:gd name="connsiteX9" fmla="*/ 217818 w 337821"/>
              <a:gd name="connsiteY9" fmla="*/ 282862 h 294477"/>
              <a:gd name="connsiteX10" fmla="*/ 199554 w 337821"/>
              <a:gd name="connsiteY10" fmla="*/ 294477 h 29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821" h="294477">
                <a:moveTo>
                  <a:pt x="199554" y="294477"/>
                </a:moveTo>
                <a:lnTo>
                  <a:pt x="20150" y="294477"/>
                </a:lnTo>
                <a:cubicBezTo>
                  <a:pt x="9021" y="294477"/>
                  <a:pt x="0" y="285456"/>
                  <a:pt x="0" y="274327"/>
                </a:cubicBezTo>
                <a:cubicBezTo>
                  <a:pt x="0" y="263199"/>
                  <a:pt x="9021" y="254178"/>
                  <a:pt x="20150" y="254178"/>
                </a:cubicBezTo>
                <a:lnTo>
                  <a:pt x="186701" y="254178"/>
                </a:lnTo>
                <a:lnTo>
                  <a:pt x="299295" y="11877"/>
                </a:lnTo>
                <a:cubicBezTo>
                  <a:pt x="303867" y="1731"/>
                  <a:pt x="315798" y="-2788"/>
                  <a:pt x="325944" y="1784"/>
                </a:cubicBezTo>
                <a:cubicBezTo>
                  <a:pt x="336090" y="6355"/>
                  <a:pt x="340609" y="18286"/>
                  <a:pt x="336038" y="28432"/>
                </a:cubicBezTo>
                <a:cubicBezTo>
                  <a:pt x="335973" y="28576"/>
                  <a:pt x="335906" y="28718"/>
                  <a:pt x="335838" y="28861"/>
                </a:cubicBezTo>
                <a:lnTo>
                  <a:pt x="217818" y="282862"/>
                </a:lnTo>
                <a:cubicBezTo>
                  <a:pt x="214503" y="289953"/>
                  <a:pt x="207381" y="294482"/>
                  <a:pt x="199554" y="294477"/>
                </a:cubicBezTo>
                <a:close/>
              </a:path>
            </a:pathLst>
          </a:custGeom>
          <a:solidFill>
            <a:srgbClr val="3E6BAB"/>
          </a:solidFill>
          <a:ln w="1438" cap="flat">
            <a:noFill/>
            <a:prstDash val="solid"/>
            <a:miter/>
          </a:ln>
        </p:spPr>
        <p:txBody>
          <a:bodyPr rtlCol="1" anchor="ctr"/>
          <a:lstStyle/>
          <a:p>
            <a:endParaRPr lang="ar-SA"/>
          </a:p>
        </p:txBody>
      </p:sp>
      <p:sp>
        <p:nvSpPr>
          <p:cNvPr id="52" name="Freeform: Shape 51">
            <a:extLst>
              <a:ext uri="{FF2B5EF4-FFF2-40B4-BE49-F238E27FC236}">
                <a16:creationId xmlns:a16="http://schemas.microsoft.com/office/drawing/2014/main" id="{8C2401E1-52E7-4A19-B5B6-A8C6BF2EA87E}"/>
              </a:ext>
            </a:extLst>
          </p:cNvPr>
          <p:cNvSpPr/>
          <p:nvPr/>
        </p:nvSpPr>
        <p:spPr>
          <a:xfrm>
            <a:off x="2494420" y="3836254"/>
            <a:ext cx="195838" cy="57753"/>
          </a:xfrm>
          <a:custGeom>
            <a:avLst/>
            <a:gdLst>
              <a:gd name="connsiteX0" fmla="*/ 21706 w 195838"/>
              <a:gd name="connsiteY0" fmla="*/ 0 h 57753"/>
              <a:gd name="connsiteX1" fmla="*/ 161084 w 195838"/>
              <a:gd name="connsiteY1" fmla="*/ 39249 h 57753"/>
              <a:gd name="connsiteX2" fmla="*/ 167734 w 195838"/>
              <a:gd name="connsiteY2" fmla="*/ 57628 h 57753"/>
              <a:gd name="connsiteX3" fmla="*/ 11458 w 195838"/>
              <a:gd name="connsiteY3" fmla="*/ 52173 h 57753"/>
              <a:gd name="connsiteX4" fmla="*/ 21706 w 195838"/>
              <a:gd name="connsiteY4" fmla="*/ 0 h 57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838" h="57753">
                <a:moveTo>
                  <a:pt x="21706" y="0"/>
                </a:moveTo>
                <a:cubicBezTo>
                  <a:pt x="99527" y="14537"/>
                  <a:pt x="118669" y="32412"/>
                  <a:pt x="161084" y="39249"/>
                </a:cubicBezTo>
                <a:cubicBezTo>
                  <a:pt x="209170" y="46992"/>
                  <a:pt x="203456" y="57628"/>
                  <a:pt x="167734" y="57628"/>
                </a:cubicBezTo>
                <a:cubicBezTo>
                  <a:pt x="132011" y="57628"/>
                  <a:pt x="42258" y="59068"/>
                  <a:pt x="11458" y="52173"/>
                </a:cubicBezTo>
                <a:cubicBezTo>
                  <a:pt x="-19342" y="45279"/>
                  <a:pt x="21706" y="0"/>
                  <a:pt x="21706" y="0"/>
                </a:cubicBezTo>
                <a:close/>
              </a:path>
            </a:pathLst>
          </a:custGeom>
          <a:solidFill>
            <a:srgbClr val="F09959"/>
          </a:solidFill>
          <a:ln w="1438" cap="flat">
            <a:noFill/>
            <a:prstDash val="solid"/>
            <a:miter/>
          </a:ln>
        </p:spPr>
        <p:txBody>
          <a:bodyPr rtlCol="1" anchor="ctr"/>
          <a:lstStyle/>
          <a:p>
            <a:endParaRPr lang="ar-SA"/>
          </a:p>
        </p:txBody>
      </p:sp>
      <p:sp>
        <p:nvSpPr>
          <p:cNvPr id="53" name="Freeform: Shape 52">
            <a:extLst>
              <a:ext uri="{FF2B5EF4-FFF2-40B4-BE49-F238E27FC236}">
                <a16:creationId xmlns:a16="http://schemas.microsoft.com/office/drawing/2014/main" id="{E2BE81FD-2645-46B8-B049-B28ACAB45754}"/>
              </a:ext>
            </a:extLst>
          </p:cNvPr>
          <p:cNvSpPr/>
          <p:nvPr/>
        </p:nvSpPr>
        <p:spPr>
          <a:xfrm>
            <a:off x="2145624" y="3479271"/>
            <a:ext cx="380576" cy="421513"/>
          </a:xfrm>
          <a:custGeom>
            <a:avLst/>
            <a:gdLst>
              <a:gd name="connsiteX0" fmla="*/ 132160 w 380576"/>
              <a:gd name="connsiteY0" fmla="*/ 7500 h 421513"/>
              <a:gd name="connsiteX1" fmla="*/ 1431 w 380576"/>
              <a:gd name="connsiteY1" fmla="*/ 414611 h 421513"/>
              <a:gd name="connsiteX2" fmla="*/ 370862 w 380576"/>
              <a:gd name="connsiteY2" fmla="*/ 416928 h 421513"/>
              <a:gd name="connsiteX3" fmla="*/ 378562 w 380576"/>
              <a:gd name="connsiteY3" fmla="*/ 355371 h 421513"/>
              <a:gd name="connsiteX4" fmla="*/ 183844 w 380576"/>
              <a:gd name="connsiteY4" fmla="*/ 315374 h 421513"/>
              <a:gd name="connsiteX5" fmla="*/ 218861 w 380576"/>
              <a:gd name="connsiteY5" fmla="*/ 169216 h 421513"/>
              <a:gd name="connsiteX6" fmla="*/ 132160 w 380576"/>
              <a:gd name="connsiteY6" fmla="*/ 7500 h 4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576" h="421513">
                <a:moveTo>
                  <a:pt x="132160" y="7500"/>
                </a:moveTo>
                <a:cubicBezTo>
                  <a:pt x="72517" y="198217"/>
                  <a:pt x="-12040" y="414611"/>
                  <a:pt x="1431" y="414611"/>
                </a:cubicBezTo>
                <a:cubicBezTo>
                  <a:pt x="14903" y="414611"/>
                  <a:pt x="357390" y="428457"/>
                  <a:pt x="370862" y="416928"/>
                </a:cubicBezTo>
                <a:cubicBezTo>
                  <a:pt x="384333" y="405399"/>
                  <a:pt x="380476" y="361142"/>
                  <a:pt x="378562" y="355371"/>
                </a:cubicBezTo>
                <a:cubicBezTo>
                  <a:pt x="376648" y="349599"/>
                  <a:pt x="183844" y="315374"/>
                  <a:pt x="183844" y="315374"/>
                </a:cubicBezTo>
                <a:cubicBezTo>
                  <a:pt x="183844" y="315374"/>
                  <a:pt x="209232" y="265906"/>
                  <a:pt x="218861" y="169216"/>
                </a:cubicBezTo>
                <a:cubicBezTo>
                  <a:pt x="228490" y="72526"/>
                  <a:pt x="143415" y="-28654"/>
                  <a:pt x="132160" y="7500"/>
                </a:cubicBezTo>
                <a:close/>
              </a:path>
            </a:pathLst>
          </a:custGeom>
          <a:solidFill>
            <a:schemeClr val="accent3"/>
          </a:solidFill>
          <a:ln w="1438" cap="flat">
            <a:noFill/>
            <a:prstDash val="solid"/>
            <a:miter/>
          </a:ln>
        </p:spPr>
        <p:txBody>
          <a:bodyPr rtlCol="1" anchor="ctr"/>
          <a:lstStyle/>
          <a:p>
            <a:endParaRPr lang="ar-SA"/>
          </a:p>
        </p:txBody>
      </p:sp>
      <p:sp>
        <p:nvSpPr>
          <p:cNvPr id="54" name="Freeform: Shape 53">
            <a:extLst>
              <a:ext uri="{FF2B5EF4-FFF2-40B4-BE49-F238E27FC236}">
                <a16:creationId xmlns:a16="http://schemas.microsoft.com/office/drawing/2014/main" id="{DFCDE6C0-B720-4E91-A681-C36DA21028E5}"/>
              </a:ext>
            </a:extLst>
          </p:cNvPr>
          <p:cNvSpPr/>
          <p:nvPr/>
        </p:nvSpPr>
        <p:spPr>
          <a:xfrm>
            <a:off x="2437441" y="3229057"/>
            <a:ext cx="125820" cy="291761"/>
          </a:xfrm>
          <a:custGeom>
            <a:avLst/>
            <a:gdLst>
              <a:gd name="connsiteX0" fmla="*/ 48043 w 125820"/>
              <a:gd name="connsiteY0" fmla="*/ 0 h 291761"/>
              <a:gd name="connsiteX1" fmla="*/ 0 w 125820"/>
              <a:gd name="connsiteY1" fmla="*/ 175590 h 291761"/>
              <a:gd name="connsiteX2" fmla="*/ 103497 w 125820"/>
              <a:gd name="connsiteY2" fmla="*/ 291063 h 291761"/>
              <a:gd name="connsiteX3" fmla="*/ 91034 w 125820"/>
              <a:gd name="connsiteY3" fmla="*/ 175590 h 291761"/>
              <a:gd name="connsiteX4" fmla="*/ 125820 w 125820"/>
              <a:gd name="connsiteY4" fmla="*/ 34542 h 291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20" h="291761">
                <a:moveTo>
                  <a:pt x="48043" y="0"/>
                </a:moveTo>
                <a:lnTo>
                  <a:pt x="0" y="175590"/>
                </a:lnTo>
                <a:cubicBezTo>
                  <a:pt x="0" y="175590"/>
                  <a:pt x="81189" y="302246"/>
                  <a:pt x="103497" y="291063"/>
                </a:cubicBezTo>
                <a:cubicBezTo>
                  <a:pt x="125806" y="279880"/>
                  <a:pt x="91034" y="188054"/>
                  <a:pt x="91034" y="175590"/>
                </a:cubicBezTo>
                <a:cubicBezTo>
                  <a:pt x="91034" y="163126"/>
                  <a:pt x="125820" y="34542"/>
                  <a:pt x="125820" y="34542"/>
                </a:cubicBezTo>
                <a:close/>
              </a:path>
            </a:pathLst>
          </a:custGeom>
          <a:solidFill>
            <a:srgbClr val="F09959"/>
          </a:solidFill>
          <a:ln w="1438" cap="flat">
            <a:noFill/>
            <a:prstDash val="solid"/>
            <a:miter/>
          </a:ln>
        </p:spPr>
        <p:txBody>
          <a:bodyPr rtlCol="1" anchor="ctr"/>
          <a:lstStyle/>
          <a:p>
            <a:endParaRPr lang="ar-SA"/>
          </a:p>
        </p:txBody>
      </p:sp>
      <p:sp>
        <p:nvSpPr>
          <p:cNvPr id="55" name="Freeform: Shape 54">
            <a:extLst>
              <a:ext uri="{FF2B5EF4-FFF2-40B4-BE49-F238E27FC236}">
                <a16:creationId xmlns:a16="http://schemas.microsoft.com/office/drawing/2014/main" id="{43F90FA3-68B0-4D7C-8A99-8DF6301CB717}"/>
              </a:ext>
            </a:extLst>
          </p:cNvPr>
          <p:cNvSpPr/>
          <p:nvPr/>
        </p:nvSpPr>
        <p:spPr>
          <a:xfrm>
            <a:off x="2469709" y="3229042"/>
            <a:ext cx="93552" cy="184542"/>
          </a:xfrm>
          <a:custGeom>
            <a:avLst/>
            <a:gdLst>
              <a:gd name="connsiteX0" fmla="*/ 60420 w 93552"/>
              <a:gd name="connsiteY0" fmla="*/ 184543 h 184542"/>
              <a:gd name="connsiteX1" fmla="*/ 58765 w 93552"/>
              <a:gd name="connsiteY1" fmla="*/ 175590 h 184542"/>
              <a:gd name="connsiteX2" fmla="*/ 93552 w 93552"/>
              <a:gd name="connsiteY2" fmla="*/ 34542 h 184542"/>
              <a:gd name="connsiteX3" fmla="*/ 15832 w 93552"/>
              <a:gd name="connsiteY3" fmla="*/ 0 h 184542"/>
              <a:gd name="connsiteX4" fmla="*/ 0 w 93552"/>
              <a:gd name="connsiteY4" fmla="*/ 58103 h 184542"/>
              <a:gd name="connsiteX5" fmla="*/ 60420 w 93552"/>
              <a:gd name="connsiteY5" fmla="*/ 184543 h 1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52" h="184542">
                <a:moveTo>
                  <a:pt x="60420" y="184543"/>
                </a:moveTo>
                <a:cubicBezTo>
                  <a:pt x="59583" y="181619"/>
                  <a:pt x="59028" y="178621"/>
                  <a:pt x="58765" y="175590"/>
                </a:cubicBezTo>
                <a:cubicBezTo>
                  <a:pt x="58765" y="163126"/>
                  <a:pt x="93552" y="34542"/>
                  <a:pt x="93552" y="34542"/>
                </a:cubicBezTo>
                <a:lnTo>
                  <a:pt x="15832" y="0"/>
                </a:lnTo>
                <a:lnTo>
                  <a:pt x="0" y="58103"/>
                </a:lnTo>
                <a:cubicBezTo>
                  <a:pt x="13759" y="118135"/>
                  <a:pt x="38817" y="158118"/>
                  <a:pt x="60420" y="184543"/>
                </a:cubicBezTo>
                <a:close/>
              </a:path>
            </a:pathLst>
          </a:custGeom>
          <a:solidFill>
            <a:srgbClr val="E38540"/>
          </a:solidFill>
          <a:ln w="1438" cap="flat">
            <a:noFill/>
            <a:prstDash val="solid"/>
            <a:miter/>
          </a:ln>
        </p:spPr>
        <p:txBody>
          <a:bodyPr rtlCol="1" anchor="ctr"/>
          <a:lstStyle/>
          <a:p>
            <a:endParaRPr lang="ar-SA"/>
          </a:p>
        </p:txBody>
      </p:sp>
      <p:sp>
        <p:nvSpPr>
          <p:cNvPr id="56" name="Freeform: Shape 55">
            <a:extLst>
              <a:ext uri="{FF2B5EF4-FFF2-40B4-BE49-F238E27FC236}">
                <a16:creationId xmlns:a16="http://schemas.microsoft.com/office/drawing/2014/main" id="{36F0B4E7-31B0-426B-B1A7-03A9D4EAE64B}"/>
              </a:ext>
            </a:extLst>
          </p:cNvPr>
          <p:cNvSpPr/>
          <p:nvPr/>
        </p:nvSpPr>
        <p:spPr>
          <a:xfrm>
            <a:off x="2492355" y="3147935"/>
            <a:ext cx="176550" cy="218517"/>
          </a:xfrm>
          <a:custGeom>
            <a:avLst/>
            <a:gdLst>
              <a:gd name="connsiteX0" fmla="*/ 172907 w 176550"/>
              <a:gd name="connsiteY0" fmla="*/ 78229 h 218517"/>
              <a:gd name="connsiteX1" fmla="*/ 130823 w 176550"/>
              <a:gd name="connsiteY1" fmla="*/ 213952 h 218517"/>
              <a:gd name="connsiteX2" fmla="*/ 9176 w 176550"/>
              <a:gd name="connsiteY2" fmla="*/ 140549 h 218517"/>
              <a:gd name="connsiteX3" fmla="*/ 51275 w 176550"/>
              <a:gd name="connsiteY3" fmla="*/ 4827 h 218517"/>
              <a:gd name="connsiteX4" fmla="*/ 172907 w 176550"/>
              <a:gd name="connsiteY4" fmla="*/ 78229 h 218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50" h="218517">
                <a:moveTo>
                  <a:pt x="172907" y="78229"/>
                </a:moveTo>
                <a:cubicBezTo>
                  <a:pt x="182061" y="129136"/>
                  <a:pt x="176030" y="196753"/>
                  <a:pt x="130823" y="213952"/>
                </a:cubicBezTo>
                <a:cubicBezTo>
                  <a:pt x="85616" y="231151"/>
                  <a:pt x="31154" y="198249"/>
                  <a:pt x="9176" y="140549"/>
                </a:cubicBezTo>
                <a:cubicBezTo>
                  <a:pt x="-12801" y="82849"/>
                  <a:pt x="6053" y="22026"/>
                  <a:pt x="51275" y="4827"/>
                </a:cubicBezTo>
                <a:cubicBezTo>
                  <a:pt x="96497" y="-12373"/>
                  <a:pt x="161969" y="17391"/>
                  <a:pt x="172907" y="78229"/>
                </a:cubicBezTo>
                <a:close/>
              </a:path>
            </a:pathLst>
          </a:custGeom>
          <a:solidFill>
            <a:srgbClr val="F09959"/>
          </a:solidFill>
          <a:ln w="1438" cap="flat">
            <a:noFill/>
            <a:prstDash val="solid"/>
            <a:miter/>
          </a:ln>
        </p:spPr>
        <p:txBody>
          <a:bodyPr rtlCol="1" anchor="ctr"/>
          <a:lstStyle/>
          <a:p>
            <a:endParaRPr lang="ar-SA"/>
          </a:p>
        </p:txBody>
      </p:sp>
      <p:sp>
        <p:nvSpPr>
          <p:cNvPr id="57" name="Freeform: Shape 56">
            <a:extLst>
              <a:ext uri="{FF2B5EF4-FFF2-40B4-BE49-F238E27FC236}">
                <a16:creationId xmlns:a16="http://schemas.microsoft.com/office/drawing/2014/main" id="{ED858A28-651C-4BA7-8ADC-5EEAA82B2905}"/>
              </a:ext>
            </a:extLst>
          </p:cNvPr>
          <p:cNvSpPr/>
          <p:nvPr/>
        </p:nvSpPr>
        <p:spPr>
          <a:xfrm>
            <a:off x="2462086" y="3229932"/>
            <a:ext cx="52797" cy="66673"/>
          </a:xfrm>
          <a:custGeom>
            <a:avLst/>
            <a:gdLst>
              <a:gd name="connsiteX0" fmla="*/ 50168 w 52797"/>
              <a:gd name="connsiteY0" fmla="*/ 24874 h 66673"/>
              <a:gd name="connsiteX1" fmla="*/ 37877 w 52797"/>
              <a:gd name="connsiteY1" fmla="*/ 65562 h 66673"/>
              <a:gd name="connsiteX2" fmla="*/ 2629 w 52797"/>
              <a:gd name="connsiteY2" fmla="*/ 41799 h 66673"/>
              <a:gd name="connsiteX3" fmla="*/ 14921 w 52797"/>
              <a:gd name="connsiteY3" fmla="*/ 1111 h 66673"/>
              <a:gd name="connsiteX4" fmla="*/ 50168 w 52797"/>
              <a:gd name="connsiteY4" fmla="*/ 24874 h 6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7" h="66673">
                <a:moveTo>
                  <a:pt x="50168" y="24874"/>
                </a:moveTo>
                <a:cubicBezTo>
                  <a:pt x="56501" y="42677"/>
                  <a:pt x="51003" y="60855"/>
                  <a:pt x="37877" y="65562"/>
                </a:cubicBezTo>
                <a:cubicBezTo>
                  <a:pt x="24751" y="70268"/>
                  <a:pt x="8962" y="59603"/>
                  <a:pt x="2629" y="41799"/>
                </a:cubicBezTo>
                <a:cubicBezTo>
                  <a:pt x="-3704" y="23996"/>
                  <a:pt x="1795" y="5818"/>
                  <a:pt x="14921" y="1111"/>
                </a:cubicBezTo>
                <a:cubicBezTo>
                  <a:pt x="28047" y="-3595"/>
                  <a:pt x="43835" y="7084"/>
                  <a:pt x="50168" y="24874"/>
                </a:cubicBezTo>
                <a:close/>
              </a:path>
            </a:pathLst>
          </a:custGeom>
          <a:solidFill>
            <a:srgbClr val="F09959"/>
          </a:solidFill>
          <a:ln w="1438" cap="flat">
            <a:noFill/>
            <a:prstDash val="solid"/>
            <a:miter/>
          </a:ln>
        </p:spPr>
        <p:txBody>
          <a:bodyPr rtlCol="1" anchor="ctr"/>
          <a:lstStyle/>
          <a:p>
            <a:endParaRPr lang="ar-SA"/>
          </a:p>
        </p:txBody>
      </p:sp>
      <p:sp>
        <p:nvSpPr>
          <p:cNvPr id="58" name="Freeform: Shape 57">
            <a:extLst>
              <a:ext uri="{FF2B5EF4-FFF2-40B4-BE49-F238E27FC236}">
                <a16:creationId xmlns:a16="http://schemas.microsoft.com/office/drawing/2014/main" id="{B04EDF42-3988-44E8-8196-32B50E948F39}"/>
              </a:ext>
            </a:extLst>
          </p:cNvPr>
          <p:cNvSpPr/>
          <p:nvPr/>
        </p:nvSpPr>
        <p:spPr>
          <a:xfrm>
            <a:off x="2458872" y="3121924"/>
            <a:ext cx="206922" cy="144996"/>
          </a:xfrm>
          <a:custGeom>
            <a:avLst/>
            <a:gdLst>
              <a:gd name="connsiteX0" fmla="*/ 206922 w 206922"/>
              <a:gd name="connsiteY0" fmla="*/ 40265 h 144996"/>
              <a:gd name="connsiteX1" fmla="*/ 46372 w 206922"/>
              <a:gd name="connsiteY1" fmla="*/ 144352 h 144996"/>
              <a:gd name="connsiteX2" fmla="*/ 2964 w 206922"/>
              <a:gd name="connsiteY2" fmla="*/ 125642 h 144996"/>
              <a:gd name="connsiteX3" fmla="*/ 104936 w 206922"/>
              <a:gd name="connsiteY3" fmla="*/ 37 h 144996"/>
              <a:gd name="connsiteX4" fmla="*/ 206922 w 206922"/>
              <a:gd name="connsiteY4" fmla="*/ 40265 h 144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2" h="144996">
                <a:moveTo>
                  <a:pt x="206922" y="40265"/>
                </a:moveTo>
                <a:cubicBezTo>
                  <a:pt x="191522" y="159724"/>
                  <a:pt x="46372" y="144352"/>
                  <a:pt x="46372" y="144352"/>
                </a:cubicBezTo>
                <a:cubicBezTo>
                  <a:pt x="46372" y="144352"/>
                  <a:pt x="16436" y="105003"/>
                  <a:pt x="2964" y="125642"/>
                </a:cubicBezTo>
                <a:cubicBezTo>
                  <a:pt x="-10507" y="146281"/>
                  <a:pt x="21675" y="4513"/>
                  <a:pt x="104936" y="37"/>
                </a:cubicBezTo>
                <a:cubicBezTo>
                  <a:pt x="132311" y="-1417"/>
                  <a:pt x="206922" y="40265"/>
                  <a:pt x="206922" y="40265"/>
                </a:cubicBezTo>
                <a:close/>
              </a:path>
            </a:pathLst>
          </a:custGeom>
          <a:solidFill>
            <a:srgbClr val="303C60"/>
          </a:solidFill>
          <a:ln w="1438" cap="flat">
            <a:noFill/>
            <a:prstDash val="solid"/>
            <a:miter/>
          </a:ln>
        </p:spPr>
        <p:txBody>
          <a:bodyPr rtlCol="1" anchor="ctr"/>
          <a:lstStyle/>
          <a:p>
            <a:endParaRPr lang="ar-SA"/>
          </a:p>
        </p:txBody>
      </p:sp>
      <p:sp>
        <p:nvSpPr>
          <p:cNvPr id="59" name="Freeform: Shape 58">
            <a:extLst>
              <a:ext uri="{FF2B5EF4-FFF2-40B4-BE49-F238E27FC236}">
                <a16:creationId xmlns:a16="http://schemas.microsoft.com/office/drawing/2014/main" id="{F50B96E6-F054-465A-ABA5-28AD84C2F84B}"/>
              </a:ext>
            </a:extLst>
          </p:cNvPr>
          <p:cNvSpPr/>
          <p:nvPr/>
        </p:nvSpPr>
        <p:spPr>
          <a:xfrm>
            <a:off x="2361030" y="3037922"/>
            <a:ext cx="157225" cy="147524"/>
          </a:xfrm>
          <a:custGeom>
            <a:avLst/>
            <a:gdLst>
              <a:gd name="connsiteX0" fmla="*/ 157225 w 157225"/>
              <a:gd name="connsiteY0" fmla="*/ 73762 h 147524"/>
              <a:gd name="connsiteX1" fmla="*/ 78613 w 157225"/>
              <a:gd name="connsiteY1" fmla="*/ 147525 h 147524"/>
              <a:gd name="connsiteX2" fmla="*/ 0 w 157225"/>
              <a:gd name="connsiteY2" fmla="*/ 73762 h 147524"/>
              <a:gd name="connsiteX3" fmla="*/ 78613 w 157225"/>
              <a:gd name="connsiteY3" fmla="*/ 0 h 147524"/>
              <a:gd name="connsiteX4" fmla="*/ 157225 w 157225"/>
              <a:gd name="connsiteY4" fmla="*/ 73762 h 14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25" h="147524">
                <a:moveTo>
                  <a:pt x="157225" y="73762"/>
                </a:moveTo>
                <a:cubicBezTo>
                  <a:pt x="157225" y="114500"/>
                  <a:pt x="122029" y="147525"/>
                  <a:pt x="78613" y="147525"/>
                </a:cubicBezTo>
                <a:cubicBezTo>
                  <a:pt x="35196" y="147525"/>
                  <a:pt x="0" y="114500"/>
                  <a:pt x="0" y="73762"/>
                </a:cubicBezTo>
                <a:cubicBezTo>
                  <a:pt x="0" y="33025"/>
                  <a:pt x="35196" y="0"/>
                  <a:pt x="78613" y="0"/>
                </a:cubicBezTo>
                <a:cubicBezTo>
                  <a:pt x="122029" y="0"/>
                  <a:pt x="157225" y="33025"/>
                  <a:pt x="157225" y="73762"/>
                </a:cubicBezTo>
                <a:close/>
              </a:path>
            </a:pathLst>
          </a:custGeom>
          <a:solidFill>
            <a:srgbClr val="303C60"/>
          </a:solidFill>
          <a:ln w="1438" cap="flat">
            <a:noFill/>
            <a:prstDash val="solid"/>
            <a:miter/>
          </a:ln>
        </p:spPr>
        <p:txBody>
          <a:bodyPr rtlCol="1" anchor="ctr"/>
          <a:lstStyle/>
          <a:p>
            <a:endParaRPr lang="ar-SA"/>
          </a:p>
        </p:txBody>
      </p:sp>
      <p:sp>
        <p:nvSpPr>
          <p:cNvPr id="60" name="Freeform: Shape 59">
            <a:extLst>
              <a:ext uri="{FF2B5EF4-FFF2-40B4-BE49-F238E27FC236}">
                <a16:creationId xmlns:a16="http://schemas.microsoft.com/office/drawing/2014/main" id="{289102A6-8509-4BBC-8F24-3A0601AB0A19}"/>
              </a:ext>
            </a:extLst>
          </p:cNvPr>
          <p:cNvSpPr/>
          <p:nvPr/>
        </p:nvSpPr>
        <p:spPr>
          <a:xfrm>
            <a:off x="2283037" y="4224136"/>
            <a:ext cx="134067" cy="537853"/>
          </a:xfrm>
          <a:custGeom>
            <a:avLst/>
            <a:gdLst>
              <a:gd name="connsiteX0" fmla="*/ 0 w 134067"/>
              <a:gd name="connsiteY0" fmla="*/ 537854 h 537853"/>
              <a:gd name="connsiteX1" fmla="*/ 17991 w 134067"/>
              <a:gd name="connsiteY1" fmla="*/ 537854 h 537853"/>
              <a:gd name="connsiteX2" fmla="*/ 134068 w 134067"/>
              <a:gd name="connsiteY2" fmla="*/ 0 h 537853"/>
              <a:gd name="connsiteX3" fmla="*/ 94516 w 134067"/>
              <a:gd name="connsiteY3" fmla="*/ 0 h 537853"/>
              <a:gd name="connsiteX4" fmla="*/ 0 w 134067"/>
              <a:gd name="connsiteY4" fmla="*/ 537854 h 53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7" h="537853">
                <a:moveTo>
                  <a:pt x="0" y="537854"/>
                </a:moveTo>
                <a:lnTo>
                  <a:pt x="17991" y="537854"/>
                </a:lnTo>
                <a:lnTo>
                  <a:pt x="134068" y="0"/>
                </a:lnTo>
                <a:lnTo>
                  <a:pt x="94516" y="0"/>
                </a:lnTo>
                <a:lnTo>
                  <a:pt x="0" y="537854"/>
                </a:lnTo>
                <a:close/>
              </a:path>
            </a:pathLst>
          </a:custGeom>
          <a:solidFill>
            <a:srgbClr val="2E5B9A"/>
          </a:solidFill>
          <a:ln w="1438" cap="flat">
            <a:noFill/>
            <a:prstDash val="solid"/>
            <a:miter/>
          </a:ln>
        </p:spPr>
        <p:txBody>
          <a:bodyPr rtlCol="1" anchor="ctr"/>
          <a:lstStyle/>
          <a:p>
            <a:endParaRPr lang="ar-SA"/>
          </a:p>
        </p:txBody>
      </p:sp>
      <p:sp>
        <p:nvSpPr>
          <p:cNvPr id="61" name="Freeform: Shape 60">
            <a:extLst>
              <a:ext uri="{FF2B5EF4-FFF2-40B4-BE49-F238E27FC236}">
                <a16:creationId xmlns:a16="http://schemas.microsoft.com/office/drawing/2014/main" id="{FECC4A02-6204-4558-9E3E-716402C72F37}"/>
              </a:ext>
            </a:extLst>
          </p:cNvPr>
          <p:cNvSpPr/>
          <p:nvPr/>
        </p:nvSpPr>
        <p:spPr>
          <a:xfrm>
            <a:off x="2688895" y="4205123"/>
            <a:ext cx="153080" cy="556866"/>
          </a:xfrm>
          <a:custGeom>
            <a:avLst/>
            <a:gdLst>
              <a:gd name="connsiteX0" fmla="*/ 153080 w 153080"/>
              <a:gd name="connsiteY0" fmla="*/ 556866 h 556866"/>
              <a:gd name="connsiteX1" fmla="*/ 135104 w 153080"/>
              <a:gd name="connsiteY1" fmla="*/ 556866 h 556866"/>
              <a:gd name="connsiteX2" fmla="*/ 0 w 153080"/>
              <a:gd name="connsiteY2" fmla="*/ 0 h 556866"/>
              <a:gd name="connsiteX3" fmla="*/ 39551 w 153080"/>
              <a:gd name="connsiteY3" fmla="*/ 0 h 556866"/>
              <a:gd name="connsiteX4" fmla="*/ 153080 w 153080"/>
              <a:gd name="connsiteY4" fmla="*/ 556866 h 5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80" h="556866">
                <a:moveTo>
                  <a:pt x="153080" y="556866"/>
                </a:moveTo>
                <a:lnTo>
                  <a:pt x="135104" y="556866"/>
                </a:lnTo>
                <a:lnTo>
                  <a:pt x="0" y="0"/>
                </a:lnTo>
                <a:lnTo>
                  <a:pt x="39551" y="0"/>
                </a:lnTo>
                <a:lnTo>
                  <a:pt x="153080" y="556866"/>
                </a:lnTo>
                <a:close/>
              </a:path>
            </a:pathLst>
          </a:custGeom>
          <a:solidFill>
            <a:srgbClr val="2E5B9A"/>
          </a:solidFill>
          <a:ln w="1438" cap="flat">
            <a:noFill/>
            <a:prstDash val="solid"/>
            <a:miter/>
          </a:ln>
        </p:spPr>
        <p:txBody>
          <a:bodyPr rtlCol="1" anchor="ctr"/>
          <a:lstStyle/>
          <a:p>
            <a:endParaRPr lang="ar-SA"/>
          </a:p>
        </p:txBody>
      </p:sp>
      <p:sp>
        <p:nvSpPr>
          <p:cNvPr id="62" name="Freeform: Shape 61">
            <a:extLst>
              <a:ext uri="{FF2B5EF4-FFF2-40B4-BE49-F238E27FC236}">
                <a16:creationId xmlns:a16="http://schemas.microsoft.com/office/drawing/2014/main" id="{36845090-E749-4CF8-9DB8-809237D66DB2}"/>
              </a:ext>
            </a:extLst>
          </p:cNvPr>
          <p:cNvSpPr/>
          <p:nvPr/>
        </p:nvSpPr>
        <p:spPr>
          <a:xfrm>
            <a:off x="2293174" y="3898906"/>
            <a:ext cx="499136" cy="345437"/>
          </a:xfrm>
          <a:custGeom>
            <a:avLst/>
            <a:gdLst>
              <a:gd name="connsiteX0" fmla="*/ 194987 w 499136"/>
              <a:gd name="connsiteY0" fmla="*/ 345437 h 345437"/>
              <a:gd name="connsiteX1" fmla="*/ 48182 w 499136"/>
              <a:gd name="connsiteY1" fmla="*/ 304145 h 345437"/>
              <a:gd name="connsiteX2" fmla="*/ 4514 w 499136"/>
              <a:gd name="connsiteY2" fmla="*/ 143551 h 345437"/>
              <a:gd name="connsiteX3" fmla="*/ 82 w 499136"/>
              <a:gd name="connsiteY3" fmla="*/ 21948 h 345437"/>
              <a:gd name="connsiteX4" fmla="*/ 18354 w 499136"/>
              <a:gd name="connsiteY4" fmla="*/ 81 h 345437"/>
              <a:gd name="connsiteX5" fmla="*/ 40165 w 499136"/>
              <a:gd name="connsiteY5" fmla="*/ 17817 h 345437"/>
              <a:gd name="connsiteX6" fmla="*/ 44814 w 499136"/>
              <a:gd name="connsiteY6" fmla="*/ 143494 h 345437"/>
              <a:gd name="connsiteX7" fmla="*/ 76305 w 499136"/>
              <a:gd name="connsiteY7" fmla="*/ 275273 h 345437"/>
              <a:gd name="connsiteX8" fmla="*/ 210157 w 499136"/>
              <a:gd name="connsiteY8" fmla="*/ 304936 h 345437"/>
              <a:gd name="connsiteX9" fmla="*/ 361035 w 499136"/>
              <a:gd name="connsiteY9" fmla="*/ 286226 h 345437"/>
              <a:gd name="connsiteX10" fmla="*/ 487345 w 499136"/>
              <a:gd name="connsiteY10" fmla="*/ 289104 h 345437"/>
              <a:gd name="connsiteX11" fmla="*/ 497314 w 499136"/>
              <a:gd name="connsiteY11" fmla="*/ 315800 h 345437"/>
              <a:gd name="connsiteX12" fmla="*/ 470619 w 499136"/>
              <a:gd name="connsiteY12" fmla="*/ 325769 h 345437"/>
              <a:gd name="connsiteX13" fmla="*/ 469973 w 499136"/>
              <a:gd name="connsiteY13" fmla="*/ 325460 h 345437"/>
              <a:gd name="connsiteX14" fmla="*/ 369066 w 499136"/>
              <a:gd name="connsiteY14" fmla="*/ 325690 h 345437"/>
              <a:gd name="connsiteX15" fmla="*/ 211150 w 499136"/>
              <a:gd name="connsiteY15" fmla="*/ 345135 h 345437"/>
              <a:gd name="connsiteX16" fmla="*/ 194987 w 499136"/>
              <a:gd name="connsiteY16" fmla="*/ 345437 h 34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136" h="345437">
                <a:moveTo>
                  <a:pt x="194987" y="345437"/>
                </a:moveTo>
                <a:cubicBezTo>
                  <a:pt x="123024" y="345437"/>
                  <a:pt x="77341" y="332484"/>
                  <a:pt x="48182" y="304145"/>
                </a:cubicBezTo>
                <a:cubicBezTo>
                  <a:pt x="12099" y="268983"/>
                  <a:pt x="4630" y="214522"/>
                  <a:pt x="4514" y="143551"/>
                </a:cubicBezTo>
                <a:cubicBezTo>
                  <a:pt x="4428" y="87708"/>
                  <a:pt x="3075" y="51338"/>
                  <a:pt x="82" y="21948"/>
                </a:cubicBezTo>
                <a:cubicBezTo>
                  <a:pt x="-911" y="10864"/>
                  <a:pt x="7270" y="1074"/>
                  <a:pt x="18354" y="81"/>
                </a:cubicBezTo>
                <a:cubicBezTo>
                  <a:pt x="29229" y="-892"/>
                  <a:pt x="38900" y="6972"/>
                  <a:pt x="40165" y="17817"/>
                </a:cubicBezTo>
                <a:cubicBezTo>
                  <a:pt x="43346" y="48632"/>
                  <a:pt x="44728" y="86225"/>
                  <a:pt x="44814" y="143494"/>
                </a:cubicBezTo>
                <a:cubicBezTo>
                  <a:pt x="44929" y="215457"/>
                  <a:pt x="54054" y="253583"/>
                  <a:pt x="76305" y="275273"/>
                </a:cubicBezTo>
                <a:cubicBezTo>
                  <a:pt x="99146" y="297510"/>
                  <a:pt x="140424" y="306692"/>
                  <a:pt x="210157" y="304936"/>
                </a:cubicBezTo>
                <a:cubicBezTo>
                  <a:pt x="277471" y="303281"/>
                  <a:pt x="323859" y="293868"/>
                  <a:pt x="361035" y="286226"/>
                </a:cubicBezTo>
                <a:cubicBezTo>
                  <a:pt x="409970" y="276266"/>
                  <a:pt x="445390" y="269084"/>
                  <a:pt x="487345" y="289104"/>
                </a:cubicBezTo>
                <a:cubicBezTo>
                  <a:pt x="497470" y="293723"/>
                  <a:pt x="501933" y="305675"/>
                  <a:pt x="497314" y="315800"/>
                </a:cubicBezTo>
                <a:cubicBezTo>
                  <a:pt x="492695" y="325924"/>
                  <a:pt x="480744" y="330388"/>
                  <a:pt x="470619" y="325769"/>
                </a:cubicBezTo>
                <a:cubicBezTo>
                  <a:pt x="470402" y="325670"/>
                  <a:pt x="470186" y="325567"/>
                  <a:pt x="469973" y="325460"/>
                </a:cubicBezTo>
                <a:cubicBezTo>
                  <a:pt x="440195" y="311226"/>
                  <a:pt x="414935" y="316364"/>
                  <a:pt x="369066" y="325690"/>
                </a:cubicBezTo>
                <a:cubicBezTo>
                  <a:pt x="330292" y="333563"/>
                  <a:pt x="282019" y="343379"/>
                  <a:pt x="211150" y="345135"/>
                </a:cubicBezTo>
                <a:cubicBezTo>
                  <a:pt x="205633" y="345336"/>
                  <a:pt x="200245" y="345437"/>
                  <a:pt x="194987" y="345437"/>
                </a:cubicBezTo>
                <a:close/>
              </a:path>
            </a:pathLst>
          </a:custGeom>
          <a:solidFill>
            <a:srgbClr val="2E5B9A"/>
          </a:solidFill>
          <a:ln w="1438" cap="flat">
            <a:noFill/>
            <a:prstDash val="solid"/>
            <a:miter/>
          </a:ln>
        </p:spPr>
        <p:txBody>
          <a:bodyPr rtlCol="1" anchor="ctr"/>
          <a:lstStyle/>
          <a:p>
            <a:endParaRPr lang="ar-SA"/>
          </a:p>
        </p:txBody>
      </p:sp>
      <p:sp>
        <p:nvSpPr>
          <p:cNvPr id="63" name="Freeform: Shape 62">
            <a:extLst>
              <a:ext uri="{FF2B5EF4-FFF2-40B4-BE49-F238E27FC236}">
                <a16:creationId xmlns:a16="http://schemas.microsoft.com/office/drawing/2014/main" id="{EF868C89-1B27-407E-8CC0-46AD4C1133B6}"/>
              </a:ext>
            </a:extLst>
          </p:cNvPr>
          <p:cNvSpPr/>
          <p:nvPr/>
        </p:nvSpPr>
        <p:spPr>
          <a:xfrm>
            <a:off x="2324544" y="3896199"/>
            <a:ext cx="110248" cy="308938"/>
          </a:xfrm>
          <a:custGeom>
            <a:avLst/>
            <a:gdLst>
              <a:gd name="connsiteX0" fmla="*/ 15 w 110248"/>
              <a:gd name="connsiteY0" fmla="*/ 0 h 308938"/>
              <a:gd name="connsiteX1" fmla="*/ 110248 w 110248"/>
              <a:gd name="connsiteY1" fmla="*/ 4577 h 308938"/>
              <a:gd name="connsiteX2" fmla="*/ 80902 w 110248"/>
              <a:gd name="connsiteY2" fmla="*/ 308938 h 308938"/>
              <a:gd name="connsiteX3" fmla="*/ 15 w 110248"/>
              <a:gd name="connsiteY3" fmla="*/ 200043 h 308938"/>
              <a:gd name="connsiteX4" fmla="*/ 15 w 110248"/>
              <a:gd name="connsiteY4" fmla="*/ 0 h 30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48" h="308938">
                <a:moveTo>
                  <a:pt x="15" y="0"/>
                </a:moveTo>
                <a:lnTo>
                  <a:pt x="110248" y="4577"/>
                </a:lnTo>
                <a:lnTo>
                  <a:pt x="80902" y="308938"/>
                </a:lnTo>
                <a:cubicBezTo>
                  <a:pt x="80902" y="308938"/>
                  <a:pt x="-1280" y="256491"/>
                  <a:pt x="15" y="200043"/>
                </a:cubicBezTo>
                <a:cubicBezTo>
                  <a:pt x="1311" y="143596"/>
                  <a:pt x="15" y="0"/>
                  <a:pt x="15" y="0"/>
                </a:cubicBezTo>
                <a:close/>
              </a:path>
            </a:pathLst>
          </a:custGeom>
          <a:solidFill>
            <a:srgbClr val="2E5B9A"/>
          </a:solidFill>
          <a:ln w="1438" cap="flat">
            <a:noFill/>
            <a:prstDash val="solid"/>
            <a:miter/>
          </a:ln>
        </p:spPr>
        <p:txBody>
          <a:bodyPr rtlCol="1" anchor="ctr"/>
          <a:lstStyle/>
          <a:p>
            <a:endParaRPr lang="ar-SA"/>
          </a:p>
        </p:txBody>
      </p:sp>
      <p:sp>
        <p:nvSpPr>
          <p:cNvPr id="64" name="Freeform: Shape 63">
            <a:extLst>
              <a:ext uri="{FF2B5EF4-FFF2-40B4-BE49-F238E27FC236}">
                <a16:creationId xmlns:a16="http://schemas.microsoft.com/office/drawing/2014/main" id="{0983830E-6A8B-4CE0-8700-B7D5EC8306EE}"/>
              </a:ext>
            </a:extLst>
          </p:cNvPr>
          <p:cNvSpPr/>
          <p:nvPr/>
        </p:nvSpPr>
        <p:spPr>
          <a:xfrm>
            <a:off x="2853370" y="3918727"/>
            <a:ext cx="518782" cy="622219"/>
          </a:xfrm>
          <a:custGeom>
            <a:avLst/>
            <a:gdLst>
              <a:gd name="connsiteX0" fmla="*/ 15361 w 518782"/>
              <a:gd name="connsiteY0" fmla="*/ 5826 h 622219"/>
              <a:gd name="connsiteX1" fmla="*/ 197299 w 518782"/>
              <a:gd name="connsiteY1" fmla="*/ 102257 h 622219"/>
              <a:gd name="connsiteX2" fmla="*/ 373954 w 518782"/>
              <a:gd name="connsiteY2" fmla="*/ 424264 h 622219"/>
              <a:gd name="connsiteX3" fmla="*/ 488491 w 518782"/>
              <a:gd name="connsiteY3" fmla="*/ 548501 h 622219"/>
              <a:gd name="connsiteX4" fmla="*/ 503488 w 518782"/>
              <a:gd name="connsiteY4" fmla="*/ 580770 h 622219"/>
              <a:gd name="connsiteX5" fmla="*/ 410440 w 518782"/>
              <a:gd name="connsiteY5" fmla="*/ 621645 h 622219"/>
              <a:gd name="connsiteX6" fmla="*/ 339254 w 518782"/>
              <a:gd name="connsiteY6" fmla="*/ 524437 h 622219"/>
              <a:gd name="connsiteX7" fmla="*/ 312397 w 518782"/>
              <a:gd name="connsiteY7" fmla="*/ 462851 h 622219"/>
              <a:gd name="connsiteX8" fmla="*/ 93370 w 518782"/>
              <a:gd name="connsiteY8" fmla="*/ 234727 h 622219"/>
              <a:gd name="connsiteX9" fmla="*/ 667 w 518782"/>
              <a:gd name="connsiteY9" fmla="*/ 75645 h 622219"/>
              <a:gd name="connsiteX10" fmla="*/ 15361 w 518782"/>
              <a:gd name="connsiteY10" fmla="*/ 5826 h 62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782" h="622219">
                <a:moveTo>
                  <a:pt x="15361" y="5826"/>
                </a:moveTo>
                <a:cubicBezTo>
                  <a:pt x="108568" y="-8322"/>
                  <a:pt x="140247" y="-3860"/>
                  <a:pt x="197299" y="102257"/>
                </a:cubicBezTo>
                <a:cubicBezTo>
                  <a:pt x="254352" y="208374"/>
                  <a:pt x="330273" y="399581"/>
                  <a:pt x="373954" y="424264"/>
                </a:cubicBezTo>
                <a:cubicBezTo>
                  <a:pt x="439700" y="461440"/>
                  <a:pt x="461491" y="552603"/>
                  <a:pt x="488491" y="548501"/>
                </a:cubicBezTo>
                <a:cubicBezTo>
                  <a:pt x="515492" y="544399"/>
                  <a:pt x="532878" y="556345"/>
                  <a:pt x="503488" y="580770"/>
                </a:cubicBezTo>
                <a:cubicBezTo>
                  <a:pt x="474099" y="605194"/>
                  <a:pt x="426675" y="625977"/>
                  <a:pt x="410440" y="621645"/>
                </a:cubicBezTo>
                <a:cubicBezTo>
                  <a:pt x="394205" y="617313"/>
                  <a:pt x="381655" y="547206"/>
                  <a:pt x="339254" y="524437"/>
                </a:cubicBezTo>
                <a:cubicBezTo>
                  <a:pt x="296853" y="501668"/>
                  <a:pt x="309619" y="482986"/>
                  <a:pt x="312397" y="462851"/>
                </a:cubicBezTo>
                <a:cubicBezTo>
                  <a:pt x="315175" y="442715"/>
                  <a:pt x="188707" y="350012"/>
                  <a:pt x="93370" y="234727"/>
                </a:cubicBezTo>
                <a:cubicBezTo>
                  <a:pt x="35108" y="164290"/>
                  <a:pt x="5099" y="117787"/>
                  <a:pt x="667" y="75645"/>
                </a:cubicBezTo>
                <a:cubicBezTo>
                  <a:pt x="-3766" y="33503"/>
                  <a:pt x="15361" y="5826"/>
                  <a:pt x="15361" y="5826"/>
                </a:cubicBezTo>
                <a:close/>
              </a:path>
            </a:pathLst>
          </a:custGeom>
          <a:solidFill>
            <a:srgbClr val="F09959"/>
          </a:solidFill>
          <a:ln w="1438" cap="flat">
            <a:noFill/>
            <a:prstDash val="solid"/>
            <a:miter/>
          </a:ln>
        </p:spPr>
        <p:txBody>
          <a:bodyPr rtlCol="1" anchor="ctr"/>
          <a:lstStyle/>
          <a:p>
            <a:endParaRPr lang="ar-SA"/>
          </a:p>
        </p:txBody>
      </p:sp>
      <p:sp>
        <p:nvSpPr>
          <p:cNvPr id="65" name="Freeform: Shape 64">
            <a:extLst>
              <a:ext uri="{FF2B5EF4-FFF2-40B4-BE49-F238E27FC236}">
                <a16:creationId xmlns:a16="http://schemas.microsoft.com/office/drawing/2014/main" id="{5AA61632-FBAB-48F4-9B86-9652AC90F9E4}"/>
              </a:ext>
            </a:extLst>
          </p:cNvPr>
          <p:cNvSpPr/>
          <p:nvPr/>
        </p:nvSpPr>
        <p:spPr>
          <a:xfrm>
            <a:off x="2853366" y="3918731"/>
            <a:ext cx="246439" cy="390782"/>
          </a:xfrm>
          <a:custGeom>
            <a:avLst/>
            <a:gdLst>
              <a:gd name="connsiteX0" fmla="*/ 246439 w 246439"/>
              <a:gd name="connsiteY0" fmla="*/ 390782 h 390782"/>
              <a:gd name="connsiteX1" fmla="*/ 182665 w 246439"/>
              <a:gd name="connsiteY1" fmla="*/ 162112 h 390782"/>
              <a:gd name="connsiteX2" fmla="*/ 103937 w 246439"/>
              <a:gd name="connsiteY2" fmla="*/ 3274 h 390782"/>
              <a:gd name="connsiteX3" fmla="*/ 15365 w 246439"/>
              <a:gd name="connsiteY3" fmla="*/ 5822 h 390782"/>
              <a:gd name="connsiteX4" fmla="*/ 670 w 246439"/>
              <a:gd name="connsiteY4" fmla="*/ 75684 h 390782"/>
              <a:gd name="connsiteX5" fmla="*/ 93373 w 246439"/>
              <a:gd name="connsiteY5" fmla="*/ 234766 h 390782"/>
              <a:gd name="connsiteX6" fmla="*/ 246439 w 246439"/>
              <a:gd name="connsiteY6" fmla="*/ 390782 h 39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439" h="390782">
                <a:moveTo>
                  <a:pt x="246439" y="390782"/>
                </a:moveTo>
                <a:cubicBezTo>
                  <a:pt x="224850" y="335860"/>
                  <a:pt x="203089" y="245215"/>
                  <a:pt x="182665" y="162112"/>
                </a:cubicBezTo>
                <a:cubicBezTo>
                  <a:pt x="153635" y="43934"/>
                  <a:pt x="123224" y="15882"/>
                  <a:pt x="103937" y="3274"/>
                </a:cubicBezTo>
                <a:cubicBezTo>
                  <a:pt x="80636" y="-2569"/>
                  <a:pt x="53031" y="108"/>
                  <a:pt x="15365" y="5822"/>
                </a:cubicBezTo>
                <a:cubicBezTo>
                  <a:pt x="15365" y="5822"/>
                  <a:pt x="-3777" y="33556"/>
                  <a:pt x="670" y="75684"/>
                </a:cubicBezTo>
                <a:cubicBezTo>
                  <a:pt x="5117" y="117811"/>
                  <a:pt x="35112" y="164328"/>
                  <a:pt x="93373" y="234766"/>
                </a:cubicBezTo>
                <a:cubicBezTo>
                  <a:pt x="143561" y="295474"/>
                  <a:pt x="202383" y="349907"/>
                  <a:pt x="246439" y="390782"/>
                </a:cubicBezTo>
                <a:close/>
              </a:path>
            </a:pathLst>
          </a:custGeom>
          <a:solidFill>
            <a:srgbClr val="E38540"/>
          </a:solidFill>
          <a:ln w="1438" cap="flat">
            <a:noFill/>
            <a:prstDash val="solid"/>
            <a:miter/>
          </a:ln>
        </p:spPr>
        <p:txBody>
          <a:bodyPr rtlCol="1" anchor="ctr"/>
          <a:lstStyle/>
          <a:p>
            <a:endParaRPr lang="ar-SA"/>
          </a:p>
        </p:txBody>
      </p:sp>
      <p:sp>
        <p:nvSpPr>
          <p:cNvPr id="66" name="Freeform: Shape 65">
            <a:extLst>
              <a:ext uri="{FF2B5EF4-FFF2-40B4-BE49-F238E27FC236}">
                <a16:creationId xmlns:a16="http://schemas.microsoft.com/office/drawing/2014/main" id="{16509918-DCDD-4DBB-8854-976103787EDF}"/>
              </a:ext>
            </a:extLst>
          </p:cNvPr>
          <p:cNvSpPr/>
          <p:nvPr/>
        </p:nvSpPr>
        <p:spPr>
          <a:xfrm>
            <a:off x="2806783" y="3918724"/>
            <a:ext cx="90330" cy="313159"/>
          </a:xfrm>
          <a:custGeom>
            <a:avLst/>
            <a:gdLst>
              <a:gd name="connsiteX0" fmla="*/ 90331 w 90330"/>
              <a:gd name="connsiteY0" fmla="*/ 99266 h 313159"/>
              <a:gd name="connsiteX1" fmla="*/ 42446 w 90330"/>
              <a:gd name="connsiteY1" fmla="*/ 305412 h 313159"/>
              <a:gd name="connsiteX2" fmla="*/ 2679 w 90330"/>
              <a:gd name="connsiteY2" fmla="*/ 264120 h 313159"/>
              <a:gd name="connsiteX3" fmla="*/ 20627 w 90330"/>
              <a:gd name="connsiteY3" fmla="*/ 0 h 313159"/>
            </a:gdLst>
            <a:ahLst/>
            <a:cxnLst>
              <a:cxn ang="0">
                <a:pos x="connsiteX0" y="connsiteY0"/>
              </a:cxn>
              <a:cxn ang="0">
                <a:pos x="connsiteX1" y="connsiteY1"/>
              </a:cxn>
              <a:cxn ang="0">
                <a:pos x="connsiteX2" y="connsiteY2"/>
              </a:cxn>
              <a:cxn ang="0">
                <a:pos x="connsiteX3" y="connsiteY3"/>
              </a:cxn>
            </a:cxnLst>
            <a:rect l="l" t="t" r="r" b="b"/>
            <a:pathLst>
              <a:path w="90330" h="313159">
                <a:moveTo>
                  <a:pt x="90331" y="99266"/>
                </a:moveTo>
                <a:cubicBezTo>
                  <a:pt x="90331" y="99266"/>
                  <a:pt x="65532" y="286371"/>
                  <a:pt x="42446" y="305412"/>
                </a:cubicBezTo>
                <a:cubicBezTo>
                  <a:pt x="25923" y="319028"/>
                  <a:pt x="14222" y="319920"/>
                  <a:pt x="2679" y="264120"/>
                </a:cubicBezTo>
                <a:cubicBezTo>
                  <a:pt x="-8864" y="208319"/>
                  <a:pt x="20627" y="0"/>
                  <a:pt x="20627" y="0"/>
                </a:cubicBezTo>
                <a:close/>
              </a:path>
            </a:pathLst>
          </a:custGeom>
          <a:solidFill>
            <a:srgbClr val="2E5B9A"/>
          </a:solidFill>
          <a:ln w="1438" cap="flat">
            <a:noFill/>
            <a:prstDash val="solid"/>
            <a:miter/>
          </a:ln>
        </p:spPr>
        <p:txBody>
          <a:bodyPr rtlCol="1" anchor="ctr"/>
          <a:lstStyle/>
          <a:p>
            <a:endParaRPr lang="ar-SA"/>
          </a:p>
        </p:txBody>
      </p:sp>
      <p:sp>
        <p:nvSpPr>
          <p:cNvPr id="67" name="Freeform: Shape 66">
            <a:extLst>
              <a:ext uri="{FF2B5EF4-FFF2-40B4-BE49-F238E27FC236}">
                <a16:creationId xmlns:a16="http://schemas.microsoft.com/office/drawing/2014/main" id="{40F7C9B6-F0E0-4A15-9224-DABFEB02B525}"/>
              </a:ext>
            </a:extLst>
          </p:cNvPr>
          <p:cNvSpPr/>
          <p:nvPr/>
        </p:nvSpPr>
        <p:spPr>
          <a:xfrm>
            <a:off x="2647818" y="3951928"/>
            <a:ext cx="287349" cy="205886"/>
          </a:xfrm>
          <a:custGeom>
            <a:avLst/>
            <a:gdLst>
              <a:gd name="connsiteX0" fmla="*/ 229534 w 287349"/>
              <a:gd name="connsiteY0" fmla="*/ 167315 h 205886"/>
              <a:gd name="connsiteX1" fmla="*/ 0 w 287349"/>
              <a:gd name="connsiteY1" fmla="*/ 205887 h 205886"/>
              <a:gd name="connsiteX2" fmla="*/ 129592 w 287349"/>
              <a:gd name="connsiteY2" fmla="*/ 20078 h 205886"/>
              <a:gd name="connsiteX3" fmla="*/ 228210 w 287349"/>
              <a:gd name="connsiteY3" fmla="*/ 0 h 205886"/>
              <a:gd name="connsiteX4" fmla="*/ 287349 w 287349"/>
              <a:gd name="connsiteY4" fmla="*/ 13601 h 205886"/>
              <a:gd name="connsiteX5" fmla="*/ 229534 w 287349"/>
              <a:gd name="connsiteY5" fmla="*/ 167315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49" h="205886">
                <a:moveTo>
                  <a:pt x="229534" y="167315"/>
                </a:moveTo>
                <a:lnTo>
                  <a:pt x="0" y="205887"/>
                </a:lnTo>
                <a:lnTo>
                  <a:pt x="129592" y="20078"/>
                </a:lnTo>
                <a:lnTo>
                  <a:pt x="228210" y="0"/>
                </a:lnTo>
                <a:lnTo>
                  <a:pt x="287349" y="13601"/>
                </a:lnTo>
                <a:lnTo>
                  <a:pt x="229534" y="167315"/>
                </a:lnTo>
                <a:close/>
              </a:path>
            </a:pathLst>
          </a:custGeom>
          <a:solidFill>
            <a:srgbClr val="F09959"/>
          </a:solidFill>
          <a:ln w="1438" cap="flat">
            <a:noFill/>
            <a:prstDash val="solid"/>
            <a:miter/>
          </a:ln>
        </p:spPr>
        <p:txBody>
          <a:bodyPr rtlCol="1" anchor="ctr"/>
          <a:lstStyle/>
          <a:p>
            <a:endParaRPr lang="ar-SA"/>
          </a:p>
        </p:txBody>
      </p:sp>
      <p:sp>
        <p:nvSpPr>
          <p:cNvPr id="68" name="Freeform: Shape 67">
            <a:extLst>
              <a:ext uri="{FF2B5EF4-FFF2-40B4-BE49-F238E27FC236}">
                <a16:creationId xmlns:a16="http://schemas.microsoft.com/office/drawing/2014/main" id="{5A1A6C6A-19FF-4BE2-83C0-2504C61FE7AF}"/>
              </a:ext>
            </a:extLst>
          </p:cNvPr>
          <p:cNvSpPr/>
          <p:nvPr/>
        </p:nvSpPr>
        <p:spPr>
          <a:xfrm>
            <a:off x="3161116" y="4381620"/>
            <a:ext cx="88085" cy="156908"/>
          </a:xfrm>
          <a:custGeom>
            <a:avLst/>
            <a:gdLst>
              <a:gd name="connsiteX0" fmla="*/ 4694 w 88085"/>
              <a:gd name="connsiteY0" fmla="*/ 0 h 156908"/>
              <a:gd name="connsiteX1" fmla="*/ 11084 w 88085"/>
              <a:gd name="connsiteY1" fmla="*/ 63256 h 156908"/>
              <a:gd name="connsiteX2" fmla="*/ 72858 w 88085"/>
              <a:gd name="connsiteY2" fmla="*/ 156909 h 156908"/>
              <a:gd name="connsiteX3" fmla="*/ 88085 w 88085"/>
              <a:gd name="connsiteY3" fmla="*/ 154606 h 156908"/>
              <a:gd name="connsiteX4" fmla="*/ 52852 w 88085"/>
              <a:gd name="connsiteY4" fmla="*/ 79073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5" h="156908">
                <a:moveTo>
                  <a:pt x="4694" y="0"/>
                </a:moveTo>
                <a:cubicBezTo>
                  <a:pt x="-2747" y="29980"/>
                  <a:pt x="-1855" y="52159"/>
                  <a:pt x="11084" y="63256"/>
                </a:cubicBezTo>
                <a:cubicBezTo>
                  <a:pt x="24023" y="74352"/>
                  <a:pt x="72858" y="156909"/>
                  <a:pt x="72858" y="156909"/>
                </a:cubicBezTo>
                <a:lnTo>
                  <a:pt x="88085" y="154606"/>
                </a:lnTo>
                <a:lnTo>
                  <a:pt x="52852" y="79073"/>
                </a:lnTo>
                <a:close/>
              </a:path>
            </a:pathLst>
          </a:custGeom>
          <a:solidFill>
            <a:srgbClr val="2E5B9A"/>
          </a:solidFill>
          <a:ln w="1438" cap="flat">
            <a:noFill/>
            <a:prstDash val="solid"/>
            <a:miter/>
          </a:ln>
        </p:spPr>
        <p:txBody>
          <a:bodyPr rtlCol="1" anchor="ctr"/>
          <a:lstStyle/>
          <a:p>
            <a:endParaRPr lang="ar-SA"/>
          </a:p>
        </p:txBody>
      </p:sp>
      <p:sp>
        <p:nvSpPr>
          <p:cNvPr id="69" name="Freeform: Shape 68">
            <a:extLst>
              <a:ext uri="{FF2B5EF4-FFF2-40B4-BE49-F238E27FC236}">
                <a16:creationId xmlns:a16="http://schemas.microsoft.com/office/drawing/2014/main" id="{D112B0CA-6611-4843-B1AC-40ADFC01EA86}"/>
              </a:ext>
            </a:extLst>
          </p:cNvPr>
          <p:cNvSpPr/>
          <p:nvPr/>
        </p:nvSpPr>
        <p:spPr>
          <a:xfrm>
            <a:off x="3161798" y="4380210"/>
            <a:ext cx="210348" cy="160776"/>
          </a:xfrm>
          <a:custGeom>
            <a:avLst/>
            <a:gdLst>
              <a:gd name="connsiteX0" fmla="*/ 102012 w 210348"/>
              <a:gd name="connsiteY0" fmla="*/ 160205 h 160776"/>
              <a:gd name="connsiteX1" fmla="*/ 195060 w 210348"/>
              <a:gd name="connsiteY1" fmla="*/ 119330 h 160776"/>
              <a:gd name="connsiteX2" fmla="*/ 180063 w 210348"/>
              <a:gd name="connsiteY2" fmla="*/ 87061 h 160776"/>
              <a:gd name="connsiteX3" fmla="*/ 175544 w 210348"/>
              <a:gd name="connsiteY3" fmla="*/ 86845 h 160776"/>
              <a:gd name="connsiteX4" fmla="*/ 103394 w 210348"/>
              <a:gd name="connsiteY4" fmla="*/ 107743 h 160776"/>
              <a:gd name="connsiteX5" fmla="*/ 3955 w 210348"/>
              <a:gd name="connsiteY5" fmla="*/ 0 h 160776"/>
              <a:gd name="connsiteX6" fmla="*/ 3955 w 210348"/>
              <a:gd name="connsiteY6" fmla="*/ 1439 h 160776"/>
              <a:gd name="connsiteX7" fmla="*/ 30811 w 210348"/>
              <a:gd name="connsiteY7" fmla="*/ 63025 h 160776"/>
              <a:gd name="connsiteX8" fmla="*/ 102012 w 210348"/>
              <a:gd name="connsiteY8" fmla="*/ 160205 h 16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48" h="160776">
                <a:moveTo>
                  <a:pt x="102012" y="160205"/>
                </a:moveTo>
                <a:cubicBezTo>
                  <a:pt x="118247" y="164522"/>
                  <a:pt x="165685" y="143739"/>
                  <a:pt x="195060" y="119330"/>
                </a:cubicBezTo>
                <a:cubicBezTo>
                  <a:pt x="224436" y="94919"/>
                  <a:pt x="207064" y="82974"/>
                  <a:pt x="180063" y="87061"/>
                </a:cubicBezTo>
                <a:cubicBezTo>
                  <a:pt x="178557" y="87292"/>
                  <a:pt x="177021" y="87218"/>
                  <a:pt x="175544" y="86845"/>
                </a:cubicBezTo>
                <a:cubicBezTo>
                  <a:pt x="162058" y="116969"/>
                  <a:pt x="117700" y="139566"/>
                  <a:pt x="103394" y="107743"/>
                </a:cubicBezTo>
                <a:cubicBezTo>
                  <a:pt x="89202" y="76209"/>
                  <a:pt x="28437" y="13443"/>
                  <a:pt x="3955" y="0"/>
                </a:cubicBezTo>
                <a:cubicBezTo>
                  <a:pt x="4015" y="478"/>
                  <a:pt x="4015" y="961"/>
                  <a:pt x="3955" y="1439"/>
                </a:cubicBezTo>
                <a:cubicBezTo>
                  <a:pt x="1177" y="21589"/>
                  <a:pt x="-11561" y="40299"/>
                  <a:pt x="30811" y="63025"/>
                </a:cubicBezTo>
                <a:cubicBezTo>
                  <a:pt x="73183" y="85751"/>
                  <a:pt x="85791" y="155858"/>
                  <a:pt x="102012" y="160205"/>
                </a:cubicBezTo>
                <a:close/>
              </a:path>
            </a:pathLst>
          </a:custGeom>
          <a:solidFill>
            <a:srgbClr val="2E5B9A"/>
          </a:solidFill>
          <a:ln w="1438" cap="flat">
            <a:noFill/>
            <a:prstDash val="solid"/>
            <a:miter/>
          </a:ln>
        </p:spPr>
        <p:txBody>
          <a:bodyPr rtlCol="1" anchor="ctr"/>
          <a:lstStyle/>
          <a:p>
            <a:endParaRPr lang="ar-SA"/>
          </a:p>
        </p:txBody>
      </p:sp>
      <p:sp>
        <p:nvSpPr>
          <p:cNvPr id="70" name="Freeform: Shape 69">
            <a:extLst>
              <a:ext uri="{FF2B5EF4-FFF2-40B4-BE49-F238E27FC236}">
                <a16:creationId xmlns:a16="http://schemas.microsoft.com/office/drawing/2014/main" id="{6B889FCC-4BC5-48B5-97B8-AADCBEF00346}"/>
              </a:ext>
            </a:extLst>
          </p:cNvPr>
          <p:cNvSpPr/>
          <p:nvPr/>
        </p:nvSpPr>
        <p:spPr>
          <a:xfrm>
            <a:off x="2361017" y="3924027"/>
            <a:ext cx="615115" cy="258804"/>
          </a:xfrm>
          <a:custGeom>
            <a:avLst/>
            <a:gdLst>
              <a:gd name="connsiteX0" fmla="*/ 39219 w 615115"/>
              <a:gd name="connsiteY0" fmla="*/ 7995 h 258804"/>
              <a:gd name="connsiteX1" fmla="*/ 112391 w 615115"/>
              <a:gd name="connsiteY1" fmla="*/ 256499 h 258804"/>
              <a:gd name="connsiteX2" fmla="*/ 458707 w 615115"/>
              <a:gd name="connsiteY2" fmla="*/ 172201 h 258804"/>
              <a:gd name="connsiteX3" fmla="*/ 614148 w 615115"/>
              <a:gd name="connsiteY3" fmla="*/ 4541 h 258804"/>
              <a:gd name="connsiteX4" fmla="*/ 39219 w 615115"/>
              <a:gd name="connsiteY4" fmla="*/ 7995 h 25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15" h="258804">
                <a:moveTo>
                  <a:pt x="39219" y="7995"/>
                </a:moveTo>
                <a:cubicBezTo>
                  <a:pt x="-42215" y="154138"/>
                  <a:pt x="13413" y="247028"/>
                  <a:pt x="112391" y="256499"/>
                </a:cubicBezTo>
                <a:cubicBezTo>
                  <a:pt x="211369" y="265969"/>
                  <a:pt x="367616" y="247863"/>
                  <a:pt x="458707" y="172201"/>
                </a:cubicBezTo>
                <a:cubicBezTo>
                  <a:pt x="549798" y="96539"/>
                  <a:pt x="624539" y="16487"/>
                  <a:pt x="614148" y="4541"/>
                </a:cubicBezTo>
                <a:cubicBezTo>
                  <a:pt x="603756" y="-7405"/>
                  <a:pt x="39219" y="7995"/>
                  <a:pt x="39219" y="7995"/>
                </a:cubicBezTo>
                <a:close/>
              </a:path>
            </a:pathLst>
          </a:custGeom>
          <a:solidFill>
            <a:srgbClr val="E38540"/>
          </a:solidFill>
          <a:ln w="1438" cap="flat">
            <a:noFill/>
            <a:prstDash val="solid"/>
            <a:miter/>
          </a:ln>
        </p:spPr>
        <p:txBody>
          <a:bodyPr rtlCol="1" anchor="ctr"/>
          <a:lstStyle/>
          <a:p>
            <a:endParaRPr lang="ar-SA"/>
          </a:p>
        </p:txBody>
      </p:sp>
      <p:sp>
        <p:nvSpPr>
          <p:cNvPr id="71" name="Freeform: Shape 70">
            <a:extLst>
              <a:ext uri="{FF2B5EF4-FFF2-40B4-BE49-F238E27FC236}">
                <a16:creationId xmlns:a16="http://schemas.microsoft.com/office/drawing/2014/main" id="{86518609-520A-4CC9-AB9F-AECB68650497}"/>
              </a:ext>
            </a:extLst>
          </p:cNvPr>
          <p:cNvSpPr/>
          <p:nvPr/>
        </p:nvSpPr>
        <p:spPr>
          <a:xfrm>
            <a:off x="2844024" y="3951952"/>
            <a:ext cx="225656" cy="809502"/>
          </a:xfrm>
          <a:custGeom>
            <a:avLst/>
            <a:gdLst>
              <a:gd name="connsiteX0" fmla="*/ 18101 w 225656"/>
              <a:gd name="connsiteY0" fmla="*/ 89124 h 809502"/>
              <a:gd name="connsiteX1" fmla="*/ 91215 w 225656"/>
              <a:gd name="connsiteY1" fmla="*/ 19 h 809502"/>
              <a:gd name="connsiteX2" fmla="*/ 156097 w 225656"/>
              <a:gd name="connsiteY2" fmla="*/ 83669 h 809502"/>
              <a:gd name="connsiteX3" fmla="*/ 157249 w 225656"/>
              <a:gd name="connsiteY3" fmla="*/ 524646 h 809502"/>
              <a:gd name="connsiteX4" fmla="*/ 177255 w 225656"/>
              <a:gd name="connsiteY4" fmla="*/ 725423 h 809502"/>
              <a:gd name="connsiteX5" fmla="*/ 219339 w 225656"/>
              <a:gd name="connsiteY5" fmla="*/ 793069 h 809502"/>
              <a:gd name="connsiteX6" fmla="*/ 109652 w 225656"/>
              <a:gd name="connsiteY6" fmla="*/ 804698 h 809502"/>
              <a:gd name="connsiteX7" fmla="*/ 82983 w 225656"/>
              <a:gd name="connsiteY7" fmla="*/ 683800 h 809502"/>
              <a:gd name="connsiteX8" fmla="*/ 68792 w 225656"/>
              <a:gd name="connsiteY8" fmla="*/ 602251 h 809502"/>
              <a:gd name="connsiteX9" fmla="*/ 55968 w 225656"/>
              <a:gd name="connsiteY9" fmla="*/ 445371 h 809502"/>
              <a:gd name="connsiteX10" fmla="*/ 1017 w 225656"/>
              <a:gd name="connsiteY10" fmla="*/ 205805 h 809502"/>
              <a:gd name="connsiteX11" fmla="*/ 18101 w 225656"/>
              <a:gd name="connsiteY11" fmla="*/ 89124 h 80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656" h="809502">
                <a:moveTo>
                  <a:pt x="18101" y="89124"/>
                </a:moveTo>
                <a:cubicBezTo>
                  <a:pt x="34782" y="39095"/>
                  <a:pt x="53996" y="710"/>
                  <a:pt x="91215" y="19"/>
                </a:cubicBezTo>
                <a:cubicBezTo>
                  <a:pt x="130349" y="-715"/>
                  <a:pt x="154428" y="19651"/>
                  <a:pt x="156097" y="83669"/>
                </a:cubicBezTo>
                <a:cubicBezTo>
                  <a:pt x="158084" y="159950"/>
                  <a:pt x="160775" y="412383"/>
                  <a:pt x="157249" y="524646"/>
                </a:cubicBezTo>
                <a:cubicBezTo>
                  <a:pt x="154586" y="609562"/>
                  <a:pt x="179356" y="636908"/>
                  <a:pt x="177255" y="725423"/>
                </a:cubicBezTo>
                <a:cubicBezTo>
                  <a:pt x="175686" y="792148"/>
                  <a:pt x="246814" y="758440"/>
                  <a:pt x="219339" y="793069"/>
                </a:cubicBezTo>
                <a:cubicBezTo>
                  <a:pt x="200441" y="816860"/>
                  <a:pt x="144195" y="809088"/>
                  <a:pt x="109652" y="804698"/>
                </a:cubicBezTo>
                <a:cubicBezTo>
                  <a:pt x="78866" y="800783"/>
                  <a:pt x="125585" y="708526"/>
                  <a:pt x="82983" y="683800"/>
                </a:cubicBezTo>
                <a:cubicBezTo>
                  <a:pt x="46426" y="662628"/>
                  <a:pt x="45706" y="628273"/>
                  <a:pt x="68792" y="602251"/>
                </a:cubicBezTo>
                <a:cubicBezTo>
                  <a:pt x="91877" y="576229"/>
                  <a:pt x="71354" y="499271"/>
                  <a:pt x="55968" y="445371"/>
                </a:cubicBezTo>
                <a:cubicBezTo>
                  <a:pt x="40582" y="391470"/>
                  <a:pt x="16690" y="333195"/>
                  <a:pt x="1017" y="205805"/>
                </a:cubicBezTo>
                <a:cubicBezTo>
                  <a:pt x="-3488" y="169550"/>
                  <a:pt x="7839" y="119680"/>
                  <a:pt x="18101" y="89124"/>
                </a:cubicBezTo>
                <a:close/>
              </a:path>
            </a:pathLst>
          </a:custGeom>
          <a:solidFill>
            <a:srgbClr val="F09959"/>
          </a:solidFill>
          <a:ln w="1438" cap="flat">
            <a:noFill/>
            <a:prstDash val="solid"/>
            <a:miter/>
          </a:ln>
        </p:spPr>
        <p:txBody>
          <a:bodyPr rtlCol="1" anchor="ctr"/>
          <a:lstStyle/>
          <a:p>
            <a:endParaRPr lang="ar-SA"/>
          </a:p>
        </p:txBody>
      </p:sp>
      <p:sp>
        <p:nvSpPr>
          <p:cNvPr id="72" name="Freeform: Shape 71">
            <a:extLst>
              <a:ext uri="{FF2B5EF4-FFF2-40B4-BE49-F238E27FC236}">
                <a16:creationId xmlns:a16="http://schemas.microsoft.com/office/drawing/2014/main" id="{C683046E-A3B9-400C-978A-732605E00550}"/>
              </a:ext>
            </a:extLst>
          </p:cNvPr>
          <p:cNvSpPr/>
          <p:nvPr/>
        </p:nvSpPr>
        <p:spPr>
          <a:xfrm>
            <a:off x="2897131" y="4552476"/>
            <a:ext cx="172710" cy="208978"/>
          </a:xfrm>
          <a:custGeom>
            <a:avLst/>
            <a:gdLst>
              <a:gd name="connsiteX0" fmla="*/ 141823 w 172710"/>
              <a:gd name="connsiteY0" fmla="*/ 165285 h 208978"/>
              <a:gd name="connsiteX1" fmla="*/ 102847 w 172710"/>
              <a:gd name="connsiteY1" fmla="*/ 173273 h 208978"/>
              <a:gd name="connsiteX2" fmla="*/ 67787 w 172710"/>
              <a:gd name="connsiteY2" fmla="*/ 107556 h 208978"/>
              <a:gd name="connsiteX3" fmla="*/ 17038 w 172710"/>
              <a:gd name="connsiteY3" fmla="*/ 0 h 208978"/>
              <a:gd name="connsiteX4" fmla="*/ 15599 w 172710"/>
              <a:gd name="connsiteY4" fmla="*/ 1756 h 208978"/>
              <a:gd name="connsiteX5" fmla="*/ 29790 w 172710"/>
              <a:gd name="connsiteY5" fmla="*/ 83305 h 208978"/>
              <a:gd name="connsiteX6" fmla="*/ 56460 w 172710"/>
              <a:gd name="connsiteY6" fmla="*/ 204203 h 208978"/>
              <a:gd name="connsiteX7" fmla="*/ 166146 w 172710"/>
              <a:gd name="connsiteY7" fmla="*/ 192574 h 208978"/>
              <a:gd name="connsiteX8" fmla="*/ 141823 w 172710"/>
              <a:gd name="connsiteY8" fmla="*/ 165285 h 2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10" h="208978">
                <a:moveTo>
                  <a:pt x="141823" y="165285"/>
                </a:moveTo>
                <a:cubicBezTo>
                  <a:pt x="130035" y="168884"/>
                  <a:pt x="115513" y="172842"/>
                  <a:pt x="102847" y="173273"/>
                </a:cubicBezTo>
                <a:cubicBezTo>
                  <a:pt x="77185" y="174122"/>
                  <a:pt x="69500" y="145927"/>
                  <a:pt x="67787" y="107556"/>
                </a:cubicBezTo>
                <a:cubicBezTo>
                  <a:pt x="66348" y="74079"/>
                  <a:pt x="41981" y="21373"/>
                  <a:pt x="17038" y="0"/>
                </a:cubicBezTo>
                <a:cubicBezTo>
                  <a:pt x="16592" y="605"/>
                  <a:pt x="16117" y="1195"/>
                  <a:pt x="15599" y="1756"/>
                </a:cubicBezTo>
                <a:cubicBezTo>
                  <a:pt x="-7429" y="27778"/>
                  <a:pt x="-6767" y="62205"/>
                  <a:pt x="29790" y="83305"/>
                </a:cubicBezTo>
                <a:cubicBezTo>
                  <a:pt x="72393" y="107974"/>
                  <a:pt x="25674" y="200231"/>
                  <a:pt x="56460" y="204203"/>
                </a:cubicBezTo>
                <a:cubicBezTo>
                  <a:pt x="91002" y="208521"/>
                  <a:pt x="147249" y="216365"/>
                  <a:pt x="166146" y="192574"/>
                </a:cubicBezTo>
                <a:cubicBezTo>
                  <a:pt x="184022" y="170035"/>
                  <a:pt x="161857" y="168265"/>
                  <a:pt x="141823" y="165285"/>
                </a:cubicBezTo>
                <a:close/>
              </a:path>
            </a:pathLst>
          </a:custGeom>
          <a:solidFill>
            <a:srgbClr val="2E5B9A"/>
          </a:solidFill>
          <a:ln w="1438" cap="flat">
            <a:noFill/>
            <a:prstDash val="solid"/>
            <a:miter/>
          </a:ln>
        </p:spPr>
        <p:txBody>
          <a:bodyPr rtlCol="1" anchor="ctr"/>
          <a:lstStyle/>
          <a:p>
            <a:endParaRPr lang="ar-SA"/>
          </a:p>
        </p:txBody>
      </p:sp>
      <p:sp>
        <p:nvSpPr>
          <p:cNvPr id="73" name="Freeform: Shape 72">
            <a:extLst>
              <a:ext uri="{FF2B5EF4-FFF2-40B4-BE49-F238E27FC236}">
                <a16:creationId xmlns:a16="http://schemas.microsoft.com/office/drawing/2014/main" id="{0A14879A-4F71-419B-908F-AA915F1406B9}"/>
              </a:ext>
            </a:extLst>
          </p:cNvPr>
          <p:cNvSpPr/>
          <p:nvPr/>
        </p:nvSpPr>
        <p:spPr>
          <a:xfrm>
            <a:off x="2884299" y="4544704"/>
            <a:ext cx="43845" cy="212234"/>
          </a:xfrm>
          <a:custGeom>
            <a:avLst/>
            <a:gdLst>
              <a:gd name="connsiteX0" fmla="*/ 34217 w 43845"/>
              <a:gd name="connsiteY0" fmla="*/ 0 h 212234"/>
              <a:gd name="connsiteX1" fmla="*/ 222 w 43845"/>
              <a:gd name="connsiteY1" fmla="*/ 55325 h 212234"/>
              <a:gd name="connsiteX2" fmla="*/ 17119 w 43845"/>
              <a:gd name="connsiteY2" fmla="*/ 144258 h 212234"/>
              <a:gd name="connsiteX3" fmla="*/ 20745 w 43845"/>
              <a:gd name="connsiteY3" fmla="*/ 212234 h 212234"/>
              <a:gd name="connsiteX4" fmla="*/ 35282 w 43845"/>
              <a:gd name="connsiteY4" fmla="*/ 208406 h 212234"/>
              <a:gd name="connsiteX5" fmla="*/ 43846 w 43845"/>
              <a:gd name="connsiteY5" fmla="*/ 79793 h 21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45" h="212234">
                <a:moveTo>
                  <a:pt x="34217" y="0"/>
                </a:moveTo>
                <a:cubicBezTo>
                  <a:pt x="34217" y="0"/>
                  <a:pt x="-3204" y="39076"/>
                  <a:pt x="222" y="55325"/>
                </a:cubicBezTo>
                <a:cubicBezTo>
                  <a:pt x="3647" y="71575"/>
                  <a:pt x="15190" y="112623"/>
                  <a:pt x="17119" y="144258"/>
                </a:cubicBezTo>
                <a:cubicBezTo>
                  <a:pt x="19047" y="175893"/>
                  <a:pt x="20745" y="212234"/>
                  <a:pt x="20745" y="212234"/>
                </a:cubicBezTo>
                <a:cubicBezTo>
                  <a:pt x="20745" y="212234"/>
                  <a:pt x="34217" y="212234"/>
                  <a:pt x="35282" y="208406"/>
                </a:cubicBezTo>
                <a:cubicBezTo>
                  <a:pt x="36347" y="204577"/>
                  <a:pt x="43846" y="79793"/>
                  <a:pt x="43846" y="79793"/>
                </a:cubicBezTo>
                <a:close/>
              </a:path>
            </a:pathLst>
          </a:custGeom>
          <a:solidFill>
            <a:srgbClr val="2E5B9A"/>
          </a:solidFill>
          <a:ln w="1438" cap="flat">
            <a:noFill/>
            <a:prstDash val="solid"/>
            <a:miter/>
          </a:ln>
        </p:spPr>
        <p:txBody>
          <a:bodyPr rtlCol="1" anchor="ctr"/>
          <a:lstStyle/>
          <a:p>
            <a:endParaRPr lang="ar-SA"/>
          </a:p>
        </p:txBody>
      </p:sp>
      <p:sp>
        <p:nvSpPr>
          <p:cNvPr id="74" name="Freeform: Shape 73">
            <a:extLst>
              <a:ext uri="{FF2B5EF4-FFF2-40B4-BE49-F238E27FC236}">
                <a16:creationId xmlns:a16="http://schemas.microsoft.com/office/drawing/2014/main" id="{2FFA34CC-F579-417B-9661-8D2CB6BF8B49}"/>
              </a:ext>
            </a:extLst>
          </p:cNvPr>
          <p:cNvSpPr/>
          <p:nvPr/>
        </p:nvSpPr>
        <p:spPr>
          <a:xfrm>
            <a:off x="2342874" y="3918724"/>
            <a:ext cx="525857" cy="311126"/>
          </a:xfrm>
          <a:custGeom>
            <a:avLst/>
            <a:gdLst>
              <a:gd name="connsiteX0" fmla="*/ 18142 w 525857"/>
              <a:gd name="connsiteY0" fmla="*/ 0 h 311126"/>
              <a:gd name="connsiteX1" fmla="*/ 30865 w 525857"/>
              <a:gd name="connsiteY1" fmla="*/ 261817 h 311126"/>
              <a:gd name="connsiteX2" fmla="*/ 405002 w 525857"/>
              <a:gd name="connsiteY2" fmla="*/ 264120 h 311126"/>
              <a:gd name="connsiteX3" fmla="*/ 484536 w 525857"/>
              <a:gd name="connsiteY3" fmla="*/ 311126 h 311126"/>
              <a:gd name="connsiteX4" fmla="*/ 475555 w 525857"/>
              <a:gd name="connsiteY4" fmla="*/ 104390 h 311126"/>
              <a:gd name="connsiteX5" fmla="*/ 525857 w 525857"/>
              <a:gd name="connsiteY5" fmla="*/ 5829 h 311126"/>
              <a:gd name="connsiteX6" fmla="*/ 484536 w 525857"/>
              <a:gd name="connsiteY6" fmla="*/ 72 h 3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857" h="311126">
                <a:moveTo>
                  <a:pt x="18142" y="0"/>
                </a:moveTo>
                <a:cubicBezTo>
                  <a:pt x="18142" y="0"/>
                  <a:pt x="-30160" y="204994"/>
                  <a:pt x="30865" y="261817"/>
                </a:cubicBezTo>
                <a:cubicBezTo>
                  <a:pt x="91890" y="318639"/>
                  <a:pt x="345316" y="267574"/>
                  <a:pt x="405002" y="264120"/>
                </a:cubicBezTo>
                <a:cubicBezTo>
                  <a:pt x="445416" y="261817"/>
                  <a:pt x="484536" y="311126"/>
                  <a:pt x="484536" y="311126"/>
                </a:cubicBezTo>
                <a:cubicBezTo>
                  <a:pt x="484536" y="311126"/>
                  <a:pt x="456326" y="196762"/>
                  <a:pt x="475555" y="104390"/>
                </a:cubicBezTo>
                <a:cubicBezTo>
                  <a:pt x="494783" y="12018"/>
                  <a:pt x="525857" y="5829"/>
                  <a:pt x="525857" y="5829"/>
                </a:cubicBezTo>
                <a:lnTo>
                  <a:pt x="484536" y="72"/>
                </a:lnTo>
                <a:close/>
              </a:path>
            </a:pathLst>
          </a:custGeom>
          <a:solidFill>
            <a:schemeClr val="accent3">
              <a:lumMod val="75000"/>
            </a:schemeClr>
          </a:solidFill>
          <a:ln w="1438" cap="flat">
            <a:noFill/>
            <a:prstDash val="solid"/>
            <a:miter/>
          </a:ln>
        </p:spPr>
        <p:txBody>
          <a:bodyPr rtlCol="1" anchor="ctr"/>
          <a:lstStyle/>
          <a:p>
            <a:endParaRPr lang="ar-SA"/>
          </a:p>
        </p:txBody>
      </p:sp>
      <p:sp>
        <p:nvSpPr>
          <p:cNvPr id="75" name="Freeform: Shape 74">
            <a:extLst>
              <a:ext uri="{FF2B5EF4-FFF2-40B4-BE49-F238E27FC236}">
                <a16:creationId xmlns:a16="http://schemas.microsoft.com/office/drawing/2014/main" id="{7262A83F-39AC-49FD-8A4B-1A167740F69B}"/>
              </a:ext>
            </a:extLst>
          </p:cNvPr>
          <p:cNvSpPr/>
          <p:nvPr/>
        </p:nvSpPr>
        <p:spPr>
          <a:xfrm>
            <a:off x="2339611" y="3865126"/>
            <a:ext cx="323895" cy="150429"/>
          </a:xfrm>
          <a:custGeom>
            <a:avLst/>
            <a:gdLst>
              <a:gd name="connsiteX0" fmla="*/ 10467 w 323895"/>
              <a:gd name="connsiteY0" fmla="*/ 0 h 150429"/>
              <a:gd name="connsiteX1" fmla="*/ 3271 w 323895"/>
              <a:gd name="connsiteY1" fmla="*/ 141321 h 150429"/>
              <a:gd name="connsiteX2" fmla="*/ 160741 w 323895"/>
              <a:gd name="connsiteY2" fmla="*/ 98993 h 150429"/>
              <a:gd name="connsiteX3" fmla="*/ 323896 w 323895"/>
              <a:gd name="connsiteY3" fmla="*/ 43624 h 150429"/>
            </a:gdLst>
            <a:ahLst/>
            <a:cxnLst>
              <a:cxn ang="0">
                <a:pos x="connsiteX0" y="connsiteY0"/>
              </a:cxn>
              <a:cxn ang="0">
                <a:pos x="connsiteX1" y="connsiteY1"/>
              </a:cxn>
              <a:cxn ang="0">
                <a:pos x="connsiteX2" y="connsiteY2"/>
              </a:cxn>
              <a:cxn ang="0">
                <a:pos x="connsiteX3" y="connsiteY3"/>
              </a:cxn>
            </a:cxnLst>
            <a:rect l="l" t="t" r="r" b="b"/>
            <a:pathLst>
              <a:path w="323895" h="150429">
                <a:moveTo>
                  <a:pt x="10467" y="0"/>
                </a:moveTo>
                <a:cubicBezTo>
                  <a:pt x="31121" y="43826"/>
                  <a:pt x="-11770" y="119459"/>
                  <a:pt x="3271" y="141321"/>
                </a:cubicBezTo>
                <a:cubicBezTo>
                  <a:pt x="18311" y="163184"/>
                  <a:pt x="104350" y="144373"/>
                  <a:pt x="160741" y="98993"/>
                </a:cubicBezTo>
                <a:cubicBezTo>
                  <a:pt x="217131" y="53613"/>
                  <a:pt x="323896" y="43624"/>
                  <a:pt x="323896" y="43624"/>
                </a:cubicBezTo>
                <a:close/>
              </a:path>
            </a:pathLst>
          </a:custGeom>
          <a:solidFill>
            <a:schemeClr val="accent3"/>
          </a:solidFill>
          <a:ln w="1438" cap="flat">
            <a:noFill/>
            <a:prstDash val="solid"/>
            <a:miter/>
          </a:ln>
        </p:spPr>
        <p:txBody>
          <a:bodyPr rtlCol="1" anchor="ctr"/>
          <a:lstStyle/>
          <a:p>
            <a:endParaRPr lang="ar-SA"/>
          </a:p>
        </p:txBody>
      </p:sp>
      <p:sp>
        <p:nvSpPr>
          <p:cNvPr id="76" name="Freeform: Shape 75">
            <a:extLst>
              <a:ext uri="{FF2B5EF4-FFF2-40B4-BE49-F238E27FC236}">
                <a16:creationId xmlns:a16="http://schemas.microsoft.com/office/drawing/2014/main" id="{FCCCB5DE-70DB-4DFF-A4FA-D35A47F2AA66}"/>
              </a:ext>
            </a:extLst>
          </p:cNvPr>
          <p:cNvSpPr/>
          <p:nvPr/>
        </p:nvSpPr>
        <p:spPr>
          <a:xfrm>
            <a:off x="2376081" y="4180503"/>
            <a:ext cx="411562" cy="60967"/>
          </a:xfrm>
          <a:custGeom>
            <a:avLst/>
            <a:gdLst>
              <a:gd name="connsiteX0" fmla="*/ 61360 w 411562"/>
              <a:gd name="connsiteY0" fmla="*/ 58083 h 60967"/>
              <a:gd name="connsiteX1" fmla="*/ 411562 w 411562"/>
              <a:gd name="connsiteY1" fmla="*/ 36048 h 60967"/>
              <a:gd name="connsiteX2" fmla="*/ 271738 w 411562"/>
              <a:gd name="connsiteY2" fmla="*/ 2944 h 60967"/>
              <a:gd name="connsiteX3" fmla="*/ 10051 w 411562"/>
              <a:gd name="connsiteY3" fmla="*/ 18330 h 60967"/>
              <a:gd name="connsiteX4" fmla="*/ 61360 w 411562"/>
              <a:gd name="connsiteY4" fmla="*/ 58083 h 60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62" h="60967">
                <a:moveTo>
                  <a:pt x="61360" y="58083"/>
                </a:moveTo>
                <a:cubicBezTo>
                  <a:pt x="231971" y="64502"/>
                  <a:pt x="411562" y="61465"/>
                  <a:pt x="411562" y="36048"/>
                </a:cubicBezTo>
                <a:cubicBezTo>
                  <a:pt x="411562" y="10630"/>
                  <a:pt x="403877" y="-7332"/>
                  <a:pt x="271738" y="2944"/>
                </a:cubicBezTo>
                <a:cubicBezTo>
                  <a:pt x="139599" y="13221"/>
                  <a:pt x="49817" y="27311"/>
                  <a:pt x="10051" y="18330"/>
                </a:cubicBezTo>
                <a:cubicBezTo>
                  <a:pt x="-29716" y="9349"/>
                  <a:pt x="61360" y="58083"/>
                  <a:pt x="61360" y="58083"/>
                </a:cubicBezTo>
                <a:close/>
              </a:path>
            </a:pathLst>
          </a:custGeom>
          <a:solidFill>
            <a:srgbClr val="2E5B9A"/>
          </a:solidFill>
          <a:ln w="1438" cap="flat">
            <a:noFill/>
            <a:prstDash val="solid"/>
            <a:miter/>
          </a:ln>
        </p:spPr>
        <p:txBody>
          <a:bodyPr rtlCol="1" anchor="ctr"/>
          <a:lstStyle/>
          <a:p>
            <a:endParaRPr lang="ar-SA"/>
          </a:p>
        </p:txBody>
      </p:sp>
      <p:sp>
        <p:nvSpPr>
          <p:cNvPr id="77" name="Freeform: Shape 76">
            <a:extLst>
              <a:ext uri="{FF2B5EF4-FFF2-40B4-BE49-F238E27FC236}">
                <a16:creationId xmlns:a16="http://schemas.microsoft.com/office/drawing/2014/main" id="{E1415611-6CA1-4D26-9252-D6BA1394BEF1}"/>
              </a:ext>
            </a:extLst>
          </p:cNvPr>
          <p:cNvSpPr/>
          <p:nvPr/>
        </p:nvSpPr>
        <p:spPr>
          <a:xfrm>
            <a:off x="1834418" y="3893882"/>
            <a:ext cx="2441037" cy="46445"/>
          </a:xfrm>
          <a:custGeom>
            <a:avLst/>
            <a:gdLst>
              <a:gd name="connsiteX0" fmla="*/ 2422457 w 2441037"/>
              <a:gd name="connsiteY0" fmla="*/ 0 h 46445"/>
              <a:gd name="connsiteX1" fmla="*/ 2441038 w 2441037"/>
              <a:gd name="connsiteY1" fmla="*/ 0 h 46445"/>
              <a:gd name="connsiteX2" fmla="*/ 2441038 w 2441037"/>
              <a:gd name="connsiteY2" fmla="*/ 46445 h 46445"/>
              <a:gd name="connsiteX3" fmla="*/ 2422457 w 2441037"/>
              <a:gd name="connsiteY3" fmla="*/ 46445 h 46445"/>
              <a:gd name="connsiteX4" fmla="*/ 18581 w 2441037"/>
              <a:gd name="connsiteY4" fmla="*/ 46445 h 46445"/>
              <a:gd name="connsiteX5" fmla="*/ 0 w 2441037"/>
              <a:gd name="connsiteY5" fmla="*/ 46445 h 46445"/>
              <a:gd name="connsiteX6" fmla="*/ 0 w 2441037"/>
              <a:gd name="connsiteY6" fmla="*/ 0 h 46445"/>
              <a:gd name="connsiteX7" fmla="*/ 18581 w 2441037"/>
              <a:gd name="connsiteY7" fmla="*/ 0 h 4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1037" h="46445">
                <a:moveTo>
                  <a:pt x="2422457" y="0"/>
                </a:moveTo>
                <a:cubicBezTo>
                  <a:pt x="2432719" y="0"/>
                  <a:pt x="2441038" y="0"/>
                  <a:pt x="2441038" y="0"/>
                </a:cubicBezTo>
                <a:lnTo>
                  <a:pt x="2441038" y="46445"/>
                </a:lnTo>
                <a:cubicBezTo>
                  <a:pt x="2441038" y="46445"/>
                  <a:pt x="2432719" y="46445"/>
                  <a:pt x="2422457" y="46445"/>
                </a:cubicBezTo>
                <a:lnTo>
                  <a:pt x="18581" y="46445"/>
                </a:lnTo>
                <a:cubicBezTo>
                  <a:pt x="8319" y="46445"/>
                  <a:pt x="0" y="46445"/>
                  <a:pt x="0" y="46445"/>
                </a:cubicBezTo>
                <a:lnTo>
                  <a:pt x="0" y="0"/>
                </a:lnTo>
                <a:cubicBezTo>
                  <a:pt x="0" y="0"/>
                  <a:pt x="8319" y="0"/>
                  <a:pt x="18581" y="0"/>
                </a:cubicBezTo>
                <a:close/>
              </a:path>
            </a:pathLst>
          </a:custGeom>
          <a:solidFill>
            <a:srgbClr val="2E5B9A"/>
          </a:solidFill>
          <a:ln w="1438" cap="flat">
            <a:noFill/>
            <a:prstDash val="solid"/>
            <a:miter/>
          </a:ln>
        </p:spPr>
        <p:txBody>
          <a:bodyPr rtlCol="1" anchor="ctr"/>
          <a:lstStyle/>
          <a:p>
            <a:endParaRPr lang="ar-SA"/>
          </a:p>
        </p:txBody>
      </p:sp>
      <p:sp>
        <p:nvSpPr>
          <p:cNvPr id="78" name="Freeform: Shape 77">
            <a:extLst>
              <a:ext uri="{FF2B5EF4-FFF2-40B4-BE49-F238E27FC236}">
                <a16:creationId xmlns:a16="http://schemas.microsoft.com/office/drawing/2014/main" id="{96763F19-CA52-47C7-B3C1-DD4D13B3914C}"/>
              </a:ext>
            </a:extLst>
          </p:cNvPr>
          <p:cNvSpPr/>
          <p:nvPr/>
        </p:nvSpPr>
        <p:spPr>
          <a:xfrm>
            <a:off x="4409829" y="3186305"/>
            <a:ext cx="170240" cy="218427"/>
          </a:xfrm>
          <a:custGeom>
            <a:avLst/>
            <a:gdLst>
              <a:gd name="connsiteX0" fmla="*/ 166461 w 170240"/>
              <a:gd name="connsiteY0" fmla="*/ 85095 h 218427"/>
              <a:gd name="connsiteX1" fmla="*/ 98139 w 170240"/>
              <a:gd name="connsiteY1" fmla="*/ 216068 h 218427"/>
              <a:gd name="connsiteX2" fmla="*/ 5408 w 170240"/>
              <a:gd name="connsiteY2" fmla="*/ 130820 h 218427"/>
              <a:gd name="connsiteX3" fmla="*/ 55998 w 170240"/>
              <a:gd name="connsiteY3" fmla="*/ 2467 h 218427"/>
              <a:gd name="connsiteX4" fmla="*/ 166461 w 170240"/>
              <a:gd name="connsiteY4" fmla="*/ 85095 h 21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40" h="218427">
                <a:moveTo>
                  <a:pt x="166461" y="85095"/>
                </a:moveTo>
                <a:cubicBezTo>
                  <a:pt x="182984" y="143371"/>
                  <a:pt x="142613" y="203417"/>
                  <a:pt x="98139" y="216068"/>
                </a:cubicBezTo>
                <a:cubicBezTo>
                  <a:pt x="53666" y="228719"/>
                  <a:pt x="21945" y="189096"/>
                  <a:pt x="5408" y="130820"/>
                </a:cubicBezTo>
                <a:cubicBezTo>
                  <a:pt x="-11129" y="72545"/>
                  <a:pt x="11539" y="15075"/>
                  <a:pt x="55998" y="2467"/>
                </a:cubicBezTo>
                <a:cubicBezTo>
                  <a:pt x="100456" y="-10141"/>
                  <a:pt x="149924" y="26819"/>
                  <a:pt x="166461" y="85095"/>
                </a:cubicBezTo>
                <a:close/>
              </a:path>
            </a:pathLst>
          </a:custGeom>
          <a:solidFill>
            <a:srgbClr val="F09959"/>
          </a:solidFill>
          <a:ln w="1438" cap="flat">
            <a:noFill/>
            <a:prstDash val="solid"/>
            <a:miter/>
          </a:ln>
        </p:spPr>
        <p:txBody>
          <a:bodyPr rtlCol="1" anchor="ctr"/>
          <a:lstStyle/>
          <a:p>
            <a:endParaRPr lang="ar-SA"/>
          </a:p>
        </p:txBody>
      </p:sp>
      <p:sp>
        <p:nvSpPr>
          <p:cNvPr id="79" name="Freeform: Shape 78">
            <a:extLst>
              <a:ext uri="{FF2B5EF4-FFF2-40B4-BE49-F238E27FC236}">
                <a16:creationId xmlns:a16="http://schemas.microsoft.com/office/drawing/2014/main" id="{209868E5-3E63-45BA-89D0-ED0A88F87790}"/>
              </a:ext>
            </a:extLst>
          </p:cNvPr>
          <p:cNvSpPr/>
          <p:nvPr/>
        </p:nvSpPr>
        <p:spPr>
          <a:xfrm>
            <a:off x="4275455" y="4400576"/>
            <a:ext cx="223489" cy="381343"/>
          </a:xfrm>
          <a:custGeom>
            <a:avLst/>
            <a:gdLst>
              <a:gd name="connsiteX0" fmla="*/ 51497 w 223489"/>
              <a:gd name="connsiteY0" fmla="*/ 0 h 381343"/>
              <a:gd name="connsiteX1" fmla="*/ 180858 w 223489"/>
              <a:gd name="connsiteY1" fmla="*/ 184715 h 381343"/>
              <a:gd name="connsiteX2" fmla="*/ 220308 w 223489"/>
              <a:gd name="connsiteY2" fmla="*/ 223201 h 381343"/>
              <a:gd name="connsiteX3" fmla="*/ 186644 w 223489"/>
              <a:gd name="connsiteY3" fmla="*/ 371359 h 381343"/>
              <a:gd name="connsiteX4" fmla="*/ 75044 w 223489"/>
              <a:gd name="connsiteY4" fmla="*/ 371359 h 381343"/>
              <a:gd name="connsiteX5" fmla="*/ 111745 w 223489"/>
              <a:gd name="connsiteY5" fmla="*/ 327102 h 381343"/>
              <a:gd name="connsiteX6" fmla="*/ 116408 w 223489"/>
              <a:gd name="connsiteY6" fmla="*/ 213572 h 381343"/>
              <a:gd name="connsiteX7" fmla="*/ 0 w 223489"/>
              <a:gd name="connsiteY7" fmla="*/ 78886 h 38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489" h="381343">
                <a:moveTo>
                  <a:pt x="51497" y="0"/>
                </a:moveTo>
                <a:cubicBezTo>
                  <a:pt x="51497" y="0"/>
                  <a:pt x="165472" y="177030"/>
                  <a:pt x="180858" y="184715"/>
                </a:cubicBezTo>
                <a:cubicBezTo>
                  <a:pt x="196244" y="192401"/>
                  <a:pt x="234744" y="194329"/>
                  <a:pt x="220308" y="223201"/>
                </a:cubicBezTo>
                <a:cubicBezTo>
                  <a:pt x="205873" y="252073"/>
                  <a:pt x="200159" y="365588"/>
                  <a:pt x="186644" y="371359"/>
                </a:cubicBezTo>
                <a:cubicBezTo>
                  <a:pt x="173129" y="377131"/>
                  <a:pt x="57715" y="390602"/>
                  <a:pt x="75044" y="371359"/>
                </a:cubicBezTo>
                <a:cubicBezTo>
                  <a:pt x="92372" y="352116"/>
                  <a:pt x="103008" y="361731"/>
                  <a:pt x="111745" y="327102"/>
                </a:cubicBezTo>
                <a:cubicBezTo>
                  <a:pt x="120481" y="292473"/>
                  <a:pt x="132758" y="227044"/>
                  <a:pt x="116408" y="213572"/>
                </a:cubicBezTo>
                <a:cubicBezTo>
                  <a:pt x="100058" y="200101"/>
                  <a:pt x="0" y="78886"/>
                  <a:pt x="0" y="78886"/>
                </a:cubicBezTo>
                <a:close/>
              </a:path>
            </a:pathLst>
          </a:custGeom>
          <a:solidFill>
            <a:srgbClr val="F09959"/>
          </a:solidFill>
          <a:ln w="1438" cap="flat">
            <a:noFill/>
            <a:prstDash val="solid"/>
            <a:miter/>
          </a:ln>
        </p:spPr>
        <p:txBody>
          <a:bodyPr rtlCol="1" anchor="ctr"/>
          <a:lstStyle/>
          <a:p>
            <a:endParaRPr lang="ar-SA"/>
          </a:p>
        </p:txBody>
      </p:sp>
      <p:sp>
        <p:nvSpPr>
          <p:cNvPr id="80" name="Freeform: Shape 79">
            <a:extLst>
              <a:ext uri="{FF2B5EF4-FFF2-40B4-BE49-F238E27FC236}">
                <a16:creationId xmlns:a16="http://schemas.microsoft.com/office/drawing/2014/main" id="{4EBCB335-37C5-440D-B31F-A8E523041012}"/>
              </a:ext>
            </a:extLst>
          </p:cNvPr>
          <p:cNvSpPr/>
          <p:nvPr/>
        </p:nvSpPr>
        <p:spPr>
          <a:xfrm>
            <a:off x="3521411" y="4476598"/>
            <a:ext cx="293924" cy="305930"/>
          </a:xfrm>
          <a:custGeom>
            <a:avLst/>
            <a:gdLst>
              <a:gd name="connsiteX0" fmla="*/ 231907 w 293924"/>
              <a:gd name="connsiteY0" fmla="*/ 0 h 305930"/>
              <a:gd name="connsiteX1" fmla="*/ 67716 w 293924"/>
              <a:gd name="connsiteY1" fmla="*/ 248863 h 305930"/>
              <a:gd name="connsiteX2" fmla="*/ 26654 w 293924"/>
              <a:gd name="connsiteY2" fmla="*/ 305311 h 305930"/>
              <a:gd name="connsiteX3" fmla="*/ 172897 w 293924"/>
              <a:gd name="connsiteY3" fmla="*/ 269330 h 305930"/>
              <a:gd name="connsiteX4" fmla="*/ 249869 w 293924"/>
              <a:gd name="connsiteY4" fmla="*/ 215458 h 305930"/>
              <a:gd name="connsiteX5" fmla="*/ 282123 w 293924"/>
              <a:gd name="connsiteY5" fmla="*/ 63112 h 305930"/>
              <a:gd name="connsiteX6" fmla="*/ 231907 w 293924"/>
              <a:gd name="connsiteY6" fmla="*/ 0 h 30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924" h="305930">
                <a:moveTo>
                  <a:pt x="231907" y="0"/>
                </a:moveTo>
                <a:cubicBezTo>
                  <a:pt x="231907" y="0"/>
                  <a:pt x="93363" y="228339"/>
                  <a:pt x="67716" y="248863"/>
                </a:cubicBezTo>
                <a:cubicBezTo>
                  <a:pt x="42068" y="269387"/>
                  <a:pt x="-42618" y="300173"/>
                  <a:pt x="26654" y="305311"/>
                </a:cubicBezTo>
                <a:cubicBezTo>
                  <a:pt x="95925" y="310449"/>
                  <a:pt x="129287" y="282283"/>
                  <a:pt x="172897" y="269330"/>
                </a:cubicBezTo>
                <a:cubicBezTo>
                  <a:pt x="216507" y="256376"/>
                  <a:pt x="270393" y="248806"/>
                  <a:pt x="249869" y="215458"/>
                </a:cubicBezTo>
                <a:cubicBezTo>
                  <a:pt x="229345" y="182110"/>
                  <a:pt x="237866" y="109283"/>
                  <a:pt x="282123" y="63112"/>
                </a:cubicBezTo>
                <a:cubicBezTo>
                  <a:pt x="326381" y="16940"/>
                  <a:pt x="231907" y="0"/>
                  <a:pt x="231907" y="0"/>
                </a:cubicBezTo>
                <a:close/>
              </a:path>
            </a:pathLst>
          </a:custGeom>
          <a:solidFill>
            <a:srgbClr val="F09959"/>
          </a:solidFill>
          <a:ln w="1438" cap="flat">
            <a:noFill/>
            <a:prstDash val="solid"/>
            <a:miter/>
          </a:ln>
        </p:spPr>
        <p:txBody>
          <a:bodyPr rtlCol="1" anchor="ctr"/>
          <a:lstStyle/>
          <a:p>
            <a:endParaRPr lang="ar-SA"/>
          </a:p>
        </p:txBody>
      </p:sp>
      <p:sp>
        <p:nvSpPr>
          <p:cNvPr id="81" name="Freeform: Shape 80">
            <a:extLst>
              <a:ext uri="{FF2B5EF4-FFF2-40B4-BE49-F238E27FC236}">
                <a16:creationId xmlns:a16="http://schemas.microsoft.com/office/drawing/2014/main" id="{424E4C9C-6167-433A-8483-A6183B7A3AC6}"/>
              </a:ext>
            </a:extLst>
          </p:cNvPr>
          <p:cNvSpPr/>
          <p:nvPr/>
        </p:nvSpPr>
        <p:spPr>
          <a:xfrm>
            <a:off x="3694481" y="3946934"/>
            <a:ext cx="789822" cy="644831"/>
          </a:xfrm>
          <a:custGeom>
            <a:avLst/>
            <a:gdLst>
              <a:gd name="connsiteX0" fmla="*/ 765847 w 789822"/>
              <a:gd name="connsiteY0" fmla="*/ 172 h 644831"/>
              <a:gd name="connsiteX1" fmla="*/ 286903 w 789822"/>
              <a:gd name="connsiteY1" fmla="*/ 102792 h 644831"/>
              <a:gd name="connsiteX2" fmla="*/ 0 w 789822"/>
              <a:gd name="connsiteY2" fmla="*/ 618380 h 644831"/>
              <a:gd name="connsiteX3" fmla="*/ 93653 w 789822"/>
              <a:gd name="connsiteY3" fmla="*/ 644589 h 644831"/>
              <a:gd name="connsiteX4" fmla="*/ 309168 w 789822"/>
              <a:gd name="connsiteY4" fmla="*/ 405541 h 644831"/>
              <a:gd name="connsiteX5" fmla="*/ 452836 w 789822"/>
              <a:gd name="connsiteY5" fmla="*/ 266997 h 644831"/>
              <a:gd name="connsiteX6" fmla="*/ 765847 w 789822"/>
              <a:gd name="connsiteY6" fmla="*/ 233635 h 644831"/>
              <a:gd name="connsiteX7" fmla="*/ 765847 w 789822"/>
              <a:gd name="connsiteY7" fmla="*/ 172 h 64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822" h="644831">
                <a:moveTo>
                  <a:pt x="765847" y="172"/>
                </a:moveTo>
                <a:cubicBezTo>
                  <a:pt x="765847" y="172"/>
                  <a:pt x="422885" y="-8795"/>
                  <a:pt x="286903" y="102792"/>
                </a:cubicBezTo>
                <a:cubicBezTo>
                  <a:pt x="207369" y="223373"/>
                  <a:pt x="14968" y="579188"/>
                  <a:pt x="0" y="618380"/>
                </a:cubicBezTo>
                <a:cubicBezTo>
                  <a:pt x="10276" y="628642"/>
                  <a:pt x="67991" y="647165"/>
                  <a:pt x="93653" y="644589"/>
                </a:cubicBezTo>
                <a:cubicBezTo>
                  <a:pt x="169344" y="554347"/>
                  <a:pt x="269373" y="476324"/>
                  <a:pt x="309168" y="405541"/>
                </a:cubicBezTo>
                <a:cubicBezTo>
                  <a:pt x="358190" y="318307"/>
                  <a:pt x="373302" y="274683"/>
                  <a:pt x="452836" y="266997"/>
                </a:cubicBezTo>
                <a:cubicBezTo>
                  <a:pt x="532370" y="259312"/>
                  <a:pt x="711904" y="233635"/>
                  <a:pt x="765847" y="233635"/>
                </a:cubicBezTo>
                <a:cubicBezTo>
                  <a:pt x="819791" y="233635"/>
                  <a:pt x="765847" y="172"/>
                  <a:pt x="765847" y="172"/>
                </a:cubicBezTo>
                <a:close/>
              </a:path>
            </a:pathLst>
          </a:custGeom>
          <a:solidFill>
            <a:srgbClr val="6791C9"/>
          </a:solidFill>
          <a:ln w="1438" cap="flat">
            <a:noFill/>
            <a:prstDash val="solid"/>
            <a:miter/>
          </a:ln>
        </p:spPr>
        <p:txBody>
          <a:bodyPr rtlCol="1" anchor="ctr"/>
          <a:lstStyle/>
          <a:p>
            <a:endParaRPr lang="ar-SA"/>
          </a:p>
        </p:txBody>
      </p:sp>
      <p:sp>
        <p:nvSpPr>
          <p:cNvPr id="82" name="Freeform: Shape 81">
            <a:extLst>
              <a:ext uri="{FF2B5EF4-FFF2-40B4-BE49-F238E27FC236}">
                <a16:creationId xmlns:a16="http://schemas.microsoft.com/office/drawing/2014/main" id="{7355595C-D498-48CF-9F2F-C4246A403EDF}"/>
              </a:ext>
            </a:extLst>
          </p:cNvPr>
          <p:cNvSpPr/>
          <p:nvPr/>
        </p:nvSpPr>
        <p:spPr>
          <a:xfrm>
            <a:off x="4612517" y="4244660"/>
            <a:ext cx="146891" cy="537853"/>
          </a:xfrm>
          <a:custGeom>
            <a:avLst/>
            <a:gdLst>
              <a:gd name="connsiteX0" fmla="*/ 146892 w 146891"/>
              <a:gd name="connsiteY0" fmla="*/ 537854 h 537853"/>
              <a:gd name="connsiteX1" fmla="*/ 128915 w 146891"/>
              <a:gd name="connsiteY1" fmla="*/ 537854 h 537853"/>
              <a:gd name="connsiteX2" fmla="*/ 0 w 146891"/>
              <a:gd name="connsiteY2" fmla="*/ 0 h 537853"/>
              <a:gd name="connsiteX3" fmla="*/ 39551 w 146891"/>
              <a:gd name="connsiteY3" fmla="*/ 0 h 537853"/>
              <a:gd name="connsiteX4" fmla="*/ 146892 w 146891"/>
              <a:gd name="connsiteY4" fmla="*/ 537854 h 53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91" h="537853">
                <a:moveTo>
                  <a:pt x="146892" y="537854"/>
                </a:moveTo>
                <a:lnTo>
                  <a:pt x="128915" y="537854"/>
                </a:lnTo>
                <a:lnTo>
                  <a:pt x="0" y="0"/>
                </a:lnTo>
                <a:lnTo>
                  <a:pt x="39551" y="0"/>
                </a:lnTo>
                <a:lnTo>
                  <a:pt x="146892" y="537854"/>
                </a:lnTo>
                <a:close/>
              </a:path>
            </a:pathLst>
          </a:custGeom>
          <a:solidFill>
            <a:srgbClr val="2E5B9A"/>
          </a:solidFill>
          <a:ln w="1438" cap="flat">
            <a:noFill/>
            <a:prstDash val="solid"/>
            <a:miter/>
          </a:ln>
        </p:spPr>
        <p:txBody>
          <a:bodyPr rtlCol="1" anchor="ctr"/>
          <a:lstStyle/>
          <a:p>
            <a:endParaRPr lang="ar-SA"/>
          </a:p>
        </p:txBody>
      </p:sp>
      <p:sp>
        <p:nvSpPr>
          <p:cNvPr id="84" name="Freeform: Shape 83">
            <a:extLst>
              <a:ext uri="{FF2B5EF4-FFF2-40B4-BE49-F238E27FC236}">
                <a16:creationId xmlns:a16="http://schemas.microsoft.com/office/drawing/2014/main" id="{49FE7D4D-76F6-406A-BE00-F0A215A69075}"/>
              </a:ext>
            </a:extLst>
          </p:cNvPr>
          <p:cNvSpPr/>
          <p:nvPr/>
        </p:nvSpPr>
        <p:spPr>
          <a:xfrm>
            <a:off x="4220864" y="4225647"/>
            <a:ext cx="165918" cy="556866"/>
          </a:xfrm>
          <a:custGeom>
            <a:avLst/>
            <a:gdLst>
              <a:gd name="connsiteX0" fmla="*/ 0 w 165918"/>
              <a:gd name="connsiteY0" fmla="*/ 556866 h 556866"/>
              <a:gd name="connsiteX1" fmla="*/ 17991 w 165918"/>
              <a:gd name="connsiteY1" fmla="*/ 556866 h 556866"/>
              <a:gd name="connsiteX2" fmla="*/ 165919 w 165918"/>
              <a:gd name="connsiteY2" fmla="*/ 0 h 556866"/>
              <a:gd name="connsiteX3" fmla="*/ 126368 w 165918"/>
              <a:gd name="connsiteY3" fmla="*/ 0 h 556866"/>
              <a:gd name="connsiteX4" fmla="*/ 0 w 165918"/>
              <a:gd name="connsiteY4" fmla="*/ 556866 h 5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18" h="556866">
                <a:moveTo>
                  <a:pt x="0" y="556866"/>
                </a:moveTo>
                <a:lnTo>
                  <a:pt x="17991" y="556866"/>
                </a:lnTo>
                <a:lnTo>
                  <a:pt x="165919" y="0"/>
                </a:lnTo>
                <a:lnTo>
                  <a:pt x="126368" y="0"/>
                </a:lnTo>
                <a:lnTo>
                  <a:pt x="0" y="556866"/>
                </a:lnTo>
                <a:close/>
              </a:path>
            </a:pathLst>
          </a:custGeom>
          <a:solidFill>
            <a:srgbClr val="2E5B9A"/>
          </a:solidFill>
          <a:ln w="1438" cap="flat">
            <a:noFill/>
            <a:prstDash val="solid"/>
            <a:miter/>
          </a:ln>
        </p:spPr>
        <p:txBody>
          <a:bodyPr rtlCol="1" anchor="ctr"/>
          <a:lstStyle/>
          <a:p>
            <a:endParaRPr lang="ar-SA"/>
          </a:p>
        </p:txBody>
      </p:sp>
      <p:sp>
        <p:nvSpPr>
          <p:cNvPr id="86" name="Freeform: Shape 85">
            <a:extLst>
              <a:ext uri="{FF2B5EF4-FFF2-40B4-BE49-F238E27FC236}">
                <a16:creationId xmlns:a16="http://schemas.microsoft.com/office/drawing/2014/main" id="{D55E2343-944C-4C91-B73E-1231D7D47673}"/>
              </a:ext>
            </a:extLst>
          </p:cNvPr>
          <p:cNvSpPr/>
          <p:nvPr/>
        </p:nvSpPr>
        <p:spPr>
          <a:xfrm>
            <a:off x="3981385" y="3923603"/>
            <a:ext cx="713700" cy="641638"/>
          </a:xfrm>
          <a:custGeom>
            <a:avLst/>
            <a:gdLst>
              <a:gd name="connsiteX0" fmla="*/ 674339 w 713700"/>
              <a:gd name="connsiteY0" fmla="*/ 0 h 641638"/>
              <a:gd name="connsiteX1" fmla="*/ 474928 w 713700"/>
              <a:gd name="connsiteY1" fmla="*/ 34427 h 641638"/>
              <a:gd name="connsiteX2" fmla="*/ 88846 w 713700"/>
              <a:gd name="connsiteY2" fmla="*/ 59413 h 641638"/>
              <a:gd name="connsiteX3" fmla="*/ 88846 w 713700"/>
              <a:gd name="connsiteY3" fmla="*/ 377491 h 641638"/>
              <a:gd name="connsiteX4" fmla="*/ 345567 w 713700"/>
              <a:gd name="connsiteY4" fmla="*/ 641639 h 641638"/>
              <a:gd name="connsiteX5" fmla="*/ 397971 w 713700"/>
              <a:gd name="connsiteY5" fmla="*/ 553844 h 641638"/>
              <a:gd name="connsiteX6" fmla="*/ 358492 w 713700"/>
              <a:gd name="connsiteY6" fmla="*/ 449310 h 641638"/>
              <a:gd name="connsiteX7" fmla="*/ 196862 w 713700"/>
              <a:gd name="connsiteY7" fmla="*/ 239379 h 641638"/>
              <a:gd name="connsiteX8" fmla="*/ 682615 w 713700"/>
              <a:gd name="connsiteY8" fmla="*/ 278354 h 641638"/>
              <a:gd name="connsiteX9" fmla="*/ 674339 w 713700"/>
              <a:gd name="connsiteY9" fmla="*/ 0 h 64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700" h="641638">
                <a:moveTo>
                  <a:pt x="674339" y="0"/>
                </a:moveTo>
                <a:lnTo>
                  <a:pt x="474928" y="34427"/>
                </a:lnTo>
                <a:cubicBezTo>
                  <a:pt x="474928" y="34427"/>
                  <a:pt x="209960" y="36860"/>
                  <a:pt x="88846" y="59413"/>
                </a:cubicBezTo>
                <a:cubicBezTo>
                  <a:pt x="-21359" y="79937"/>
                  <a:pt x="-37594" y="205153"/>
                  <a:pt x="88846" y="377491"/>
                </a:cubicBezTo>
                <a:cubicBezTo>
                  <a:pt x="160665" y="475361"/>
                  <a:pt x="221388" y="553541"/>
                  <a:pt x="345567" y="641639"/>
                </a:cubicBezTo>
                <a:cubicBezTo>
                  <a:pt x="377159" y="618438"/>
                  <a:pt x="389249" y="609673"/>
                  <a:pt x="397971" y="553844"/>
                </a:cubicBezTo>
                <a:cubicBezTo>
                  <a:pt x="388976" y="541524"/>
                  <a:pt x="365717" y="464393"/>
                  <a:pt x="358492" y="449310"/>
                </a:cubicBezTo>
                <a:cubicBezTo>
                  <a:pt x="289810" y="305729"/>
                  <a:pt x="198129" y="253570"/>
                  <a:pt x="196862" y="239379"/>
                </a:cubicBezTo>
                <a:cubicBezTo>
                  <a:pt x="212248" y="214379"/>
                  <a:pt x="604606" y="369776"/>
                  <a:pt x="682615" y="278354"/>
                </a:cubicBezTo>
                <a:cubicBezTo>
                  <a:pt x="757097" y="191206"/>
                  <a:pt x="674339" y="0"/>
                  <a:pt x="674339" y="0"/>
                </a:cubicBezTo>
                <a:close/>
              </a:path>
            </a:pathLst>
          </a:custGeom>
          <a:solidFill>
            <a:srgbClr val="75A1DE"/>
          </a:solidFill>
          <a:ln w="1438" cap="flat">
            <a:noFill/>
            <a:prstDash val="solid"/>
            <a:miter/>
          </a:ln>
        </p:spPr>
        <p:txBody>
          <a:bodyPr rtlCol="1" anchor="ctr"/>
          <a:lstStyle/>
          <a:p>
            <a:endParaRPr lang="ar-SA"/>
          </a:p>
        </p:txBody>
      </p:sp>
      <p:sp>
        <p:nvSpPr>
          <p:cNvPr id="89" name="Freeform: Shape 88">
            <a:extLst>
              <a:ext uri="{FF2B5EF4-FFF2-40B4-BE49-F238E27FC236}">
                <a16:creationId xmlns:a16="http://schemas.microsoft.com/office/drawing/2014/main" id="{37FE7D28-E236-4CA7-8CCA-8AC041957404}"/>
              </a:ext>
            </a:extLst>
          </p:cNvPr>
          <p:cNvSpPr/>
          <p:nvPr/>
        </p:nvSpPr>
        <p:spPr>
          <a:xfrm>
            <a:off x="4409576" y="3469924"/>
            <a:ext cx="313788" cy="624743"/>
          </a:xfrm>
          <a:custGeom>
            <a:avLst/>
            <a:gdLst>
              <a:gd name="connsiteX0" fmla="*/ 254423 w 313788"/>
              <a:gd name="connsiteY0" fmla="*/ 2268 h 624743"/>
              <a:gd name="connsiteX1" fmla="*/ 98393 w 313788"/>
              <a:gd name="connsiteY1" fmla="*/ 41128 h 624743"/>
              <a:gd name="connsiteX2" fmla="*/ 8266 w 313788"/>
              <a:gd name="connsiteY2" fmla="*/ 280362 h 624743"/>
              <a:gd name="connsiteX3" fmla="*/ 13303 w 313788"/>
              <a:gd name="connsiteY3" fmla="*/ 486508 h 624743"/>
              <a:gd name="connsiteX4" fmla="*/ 291081 w 313788"/>
              <a:gd name="connsiteY4" fmla="*/ 520821 h 624743"/>
              <a:gd name="connsiteX5" fmla="*/ 277639 w 313788"/>
              <a:gd name="connsiteY5" fmla="*/ 47547 h 624743"/>
              <a:gd name="connsiteX6" fmla="*/ 254423 w 313788"/>
              <a:gd name="connsiteY6" fmla="*/ 2268 h 62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788" h="624743">
                <a:moveTo>
                  <a:pt x="254423" y="2268"/>
                </a:moveTo>
                <a:cubicBezTo>
                  <a:pt x="201905" y="-5101"/>
                  <a:pt x="148422" y="4887"/>
                  <a:pt x="98393" y="41128"/>
                </a:cubicBezTo>
                <a:cubicBezTo>
                  <a:pt x="54682" y="85745"/>
                  <a:pt x="5229" y="159147"/>
                  <a:pt x="8266" y="280362"/>
                </a:cubicBezTo>
                <a:cubicBezTo>
                  <a:pt x="12109" y="434364"/>
                  <a:pt x="-15554" y="444180"/>
                  <a:pt x="13303" y="486508"/>
                </a:cubicBezTo>
                <a:cubicBezTo>
                  <a:pt x="133684" y="536221"/>
                  <a:pt x="339556" y="749793"/>
                  <a:pt x="291081" y="520821"/>
                </a:cubicBezTo>
                <a:cubicBezTo>
                  <a:pt x="255978" y="355031"/>
                  <a:pt x="368068" y="231442"/>
                  <a:pt x="277639" y="47547"/>
                </a:cubicBezTo>
                <a:cubicBezTo>
                  <a:pt x="270342" y="32550"/>
                  <a:pt x="261087" y="18027"/>
                  <a:pt x="254423" y="2268"/>
                </a:cubicBezTo>
                <a:close/>
              </a:path>
            </a:pathLst>
          </a:custGeom>
          <a:solidFill>
            <a:schemeClr val="accent1">
              <a:lumMod val="40000"/>
              <a:lumOff val="60000"/>
            </a:schemeClr>
          </a:solidFill>
          <a:ln w="1438" cap="flat">
            <a:noFill/>
            <a:prstDash val="solid"/>
            <a:miter/>
          </a:ln>
        </p:spPr>
        <p:txBody>
          <a:bodyPr rtlCol="1" anchor="ctr"/>
          <a:lstStyle/>
          <a:p>
            <a:endParaRPr lang="ar-SA"/>
          </a:p>
        </p:txBody>
      </p:sp>
      <p:sp>
        <p:nvSpPr>
          <p:cNvPr id="91" name="Freeform: Shape 90">
            <a:extLst>
              <a:ext uri="{FF2B5EF4-FFF2-40B4-BE49-F238E27FC236}">
                <a16:creationId xmlns:a16="http://schemas.microsoft.com/office/drawing/2014/main" id="{F345BDA8-A5E8-4333-A5FD-B67AA813ABCA}"/>
              </a:ext>
            </a:extLst>
          </p:cNvPr>
          <p:cNvSpPr/>
          <p:nvPr/>
        </p:nvSpPr>
        <p:spPr>
          <a:xfrm>
            <a:off x="4409576" y="3508375"/>
            <a:ext cx="259254" cy="516245"/>
          </a:xfrm>
          <a:custGeom>
            <a:avLst/>
            <a:gdLst>
              <a:gd name="connsiteX0" fmla="*/ 8223 w 259254"/>
              <a:gd name="connsiteY0" fmla="*/ 299871 h 516245"/>
              <a:gd name="connsiteX1" fmla="*/ 3214 w 259254"/>
              <a:gd name="connsiteY1" fmla="*/ 428915 h 516245"/>
              <a:gd name="connsiteX2" fmla="*/ 164498 w 259254"/>
              <a:gd name="connsiteY2" fmla="*/ 484960 h 516245"/>
              <a:gd name="connsiteX3" fmla="*/ 203833 w 259254"/>
              <a:gd name="connsiteY3" fmla="*/ 499497 h 516245"/>
              <a:gd name="connsiteX4" fmla="*/ 208972 w 259254"/>
              <a:gd name="connsiteY4" fmla="*/ 306233 h 516245"/>
              <a:gd name="connsiteX5" fmla="*/ 232921 w 259254"/>
              <a:gd name="connsiteY5" fmla="*/ 0 h 51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54" h="516245">
                <a:moveTo>
                  <a:pt x="8223" y="299871"/>
                </a:moveTo>
                <a:cubicBezTo>
                  <a:pt x="5891" y="380110"/>
                  <a:pt x="-5450" y="403757"/>
                  <a:pt x="3214" y="428915"/>
                </a:cubicBezTo>
                <a:cubicBezTo>
                  <a:pt x="52293" y="433924"/>
                  <a:pt x="142060" y="453556"/>
                  <a:pt x="164498" y="484960"/>
                </a:cubicBezTo>
                <a:cubicBezTo>
                  <a:pt x="190146" y="520942"/>
                  <a:pt x="215808" y="526023"/>
                  <a:pt x="203833" y="499497"/>
                </a:cubicBezTo>
                <a:cubicBezTo>
                  <a:pt x="191859" y="472971"/>
                  <a:pt x="160224" y="435363"/>
                  <a:pt x="208972" y="306233"/>
                </a:cubicBezTo>
                <a:cubicBezTo>
                  <a:pt x="257719" y="177102"/>
                  <a:pt x="280805" y="89738"/>
                  <a:pt x="232921" y="0"/>
                </a:cubicBezTo>
                <a:close/>
              </a:path>
            </a:pathLst>
          </a:custGeom>
          <a:solidFill>
            <a:schemeClr val="accent1">
              <a:lumMod val="60000"/>
              <a:lumOff val="40000"/>
            </a:schemeClr>
          </a:solidFill>
          <a:ln w="1438" cap="flat">
            <a:noFill/>
            <a:prstDash val="solid"/>
            <a:miter/>
          </a:ln>
        </p:spPr>
        <p:txBody>
          <a:bodyPr rtlCol="1" anchor="ctr"/>
          <a:lstStyle/>
          <a:p>
            <a:endParaRPr lang="ar-SA"/>
          </a:p>
        </p:txBody>
      </p:sp>
      <p:sp>
        <p:nvSpPr>
          <p:cNvPr id="92" name="Freeform: Shape 91">
            <a:extLst>
              <a:ext uri="{FF2B5EF4-FFF2-40B4-BE49-F238E27FC236}">
                <a16:creationId xmlns:a16="http://schemas.microsoft.com/office/drawing/2014/main" id="{10AD5E94-55C0-4CD8-9A60-3A7BED7FAF65}"/>
              </a:ext>
            </a:extLst>
          </p:cNvPr>
          <p:cNvSpPr/>
          <p:nvPr/>
        </p:nvSpPr>
        <p:spPr>
          <a:xfrm>
            <a:off x="4507954" y="3309555"/>
            <a:ext cx="156045" cy="201396"/>
          </a:xfrm>
          <a:custGeom>
            <a:avLst/>
            <a:gdLst>
              <a:gd name="connsiteX0" fmla="*/ 156045 w 156045"/>
              <a:gd name="connsiteY0" fmla="*/ 162637 h 201396"/>
              <a:gd name="connsiteX1" fmla="*/ 115746 w 156045"/>
              <a:gd name="connsiteY1" fmla="*/ 0 h 201396"/>
              <a:gd name="connsiteX2" fmla="*/ 31088 w 156045"/>
              <a:gd name="connsiteY2" fmla="*/ 25014 h 201396"/>
              <a:gd name="connsiteX3" fmla="*/ 33017 w 156045"/>
              <a:gd name="connsiteY3" fmla="*/ 171258 h 201396"/>
              <a:gd name="connsiteX4" fmla="*/ 0 w 156045"/>
              <a:gd name="connsiteY4" fmla="*/ 201396 h 201396"/>
              <a:gd name="connsiteX5" fmla="*/ 156045 w 156045"/>
              <a:gd name="connsiteY5" fmla="*/ 162637 h 20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45" h="201396">
                <a:moveTo>
                  <a:pt x="156045" y="162637"/>
                </a:moveTo>
                <a:cubicBezTo>
                  <a:pt x="123705" y="86082"/>
                  <a:pt x="115746" y="0"/>
                  <a:pt x="115746" y="0"/>
                </a:cubicBezTo>
                <a:lnTo>
                  <a:pt x="31088" y="25014"/>
                </a:lnTo>
                <a:cubicBezTo>
                  <a:pt x="31088" y="25014"/>
                  <a:pt x="79188" y="132772"/>
                  <a:pt x="33017" y="171258"/>
                </a:cubicBezTo>
                <a:cubicBezTo>
                  <a:pt x="21510" y="180741"/>
                  <a:pt x="10491" y="190800"/>
                  <a:pt x="0" y="201396"/>
                </a:cubicBezTo>
                <a:cubicBezTo>
                  <a:pt x="50043" y="165256"/>
                  <a:pt x="103526" y="155268"/>
                  <a:pt x="156045" y="162637"/>
                </a:cubicBezTo>
                <a:close/>
              </a:path>
            </a:pathLst>
          </a:custGeom>
          <a:solidFill>
            <a:srgbClr val="F09959"/>
          </a:solidFill>
          <a:ln w="1438" cap="flat">
            <a:noFill/>
            <a:prstDash val="solid"/>
            <a:miter/>
          </a:ln>
        </p:spPr>
        <p:txBody>
          <a:bodyPr rtlCol="1" anchor="ctr"/>
          <a:lstStyle/>
          <a:p>
            <a:endParaRPr lang="ar-SA"/>
          </a:p>
        </p:txBody>
      </p:sp>
      <p:sp>
        <p:nvSpPr>
          <p:cNvPr id="93" name="Freeform: Shape 92">
            <a:extLst>
              <a:ext uri="{FF2B5EF4-FFF2-40B4-BE49-F238E27FC236}">
                <a16:creationId xmlns:a16="http://schemas.microsoft.com/office/drawing/2014/main" id="{C6045DA2-2B57-4F38-A653-56BDF5BB6D30}"/>
              </a:ext>
            </a:extLst>
          </p:cNvPr>
          <p:cNvSpPr/>
          <p:nvPr/>
        </p:nvSpPr>
        <p:spPr>
          <a:xfrm>
            <a:off x="4539157" y="3314189"/>
            <a:ext cx="90457" cy="105109"/>
          </a:xfrm>
          <a:custGeom>
            <a:avLst/>
            <a:gdLst>
              <a:gd name="connsiteX0" fmla="*/ 87119 w 90457"/>
              <a:gd name="connsiteY0" fmla="*/ 15832 h 105109"/>
              <a:gd name="connsiteX1" fmla="*/ 69229 w 90457"/>
              <a:gd name="connsiteY1" fmla="*/ 0 h 105109"/>
              <a:gd name="connsiteX2" fmla="*/ 144 w 90457"/>
              <a:gd name="connsiteY2" fmla="*/ 20409 h 105109"/>
              <a:gd name="connsiteX3" fmla="*/ 0 w 90457"/>
              <a:gd name="connsiteY3" fmla="*/ 20783 h 105109"/>
              <a:gd name="connsiteX4" fmla="*/ 21589 w 90457"/>
              <a:gd name="connsiteY4" fmla="*/ 105110 h 105109"/>
              <a:gd name="connsiteX5" fmla="*/ 90458 w 90457"/>
              <a:gd name="connsiteY5" fmla="*/ 36716 h 105109"/>
              <a:gd name="connsiteX6" fmla="*/ 87119 w 90457"/>
              <a:gd name="connsiteY6" fmla="*/ 15832 h 10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7" h="105109">
                <a:moveTo>
                  <a:pt x="87119" y="15832"/>
                </a:moveTo>
                <a:cubicBezTo>
                  <a:pt x="82096" y="11370"/>
                  <a:pt x="75820" y="5757"/>
                  <a:pt x="69229" y="0"/>
                </a:cubicBezTo>
                <a:lnTo>
                  <a:pt x="144" y="20409"/>
                </a:lnTo>
                <a:cubicBezTo>
                  <a:pt x="144" y="20524"/>
                  <a:pt x="43" y="20654"/>
                  <a:pt x="0" y="20783"/>
                </a:cubicBezTo>
                <a:cubicBezTo>
                  <a:pt x="1670" y="24597"/>
                  <a:pt x="19258" y="65630"/>
                  <a:pt x="21589" y="105110"/>
                </a:cubicBezTo>
                <a:cubicBezTo>
                  <a:pt x="42171" y="92631"/>
                  <a:pt x="64695" y="72280"/>
                  <a:pt x="90458" y="36716"/>
                </a:cubicBezTo>
                <a:cubicBezTo>
                  <a:pt x="89076" y="28800"/>
                  <a:pt x="87968" y="21762"/>
                  <a:pt x="87119" y="15832"/>
                </a:cubicBezTo>
                <a:close/>
              </a:path>
            </a:pathLst>
          </a:custGeom>
          <a:solidFill>
            <a:srgbClr val="E38540"/>
          </a:solidFill>
          <a:ln w="1438" cap="flat">
            <a:noFill/>
            <a:prstDash val="solid"/>
            <a:miter/>
          </a:ln>
        </p:spPr>
        <p:txBody>
          <a:bodyPr rtlCol="1" anchor="ctr"/>
          <a:lstStyle/>
          <a:p>
            <a:endParaRPr lang="ar-SA"/>
          </a:p>
        </p:txBody>
      </p:sp>
      <p:sp>
        <p:nvSpPr>
          <p:cNvPr id="94" name="Freeform: Shape 93">
            <a:extLst>
              <a:ext uri="{FF2B5EF4-FFF2-40B4-BE49-F238E27FC236}">
                <a16:creationId xmlns:a16="http://schemas.microsoft.com/office/drawing/2014/main" id="{CEE8BC9D-5487-4BD7-8D56-E19A9951AEAE}"/>
              </a:ext>
            </a:extLst>
          </p:cNvPr>
          <p:cNvSpPr/>
          <p:nvPr/>
        </p:nvSpPr>
        <p:spPr>
          <a:xfrm>
            <a:off x="4090134" y="3493846"/>
            <a:ext cx="576203" cy="415656"/>
          </a:xfrm>
          <a:custGeom>
            <a:avLst/>
            <a:gdLst>
              <a:gd name="connsiteX0" fmla="*/ 514337 w 576203"/>
              <a:gd name="connsiteY0" fmla="*/ 2424 h 415656"/>
              <a:gd name="connsiteX1" fmla="*/ 356565 w 576203"/>
              <a:gd name="connsiteY1" fmla="*/ 260254 h 415656"/>
              <a:gd name="connsiteX2" fmla="*/ 276456 w 576203"/>
              <a:gd name="connsiteY2" fmla="*/ 329339 h 415656"/>
              <a:gd name="connsiteX3" fmla="*/ 61242 w 576203"/>
              <a:gd name="connsiteY3" fmla="*/ 315709 h 415656"/>
              <a:gd name="connsiteX4" fmla="*/ 34097 w 576203"/>
              <a:gd name="connsiteY4" fmla="*/ 346999 h 415656"/>
              <a:gd name="connsiteX5" fmla="*/ 331551 w 576203"/>
              <a:gd name="connsiteY5" fmla="*/ 414198 h 415656"/>
              <a:gd name="connsiteX6" fmla="*/ 573865 w 576203"/>
              <a:gd name="connsiteY6" fmla="*/ 126158 h 415656"/>
              <a:gd name="connsiteX7" fmla="*/ 514337 w 576203"/>
              <a:gd name="connsiteY7" fmla="*/ 2424 h 4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203" h="415656">
                <a:moveTo>
                  <a:pt x="514337" y="2424"/>
                </a:moveTo>
                <a:cubicBezTo>
                  <a:pt x="427147" y="32922"/>
                  <a:pt x="436818" y="124762"/>
                  <a:pt x="356565" y="260254"/>
                </a:cubicBezTo>
                <a:cubicBezTo>
                  <a:pt x="315028" y="330375"/>
                  <a:pt x="276456" y="329339"/>
                  <a:pt x="276456" y="329339"/>
                </a:cubicBezTo>
                <a:cubicBezTo>
                  <a:pt x="204514" y="328966"/>
                  <a:pt x="132656" y="324415"/>
                  <a:pt x="61242" y="315709"/>
                </a:cubicBezTo>
                <a:cubicBezTo>
                  <a:pt x="-12535" y="306699"/>
                  <a:pt x="-17212" y="328663"/>
                  <a:pt x="34097" y="346999"/>
                </a:cubicBezTo>
                <a:cubicBezTo>
                  <a:pt x="137581" y="384002"/>
                  <a:pt x="244964" y="423827"/>
                  <a:pt x="331551" y="414198"/>
                </a:cubicBezTo>
                <a:cubicBezTo>
                  <a:pt x="418137" y="404569"/>
                  <a:pt x="566223" y="183657"/>
                  <a:pt x="573865" y="126158"/>
                </a:cubicBezTo>
                <a:cubicBezTo>
                  <a:pt x="584430" y="46610"/>
                  <a:pt x="558264" y="-12933"/>
                  <a:pt x="514337" y="2424"/>
                </a:cubicBezTo>
                <a:close/>
              </a:path>
            </a:pathLst>
          </a:custGeom>
          <a:solidFill>
            <a:srgbClr val="F09959"/>
          </a:solidFill>
          <a:ln w="1438" cap="flat">
            <a:noFill/>
            <a:prstDash val="solid"/>
            <a:miter/>
          </a:ln>
        </p:spPr>
        <p:txBody>
          <a:bodyPr rtlCol="1" anchor="ctr"/>
          <a:lstStyle/>
          <a:p>
            <a:endParaRPr lang="ar-SA"/>
          </a:p>
        </p:txBody>
      </p:sp>
      <p:sp>
        <p:nvSpPr>
          <p:cNvPr id="95" name="Freeform: Shape 94">
            <a:extLst>
              <a:ext uri="{FF2B5EF4-FFF2-40B4-BE49-F238E27FC236}">
                <a16:creationId xmlns:a16="http://schemas.microsoft.com/office/drawing/2014/main" id="{36B47EDE-B240-45ED-B823-68AABBEA1D18}"/>
              </a:ext>
            </a:extLst>
          </p:cNvPr>
          <p:cNvSpPr/>
          <p:nvPr/>
        </p:nvSpPr>
        <p:spPr>
          <a:xfrm>
            <a:off x="4255617" y="3688323"/>
            <a:ext cx="529218" cy="576486"/>
          </a:xfrm>
          <a:custGeom>
            <a:avLst/>
            <a:gdLst>
              <a:gd name="connsiteX0" fmla="*/ 303978 w 529218"/>
              <a:gd name="connsiteY0" fmla="*/ 576486 h 576486"/>
              <a:gd name="connsiteX1" fmla="*/ 287340 w 529218"/>
              <a:gd name="connsiteY1" fmla="*/ 576285 h 576486"/>
              <a:gd name="connsiteX2" fmla="*/ 129424 w 529218"/>
              <a:gd name="connsiteY2" fmla="*/ 556840 h 576486"/>
              <a:gd name="connsiteX3" fmla="*/ 28517 w 529218"/>
              <a:gd name="connsiteY3" fmla="*/ 556610 h 576486"/>
              <a:gd name="connsiteX4" fmla="*/ 1822 w 529218"/>
              <a:gd name="connsiteY4" fmla="*/ 546641 h 576486"/>
              <a:gd name="connsiteX5" fmla="*/ 11145 w 529218"/>
              <a:gd name="connsiteY5" fmla="*/ 520254 h 576486"/>
              <a:gd name="connsiteX6" fmla="*/ 137455 w 529218"/>
              <a:gd name="connsiteY6" fmla="*/ 517376 h 576486"/>
              <a:gd name="connsiteX7" fmla="*/ 288333 w 529218"/>
              <a:gd name="connsiteY7" fmla="*/ 536014 h 576486"/>
              <a:gd name="connsiteX8" fmla="*/ 434202 w 529218"/>
              <a:gd name="connsiteY8" fmla="*/ 500263 h 576486"/>
              <a:gd name="connsiteX9" fmla="*/ 453805 w 529218"/>
              <a:gd name="connsiteY9" fmla="*/ 377177 h 576486"/>
              <a:gd name="connsiteX10" fmla="*/ 446220 w 529218"/>
              <a:gd name="connsiteY10" fmla="*/ 324600 h 576486"/>
              <a:gd name="connsiteX11" fmla="*/ 440708 w 529218"/>
              <a:gd name="connsiteY11" fmla="*/ 211589 h 576486"/>
              <a:gd name="connsiteX12" fmla="*/ 489729 w 529218"/>
              <a:gd name="connsiteY12" fmla="*/ 14410 h 576486"/>
              <a:gd name="connsiteX13" fmla="*/ 514809 w 529218"/>
              <a:gd name="connsiteY13" fmla="*/ 845 h 576486"/>
              <a:gd name="connsiteX14" fmla="*/ 528374 w 529218"/>
              <a:gd name="connsiteY14" fmla="*/ 25924 h 576486"/>
              <a:gd name="connsiteX15" fmla="*/ 486045 w 529218"/>
              <a:gd name="connsiteY15" fmla="*/ 318455 h 576486"/>
              <a:gd name="connsiteX16" fmla="*/ 493788 w 529218"/>
              <a:gd name="connsiteY16" fmla="*/ 372053 h 576486"/>
              <a:gd name="connsiteX17" fmla="*/ 464125 w 529218"/>
              <a:gd name="connsiteY17" fmla="*/ 527263 h 576486"/>
              <a:gd name="connsiteX18" fmla="*/ 303978 w 529218"/>
              <a:gd name="connsiteY18" fmla="*/ 576486 h 5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9218" h="576486">
                <a:moveTo>
                  <a:pt x="303978" y="576486"/>
                </a:moveTo>
                <a:cubicBezTo>
                  <a:pt x="298566" y="576486"/>
                  <a:pt x="293020" y="576419"/>
                  <a:pt x="287340" y="576285"/>
                </a:cubicBezTo>
                <a:cubicBezTo>
                  <a:pt x="216471" y="574529"/>
                  <a:pt x="168212" y="564771"/>
                  <a:pt x="129424" y="556840"/>
                </a:cubicBezTo>
                <a:cubicBezTo>
                  <a:pt x="83569" y="547514"/>
                  <a:pt x="58295" y="542448"/>
                  <a:pt x="28517" y="556610"/>
                </a:cubicBezTo>
                <a:cubicBezTo>
                  <a:pt x="18392" y="561229"/>
                  <a:pt x="6440" y="556765"/>
                  <a:pt x="1822" y="546641"/>
                </a:cubicBezTo>
                <a:cubicBezTo>
                  <a:pt x="-2681" y="536770"/>
                  <a:pt x="1440" y="525105"/>
                  <a:pt x="11145" y="520254"/>
                </a:cubicBezTo>
                <a:cubicBezTo>
                  <a:pt x="53100" y="500205"/>
                  <a:pt x="88491" y="507387"/>
                  <a:pt x="137455" y="517376"/>
                </a:cubicBezTo>
                <a:cubicBezTo>
                  <a:pt x="174689" y="524946"/>
                  <a:pt x="221019" y="534359"/>
                  <a:pt x="288333" y="536014"/>
                </a:cubicBezTo>
                <a:cubicBezTo>
                  <a:pt x="364139" y="537900"/>
                  <a:pt x="410512" y="526529"/>
                  <a:pt x="434202" y="500263"/>
                </a:cubicBezTo>
                <a:cubicBezTo>
                  <a:pt x="455360" y="476803"/>
                  <a:pt x="461548" y="437684"/>
                  <a:pt x="453805" y="377177"/>
                </a:cubicBezTo>
                <a:cubicBezTo>
                  <a:pt x="451171" y="356682"/>
                  <a:pt x="448538" y="339641"/>
                  <a:pt x="446220" y="324600"/>
                </a:cubicBezTo>
                <a:cubicBezTo>
                  <a:pt x="439686" y="282416"/>
                  <a:pt x="435383" y="254551"/>
                  <a:pt x="440708" y="211589"/>
                </a:cubicBezTo>
                <a:cubicBezTo>
                  <a:pt x="445674" y="171535"/>
                  <a:pt x="458958" y="118037"/>
                  <a:pt x="489729" y="14410"/>
                </a:cubicBezTo>
                <a:cubicBezTo>
                  <a:pt x="492909" y="3739"/>
                  <a:pt x="504137" y="-2335"/>
                  <a:pt x="514809" y="845"/>
                </a:cubicBezTo>
                <a:cubicBezTo>
                  <a:pt x="525480" y="4024"/>
                  <a:pt x="531553" y="15253"/>
                  <a:pt x="528374" y="25924"/>
                </a:cubicBezTo>
                <a:cubicBezTo>
                  <a:pt x="470803" y="219836"/>
                  <a:pt x="473682" y="238763"/>
                  <a:pt x="486045" y="318455"/>
                </a:cubicBezTo>
                <a:cubicBezTo>
                  <a:pt x="488405" y="333725"/>
                  <a:pt x="491082" y="351040"/>
                  <a:pt x="493788" y="372053"/>
                </a:cubicBezTo>
                <a:cubicBezTo>
                  <a:pt x="503172" y="445096"/>
                  <a:pt x="493788" y="494391"/>
                  <a:pt x="464125" y="527263"/>
                </a:cubicBezTo>
                <a:cubicBezTo>
                  <a:pt x="433598" y="561072"/>
                  <a:pt x="383828" y="576486"/>
                  <a:pt x="303978" y="576486"/>
                </a:cubicBezTo>
                <a:close/>
              </a:path>
            </a:pathLst>
          </a:custGeom>
          <a:solidFill>
            <a:srgbClr val="2E5B9A"/>
          </a:solidFill>
          <a:ln w="1438" cap="flat">
            <a:noFill/>
            <a:prstDash val="solid"/>
            <a:miter/>
          </a:ln>
        </p:spPr>
        <p:txBody>
          <a:bodyPr rtlCol="1" anchor="ctr"/>
          <a:lstStyle/>
          <a:p>
            <a:endParaRPr lang="ar-SA"/>
          </a:p>
        </p:txBody>
      </p:sp>
      <p:sp>
        <p:nvSpPr>
          <p:cNvPr id="96" name="Freeform: Shape 95">
            <a:extLst>
              <a:ext uri="{FF2B5EF4-FFF2-40B4-BE49-F238E27FC236}">
                <a16:creationId xmlns:a16="http://schemas.microsoft.com/office/drawing/2014/main" id="{968CF04C-CF83-4DD4-A74B-602E77604817}"/>
              </a:ext>
            </a:extLst>
          </p:cNvPr>
          <p:cNvSpPr/>
          <p:nvPr/>
        </p:nvSpPr>
        <p:spPr>
          <a:xfrm>
            <a:off x="3521413" y="4669042"/>
            <a:ext cx="254366" cy="113483"/>
          </a:xfrm>
          <a:custGeom>
            <a:avLst/>
            <a:gdLst>
              <a:gd name="connsiteX0" fmla="*/ 241333 w 254366"/>
              <a:gd name="connsiteY0" fmla="*/ 0 h 113483"/>
              <a:gd name="connsiteX1" fmla="*/ 70449 w 254366"/>
              <a:gd name="connsiteY1" fmla="*/ 68279 h 113483"/>
              <a:gd name="connsiteX2" fmla="*/ 52890 w 254366"/>
              <a:gd name="connsiteY2" fmla="*/ 66235 h 113483"/>
              <a:gd name="connsiteX3" fmla="*/ 26652 w 254366"/>
              <a:gd name="connsiteY3" fmla="*/ 112867 h 113483"/>
              <a:gd name="connsiteX4" fmla="*/ 172896 w 254366"/>
              <a:gd name="connsiteY4" fmla="*/ 76886 h 113483"/>
              <a:gd name="connsiteX5" fmla="*/ 249868 w 254366"/>
              <a:gd name="connsiteY5" fmla="*/ 23014 h 113483"/>
              <a:gd name="connsiteX6" fmla="*/ 241333 w 254366"/>
              <a:gd name="connsiteY6" fmla="*/ 0 h 11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66" h="113483">
                <a:moveTo>
                  <a:pt x="241333" y="0"/>
                </a:moveTo>
                <a:cubicBezTo>
                  <a:pt x="149393" y="44963"/>
                  <a:pt x="99925" y="70726"/>
                  <a:pt x="70449" y="68279"/>
                </a:cubicBezTo>
                <a:cubicBezTo>
                  <a:pt x="63497" y="67689"/>
                  <a:pt x="57726" y="66983"/>
                  <a:pt x="52890" y="66235"/>
                </a:cubicBezTo>
                <a:cubicBezTo>
                  <a:pt x="20103" y="85608"/>
                  <a:pt x="-32214" y="108506"/>
                  <a:pt x="26652" y="112867"/>
                </a:cubicBezTo>
                <a:cubicBezTo>
                  <a:pt x="95924" y="117991"/>
                  <a:pt x="129286" y="89839"/>
                  <a:pt x="172896" y="76886"/>
                </a:cubicBezTo>
                <a:cubicBezTo>
                  <a:pt x="216506" y="63932"/>
                  <a:pt x="270392" y="56362"/>
                  <a:pt x="249868" y="23014"/>
                </a:cubicBezTo>
                <a:cubicBezTo>
                  <a:pt x="245690" y="15905"/>
                  <a:pt x="242801" y="8114"/>
                  <a:pt x="241333" y="0"/>
                </a:cubicBezTo>
                <a:close/>
              </a:path>
            </a:pathLst>
          </a:custGeom>
          <a:solidFill>
            <a:srgbClr val="D54A41"/>
          </a:solidFill>
          <a:ln w="1438" cap="flat">
            <a:noFill/>
            <a:prstDash val="solid"/>
            <a:miter/>
          </a:ln>
        </p:spPr>
        <p:txBody>
          <a:bodyPr rtlCol="1" anchor="ctr"/>
          <a:lstStyle/>
          <a:p>
            <a:endParaRPr lang="ar-SA"/>
          </a:p>
        </p:txBody>
      </p:sp>
      <p:sp>
        <p:nvSpPr>
          <p:cNvPr id="97" name="Freeform: Shape 96">
            <a:extLst>
              <a:ext uri="{FF2B5EF4-FFF2-40B4-BE49-F238E27FC236}">
                <a16:creationId xmlns:a16="http://schemas.microsoft.com/office/drawing/2014/main" id="{6FE4B2B6-D2A1-492C-8E4C-90D04F6C6345}"/>
              </a:ext>
            </a:extLst>
          </p:cNvPr>
          <p:cNvSpPr/>
          <p:nvPr/>
        </p:nvSpPr>
        <p:spPr>
          <a:xfrm>
            <a:off x="4348741" y="4589047"/>
            <a:ext cx="150204" cy="192896"/>
          </a:xfrm>
          <a:custGeom>
            <a:avLst/>
            <a:gdLst>
              <a:gd name="connsiteX0" fmla="*/ 117604 w 150204"/>
              <a:gd name="connsiteY0" fmla="*/ 0 h 192896"/>
              <a:gd name="connsiteX1" fmla="*/ 60839 w 150204"/>
              <a:gd name="connsiteY1" fmla="*/ 158535 h 192896"/>
              <a:gd name="connsiteX2" fmla="*/ 28758 w 150204"/>
              <a:gd name="connsiteY2" fmla="*/ 161414 h 192896"/>
              <a:gd name="connsiteX3" fmla="*/ 1757 w 150204"/>
              <a:gd name="connsiteY3" fmla="*/ 182916 h 192896"/>
              <a:gd name="connsiteX4" fmla="*/ 113358 w 150204"/>
              <a:gd name="connsiteY4" fmla="*/ 182916 h 192896"/>
              <a:gd name="connsiteX5" fmla="*/ 147022 w 150204"/>
              <a:gd name="connsiteY5" fmla="*/ 34758 h 192896"/>
              <a:gd name="connsiteX6" fmla="*/ 117604 w 150204"/>
              <a:gd name="connsiteY6" fmla="*/ 0 h 19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204" h="192896">
                <a:moveTo>
                  <a:pt x="117604" y="0"/>
                </a:moveTo>
                <a:cubicBezTo>
                  <a:pt x="115358" y="72784"/>
                  <a:pt x="105356" y="144905"/>
                  <a:pt x="60839" y="158535"/>
                </a:cubicBezTo>
                <a:cubicBezTo>
                  <a:pt x="50479" y="161805"/>
                  <a:pt x="39534" y="162787"/>
                  <a:pt x="28758" y="161414"/>
                </a:cubicBezTo>
                <a:cubicBezTo>
                  <a:pt x="21763" y="170049"/>
                  <a:pt x="13214" y="170179"/>
                  <a:pt x="1757" y="182916"/>
                </a:cubicBezTo>
                <a:cubicBezTo>
                  <a:pt x="-15514" y="202159"/>
                  <a:pt x="99886" y="188673"/>
                  <a:pt x="113358" y="182916"/>
                </a:cubicBezTo>
                <a:cubicBezTo>
                  <a:pt x="126829" y="177159"/>
                  <a:pt x="132586" y="63615"/>
                  <a:pt x="147022" y="34758"/>
                </a:cubicBezTo>
                <a:cubicBezTo>
                  <a:pt x="158882" y="11010"/>
                  <a:pt x="135033" y="5484"/>
                  <a:pt x="117604" y="0"/>
                </a:cubicBezTo>
                <a:close/>
              </a:path>
            </a:pathLst>
          </a:custGeom>
          <a:solidFill>
            <a:srgbClr val="D54A41"/>
          </a:solidFill>
          <a:ln w="1438" cap="flat">
            <a:noFill/>
            <a:prstDash val="solid"/>
            <a:miter/>
          </a:ln>
        </p:spPr>
        <p:txBody>
          <a:bodyPr rtlCol="1" anchor="ctr"/>
          <a:lstStyle/>
          <a:p>
            <a:endParaRPr lang="ar-SA"/>
          </a:p>
        </p:txBody>
      </p:sp>
      <p:sp>
        <p:nvSpPr>
          <p:cNvPr id="98" name="Freeform: Shape 97">
            <a:extLst>
              <a:ext uri="{FF2B5EF4-FFF2-40B4-BE49-F238E27FC236}">
                <a16:creationId xmlns:a16="http://schemas.microsoft.com/office/drawing/2014/main" id="{B6E96C3F-4407-4089-A375-ED41C2B679AA}"/>
              </a:ext>
            </a:extLst>
          </p:cNvPr>
          <p:cNvSpPr/>
          <p:nvPr/>
        </p:nvSpPr>
        <p:spPr>
          <a:xfrm>
            <a:off x="3681934" y="3603464"/>
            <a:ext cx="450501" cy="294519"/>
          </a:xfrm>
          <a:custGeom>
            <a:avLst/>
            <a:gdLst>
              <a:gd name="connsiteX0" fmla="*/ 430308 w 450501"/>
              <a:gd name="connsiteY0" fmla="*/ 294520 h 294519"/>
              <a:gd name="connsiteX1" fmla="*/ 138267 w 450501"/>
              <a:gd name="connsiteY1" fmla="*/ 294520 h 294519"/>
              <a:gd name="connsiteX2" fmla="*/ 120002 w 450501"/>
              <a:gd name="connsiteY2" fmla="*/ 282862 h 294519"/>
              <a:gd name="connsiteX3" fmla="*/ 1983 w 450501"/>
              <a:gd name="connsiteY3" fmla="*/ 28860 h 294519"/>
              <a:gd name="connsiteX4" fmla="*/ 11449 w 450501"/>
              <a:gd name="connsiteY4" fmla="*/ 1983 h 294519"/>
              <a:gd name="connsiteX5" fmla="*/ 38327 w 450501"/>
              <a:gd name="connsiteY5" fmla="*/ 11448 h 294519"/>
              <a:gd name="connsiteX6" fmla="*/ 38526 w 450501"/>
              <a:gd name="connsiteY6" fmla="*/ 11877 h 294519"/>
              <a:gd name="connsiteX7" fmla="*/ 151134 w 450501"/>
              <a:gd name="connsiteY7" fmla="*/ 254220 h 294519"/>
              <a:gd name="connsiteX8" fmla="*/ 430351 w 450501"/>
              <a:gd name="connsiteY8" fmla="*/ 254220 h 294519"/>
              <a:gd name="connsiteX9" fmla="*/ 450501 w 450501"/>
              <a:gd name="connsiteY9" fmla="*/ 274370 h 294519"/>
              <a:gd name="connsiteX10" fmla="*/ 430351 w 450501"/>
              <a:gd name="connsiteY10" fmla="*/ 294520 h 29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501" h="294519">
                <a:moveTo>
                  <a:pt x="430308" y="294520"/>
                </a:moveTo>
                <a:lnTo>
                  <a:pt x="138267" y="294520"/>
                </a:lnTo>
                <a:cubicBezTo>
                  <a:pt x="130429" y="294517"/>
                  <a:pt x="123305" y="289969"/>
                  <a:pt x="120002" y="282862"/>
                </a:cubicBezTo>
                <a:lnTo>
                  <a:pt x="1983" y="28860"/>
                </a:lnTo>
                <a:cubicBezTo>
                  <a:pt x="-2826" y="18824"/>
                  <a:pt x="1412" y="6791"/>
                  <a:pt x="11449" y="1983"/>
                </a:cubicBezTo>
                <a:cubicBezTo>
                  <a:pt x="21485" y="-2826"/>
                  <a:pt x="33518" y="1412"/>
                  <a:pt x="38327" y="11448"/>
                </a:cubicBezTo>
                <a:cubicBezTo>
                  <a:pt x="38395" y="11590"/>
                  <a:pt x="38461" y="11733"/>
                  <a:pt x="38526" y="11877"/>
                </a:cubicBezTo>
                <a:lnTo>
                  <a:pt x="151134" y="254220"/>
                </a:lnTo>
                <a:lnTo>
                  <a:pt x="430351" y="254220"/>
                </a:lnTo>
                <a:cubicBezTo>
                  <a:pt x="441480" y="254220"/>
                  <a:pt x="450501" y="263242"/>
                  <a:pt x="450501" y="274370"/>
                </a:cubicBezTo>
                <a:cubicBezTo>
                  <a:pt x="450501" y="285498"/>
                  <a:pt x="441480" y="294520"/>
                  <a:pt x="430351" y="294520"/>
                </a:cubicBezTo>
                <a:close/>
              </a:path>
            </a:pathLst>
          </a:custGeom>
          <a:solidFill>
            <a:srgbClr val="75A1DE"/>
          </a:solidFill>
          <a:ln w="1438" cap="flat">
            <a:noFill/>
            <a:prstDash val="solid"/>
            <a:miter/>
          </a:ln>
        </p:spPr>
        <p:txBody>
          <a:bodyPr rtlCol="1" anchor="ctr"/>
          <a:lstStyle/>
          <a:p>
            <a:endParaRPr lang="ar-SA"/>
          </a:p>
        </p:txBody>
      </p:sp>
      <p:sp>
        <p:nvSpPr>
          <p:cNvPr id="99" name="Freeform: Shape 98">
            <a:extLst>
              <a:ext uri="{FF2B5EF4-FFF2-40B4-BE49-F238E27FC236}">
                <a16:creationId xmlns:a16="http://schemas.microsoft.com/office/drawing/2014/main" id="{A6EF5924-4016-477C-AF54-B65DF5B389A9}"/>
              </a:ext>
            </a:extLst>
          </p:cNvPr>
          <p:cNvSpPr/>
          <p:nvPr/>
        </p:nvSpPr>
        <p:spPr>
          <a:xfrm>
            <a:off x="3913621" y="3780686"/>
            <a:ext cx="307227" cy="86596"/>
          </a:xfrm>
          <a:custGeom>
            <a:avLst/>
            <a:gdLst>
              <a:gd name="connsiteX0" fmla="*/ 259675 w 307227"/>
              <a:gd name="connsiteY0" fmla="*/ 31403 h 86596"/>
              <a:gd name="connsiteX1" fmla="*/ 113071 w 307227"/>
              <a:gd name="connsiteY1" fmla="*/ 502 h 86596"/>
              <a:gd name="connsiteX2" fmla="*/ 1039 w 307227"/>
              <a:gd name="connsiteY2" fmla="*/ 74049 h 86596"/>
              <a:gd name="connsiteX3" fmla="*/ 90834 w 307227"/>
              <a:gd name="connsiteY3" fmla="*/ 37016 h 86596"/>
              <a:gd name="connsiteX4" fmla="*/ 149844 w 307227"/>
              <a:gd name="connsiteY4" fmla="*/ 74178 h 86596"/>
              <a:gd name="connsiteX5" fmla="*/ 274729 w 307227"/>
              <a:gd name="connsiteY5" fmla="*/ 81677 h 86596"/>
              <a:gd name="connsiteX6" fmla="*/ 259675 w 307227"/>
              <a:gd name="connsiteY6" fmla="*/ 31403 h 8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227" h="86596">
                <a:moveTo>
                  <a:pt x="259675" y="31403"/>
                </a:moveTo>
                <a:cubicBezTo>
                  <a:pt x="200665" y="30554"/>
                  <a:pt x="142144" y="-4578"/>
                  <a:pt x="113071" y="502"/>
                </a:cubicBezTo>
                <a:cubicBezTo>
                  <a:pt x="83998" y="5583"/>
                  <a:pt x="-10936" y="71487"/>
                  <a:pt x="1039" y="74049"/>
                </a:cubicBezTo>
                <a:cubicBezTo>
                  <a:pt x="13013" y="76610"/>
                  <a:pt x="88272" y="37606"/>
                  <a:pt x="90834" y="37016"/>
                </a:cubicBezTo>
                <a:cubicBezTo>
                  <a:pt x="93396" y="36426"/>
                  <a:pt x="109646" y="64031"/>
                  <a:pt x="149844" y="74178"/>
                </a:cubicBezTo>
                <a:cubicBezTo>
                  <a:pt x="190043" y="84325"/>
                  <a:pt x="150132" y="44054"/>
                  <a:pt x="274729" y="81677"/>
                </a:cubicBezTo>
                <a:cubicBezTo>
                  <a:pt x="355789" y="106144"/>
                  <a:pt x="259675" y="31403"/>
                  <a:pt x="259675" y="31403"/>
                </a:cubicBezTo>
                <a:close/>
              </a:path>
            </a:pathLst>
          </a:custGeom>
          <a:solidFill>
            <a:srgbClr val="F09959"/>
          </a:solidFill>
          <a:ln w="1438" cap="flat">
            <a:noFill/>
            <a:prstDash val="solid"/>
            <a:miter/>
          </a:ln>
        </p:spPr>
        <p:txBody>
          <a:bodyPr rtlCol="1" anchor="ctr"/>
          <a:lstStyle/>
          <a:p>
            <a:endParaRPr lang="ar-SA"/>
          </a:p>
        </p:txBody>
      </p:sp>
      <p:sp>
        <p:nvSpPr>
          <p:cNvPr id="100" name="Freeform: Shape 99">
            <a:extLst>
              <a:ext uri="{FF2B5EF4-FFF2-40B4-BE49-F238E27FC236}">
                <a16:creationId xmlns:a16="http://schemas.microsoft.com/office/drawing/2014/main" id="{2A7C7A04-373A-44EF-B468-D06FD3BE0037}"/>
              </a:ext>
            </a:extLst>
          </p:cNvPr>
          <p:cNvSpPr/>
          <p:nvPr/>
        </p:nvSpPr>
        <p:spPr>
          <a:xfrm>
            <a:off x="4455522" y="3402373"/>
            <a:ext cx="208434" cy="178929"/>
          </a:xfrm>
          <a:custGeom>
            <a:avLst/>
            <a:gdLst>
              <a:gd name="connsiteX0" fmla="*/ 199799 w 208434"/>
              <a:gd name="connsiteY0" fmla="*/ 0 h 178929"/>
              <a:gd name="connsiteX1" fmla="*/ 208434 w 208434"/>
              <a:gd name="connsiteY1" fmla="*/ 69862 h 178929"/>
              <a:gd name="connsiteX2" fmla="*/ 94070 w 208434"/>
              <a:gd name="connsiteY2" fmla="*/ 95769 h 178929"/>
              <a:gd name="connsiteX3" fmla="*/ 0 w 208434"/>
              <a:gd name="connsiteY3" fmla="*/ 178929 h 178929"/>
              <a:gd name="connsiteX4" fmla="*/ 45812 w 208434"/>
              <a:gd name="connsiteY4" fmla="*/ 100043 h 178929"/>
              <a:gd name="connsiteX5" fmla="*/ 52404 w 208434"/>
              <a:gd name="connsiteY5" fmla="*/ 49669 h 17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434" h="178929">
                <a:moveTo>
                  <a:pt x="199799" y="0"/>
                </a:moveTo>
                <a:lnTo>
                  <a:pt x="208434" y="69862"/>
                </a:lnTo>
                <a:cubicBezTo>
                  <a:pt x="208434" y="69862"/>
                  <a:pt x="132067" y="74410"/>
                  <a:pt x="94070" y="95769"/>
                </a:cubicBezTo>
                <a:cubicBezTo>
                  <a:pt x="56074" y="117127"/>
                  <a:pt x="0" y="178929"/>
                  <a:pt x="0" y="178929"/>
                </a:cubicBezTo>
                <a:lnTo>
                  <a:pt x="45812" y="100043"/>
                </a:lnTo>
                <a:lnTo>
                  <a:pt x="52404" y="49669"/>
                </a:lnTo>
                <a:close/>
              </a:path>
            </a:pathLst>
          </a:custGeom>
          <a:solidFill>
            <a:srgbClr val="F2E5DE"/>
          </a:solidFill>
          <a:ln w="1438" cap="flat">
            <a:noFill/>
            <a:prstDash val="solid"/>
            <a:miter/>
          </a:ln>
        </p:spPr>
        <p:txBody>
          <a:bodyPr rtlCol="1" anchor="ctr"/>
          <a:lstStyle/>
          <a:p>
            <a:endParaRPr lang="ar-SA"/>
          </a:p>
        </p:txBody>
      </p:sp>
      <p:sp>
        <p:nvSpPr>
          <p:cNvPr id="101" name="Freeform: Shape 100">
            <a:extLst>
              <a:ext uri="{FF2B5EF4-FFF2-40B4-BE49-F238E27FC236}">
                <a16:creationId xmlns:a16="http://schemas.microsoft.com/office/drawing/2014/main" id="{8FB15338-6D61-41A2-8D77-333878595CB0}"/>
              </a:ext>
            </a:extLst>
          </p:cNvPr>
          <p:cNvSpPr/>
          <p:nvPr/>
        </p:nvSpPr>
        <p:spPr>
          <a:xfrm>
            <a:off x="4178018" y="3486454"/>
            <a:ext cx="499212" cy="433550"/>
          </a:xfrm>
          <a:custGeom>
            <a:avLst/>
            <a:gdLst>
              <a:gd name="connsiteX0" fmla="*/ 444804 w 499212"/>
              <a:gd name="connsiteY0" fmla="*/ 1397 h 433550"/>
              <a:gd name="connsiteX1" fmla="*/ 325071 w 499212"/>
              <a:gd name="connsiteY1" fmla="*/ 124555 h 433550"/>
              <a:gd name="connsiteX2" fmla="*/ 213039 w 499212"/>
              <a:gd name="connsiteY2" fmla="*/ 321245 h 433550"/>
              <a:gd name="connsiteX3" fmla="*/ 2661 w 499212"/>
              <a:gd name="connsiteY3" fmla="*/ 321245 h 433550"/>
              <a:gd name="connsiteX4" fmla="*/ 2661 w 499212"/>
              <a:gd name="connsiteY4" fmla="*/ 385393 h 433550"/>
              <a:gd name="connsiteX5" fmla="*/ 42860 w 499212"/>
              <a:gd name="connsiteY5" fmla="*/ 391380 h 433550"/>
              <a:gd name="connsiteX6" fmla="*/ 69357 w 499212"/>
              <a:gd name="connsiteY6" fmla="*/ 410954 h 433550"/>
              <a:gd name="connsiteX7" fmla="*/ 241262 w 499212"/>
              <a:gd name="connsiteY7" fmla="*/ 433277 h 433550"/>
              <a:gd name="connsiteX8" fmla="*/ 344746 w 499212"/>
              <a:gd name="connsiteY8" fmla="*/ 418740 h 433550"/>
              <a:gd name="connsiteX9" fmla="*/ 497826 w 499212"/>
              <a:gd name="connsiteY9" fmla="*/ 122842 h 433550"/>
              <a:gd name="connsiteX10" fmla="*/ 444804 w 499212"/>
              <a:gd name="connsiteY10" fmla="*/ 1397 h 4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212" h="433550">
                <a:moveTo>
                  <a:pt x="444804" y="1397"/>
                </a:moveTo>
                <a:cubicBezTo>
                  <a:pt x="388082" y="-9225"/>
                  <a:pt x="361844" y="41595"/>
                  <a:pt x="325071" y="124555"/>
                </a:cubicBezTo>
                <a:cubicBezTo>
                  <a:pt x="288298" y="207514"/>
                  <a:pt x="225560" y="308262"/>
                  <a:pt x="213039" y="321245"/>
                </a:cubicBezTo>
                <a:cubicBezTo>
                  <a:pt x="200517" y="334227"/>
                  <a:pt x="2661" y="321245"/>
                  <a:pt x="2661" y="321245"/>
                </a:cubicBezTo>
                <a:cubicBezTo>
                  <a:pt x="2661" y="321245"/>
                  <a:pt x="-3326" y="378542"/>
                  <a:pt x="2661" y="385393"/>
                </a:cubicBezTo>
                <a:cubicBezTo>
                  <a:pt x="8649" y="392244"/>
                  <a:pt x="42860" y="391380"/>
                  <a:pt x="42860" y="391380"/>
                </a:cubicBezTo>
                <a:cubicBezTo>
                  <a:pt x="42860" y="391380"/>
                  <a:pt x="56533" y="402304"/>
                  <a:pt x="69357" y="410954"/>
                </a:cubicBezTo>
                <a:cubicBezTo>
                  <a:pt x="82180" y="419604"/>
                  <a:pt x="190802" y="435853"/>
                  <a:pt x="241262" y="433277"/>
                </a:cubicBezTo>
                <a:cubicBezTo>
                  <a:pt x="291723" y="430701"/>
                  <a:pt x="337895" y="426440"/>
                  <a:pt x="344746" y="418740"/>
                </a:cubicBezTo>
                <a:cubicBezTo>
                  <a:pt x="351597" y="411040"/>
                  <a:pt x="489277" y="198950"/>
                  <a:pt x="497826" y="122842"/>
                </a:cubicBezTo>
                <a:cubicBezTo>
                  <a:pt x="506375" y="46734"/>
                  <a:pt x="473747" y="6823"/>
                  <a:pt x="444804" y="1397"/>
                </a:cubicBezTo>
                <a:close/>
              </a:path>
            </a:pathLst>
          </a:custGeom>
          <a:solidFill>
            <a:srgbClr val="F2E5DE"/>
          </a:solidFill>
          <a:ln w="1438" cap="flat">
            <a:noFill/>
            <a:prstDash val="solid"/>
            <a:miter/>
          </a:ln>
        </p:spPr>
        <p:txBody>
          <a:bodyPr rtlCol="1" anchor="ctr"/>
          <a:lstStyle/>
          <a:p>
            <a:endParaRPr lang="ar-SA"/>
          </a:p>
        </p:txBody>
      </p:sp>
      <p:sp>
        <p:nvSpPr>
          <p:cNvPr id="102" name="Freeform: Shape 101">
            <a:extLst>
              <a:ext uri="{FF2B5EF4-FFF2-40B4-BE49-F238E27FC236}">
                <a16:creationId xmlns:a16="http://schemas.microsoft.com/office/drawing/2014/main" id="{918D1318-F3AE-4938-9C69-CF0F99CF0B06}"/>
              </a:ext>
            </a:extLst>
          </p:cNvPr>
          <p:cNvSpPr/>
          <p:nvPr/>
        </p:nvSpPr>
        <p:spPr>
          <a:xfrm>
            <a:off x="4364162" y="3100344"/>
            <a:ext cx="321793" cy="286217"/>
          </a:xfrm>
          <a:custGeom>
            <a:avLst/>
            <a:gdLst>
              <a:gd name="connsiteX0" fmla="*/ 91403 w 321793"/>
              <a:gd name="connsiteY0" fmla="*/ 38643 h 286217"/>
              <a:gd name="connsiteX1" fmla="*/ 959 w 321793"/>
              <a:gd name="connsiteY1" fmla="*/ 205152 h 286217"/>
              <a:gd name="connsiteX2" fmla="*/ 87186 w 321793"/>
              <a:gd name="connsiteY2" fmla="*/ 204130 h 286217"/>
              <a:gd name="connsiteX3" fmla="*/ 84624 w 321793"/>
              <a:gd name="connsiteY3" fmla="*/ 142558 h 286217"/>
              <a:gd name="connsiteX4" fmla="*/ 100010 w 321793"/>
              <a:gd name="connsiteY4" fmla="*/ 200273 h 286217"/>
              <a:gd name="connsiteX5" fmla="*/ 150039 w 321793"/>
              <a:gd name="connsiteY5" fmla="*/ 195178 h 286217"/>
              <a:gd name="connsiteX6" fmla="*/ 220246 w 321793"/>
              <a:gd name="connsiteY6" fmla="*/ 275532 h 286217"/>
              <a:gd name="connsiteX7" fmla="*/ 304659 w 321793"/>
              <a:gd name="connsiteY7" fmla="*/ 278108 h 286217"/>
              <a:gd name="connsiteX8" fmla="*/ 302169 w 321793"/>
              <a:gd name="connsiteY8" fmla="*/ 73733 h 286217"/>
              <a:gd name="connsiteX9" fmla="*/ 166288 w 321793"/>
              <a:gd name="connsiteY9" fmla="*/ 6173 h 286217"/>
              <a:gd name="connsiteX10" fmla="*/ 91403 w 321793"/>
              <a:gd name="connsiteY10" fmla="*/ 38643 h 2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793" h="286217">
                <a:moveTo>
                  <a:pt x="91403" y="38643"/>
                </a:moveTo>
                <a:cubicBezTo>
                  <a:pt x="-15866" y="43781"/>
                  <a:pt x="959" y="205152"/>
                  <a:pt x="959" y="205152"/>
                </a:cubicBezTo>
                <a:cubicBezTo>
                  <a:pt x="959" y="205152"/>
                  <a:pt x="28823" y="213787"/>
                  <a:pt x="87186" y="204130"/>
                </a:cubicBezTo>
                <a:cubicBezTo>
                  <a:pt x="82695" y="186859"/>
                  <a:pt x="84624" y="142558"/>
                  <a:pt x="84624" y="142558"/>
                </a:cubicBezTo>
                <a:cubicBezTo>
                  <a:pt x="84624" y="142558"/>
                  <a:pt x="91403" y="178540"/>
                  <a:pt x="100010" y="200273"/>
                </a:cubicBezTo>
                <a:cubicBezTo>
                  <a:pt x="112358" y="205929"/>
                  <a:pt x="126305" y="200920"/>
                  <a:pt x="150039" y="195178"/>
                </a:cubicBezTo>
                <a:cubicBezTo>
                  <a:pt x="162229" y="246459"/>
                  <a:pt x="196671" y="268120"/>
                  <a:pt x="220246" y="275532"/>
                </a:cubicBezTo>
                <a:cubicBezTo>
                  <a:pt x="246297" y="283721"/>
                  <a:pt x="273873" y="293494"/>
                  <a:pt x="304659" y="278108"/>
                </a:cubicBezTo>
                <a:cubicBezTo>
                  <a:pt x="335445" y="262722"/>
                  <a:pt x="318519" y="105396"/>
                  <a:pt x="302169" y="73733"/>
                </a:cubicBezTo>
                <a:cubicBezTo>
                  <a:pt x="277701" y="26237"/>
                  <a:pt x="236855" y="-16279"/>
                  <a:pt x="166288" y="6173"/>
                </a:cubicBezTo>
                <a:cubicBezTo>
                  <a:pt x="130911" y="17342"/>
                  <a:pt x="91403" y="38643"/>
                  <a:pt x="91403" y="38643"/>
                </a:cubicBezTo>
                <a:close/>
              </a:path>
            </a:pathLst>
          </a:custGeom>
          <a:solidFill>
            <a:srgbClr val="303C60"/>
          </a:solidFill>
          <a:ln w="1438" cap="flat">
            <a:noFill/>
            <a:prstDash val="solid"/>
            <a:miter/>
          </a:ln>
        </p:spPr>
        <p:txBody>
          <a:bodyPr rtlCol="1" anchor="ctr"/>
          <a:lstStyle/>
          <a:p>
            <a:endParaRPr lang="ar-SA"/>
          </a:p>
        </p:txBody>
      </p:sp>
      <p:sp>
        <p:nvSpPr>
          <p:cNvPr id="103" name="Freeform: Shape 102">
            <a:extLst>
              <a:ext uri="{FF2B5EF4-FFF2-40B4-BE49-F238E27FC236}">
                <a16:creationId xmlns:a16="http://schemas.microsoft.com/office/drawing/2014/main" id="{6B9F503E-A272-439C-837F-145445C6C96A}"/>
              </a:ext>
            </a:extLst>
          </p:cNvPr>
          <p:cNvSpPr/>
          <p:nvPr/>
        </p:nvSpPr>
        <p:spPr>
          <a:xfrm>
            <a:off x="4642108" y="3319068"/>
            <a:ext cx="474560" cy="590415"/>
          </a:xfrm>
          <a:custGeom>
            <a:avLst/>
            <a:gdLst>
              <a:gd name="connsiteX0" fmla="*/ 0 w 474560"/>
              <a:gd name="connsiteY0" fmla="*/ 11514 h 590415"/>
              <a:gd name="connsiteX1" fmla="*/ 43854 w 474560"/>
              <a:gd name="connsiteY1" fmla="*/ 75561 h 590415"/>
              <a:gd name="connsiteX2" fmla="*/ 136615 w 474560"/>
              <a:gd name="connsiteY2" fmla="*/ 252030 h 590415"/>
              <a:gd name="connsiteX3" fmla="*/ 184255 w 474560"/>
              <a:gd name="connsiteY3" fmla="*/ 447396 h 590415"/>
              <a:gd name="connsiteX4" fmla="*/ 214177 w 474560"/>
              <a:gd name="connsiteY4" fmla="*/ 590415 h 590415"/>
              <a:gd name="connsiteX5" fmla="*/ 333938 w 474560"/>
              <a:gd name="connsiteY5" fmla="*/ 489883 h 590415"/>
              <a:gd name="connsiteX6" fmla="*/ 412594 w 474560"/>
              <a:gd name="connsiteY6" fmla="*/ 172741 h 590415"/>
              <a:gd name="connsiteX7" fmla="*/ 233003 w 474560"/>
              <a:gd name="connsiteY7" fmla="*/ 85607 h 590415"/>
              <a:gd name="connsiteX8" fmla="*/ 55800 w 474560"/>
              <a:gd name="connsiteY8" fmla="*/ 61888 h 590415"/>
              <a:gd name="connsiteX9" fmla="*/ 13342 w 474560"/>
              <a:gd name="connsiteY9" fmla="*/ 0 h 59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60" h="590415">
                <a:moveTo>
                  <a:pt x="0" y="11514"/>
                </a:moveTo>
                <a:lnTo>
                  <a:pt x="43854" y="75561"/>
                </a:lnTo>
                <a:cubicBezTo>
                  <a:pt x="43854" y="75561"/>
                  <a:pt x="-4750" y="197007"/>
                  <a:pt x="136615" y="252030"/>
                </a:cubicBezTo>
                <a:cubicBezTo>
                  <a:pt x="247324" y="295121"/>
                  <a:pt x="234269" y="371043"/>
                  <a:pt x="184255" y="447396"/>
                </a:cubicBezTo>
                <a:cubicBezTo>
                  <a:pt x="134240" y="523749"/>
                  <a:pt x="214177" y="590415"/>
                  <a:pt x="214177" y="590415"/>
                </a:cubicBezTo>
                <a:cubicBezTo>
                  <a:pt x="214177" y="590415"/>
                  <a:pt x="226382" y="505844"/>
                  <a:pt x="333938" y="489883"/>
                </a:cubicBezTo>
                <a:cubicBezTo>
                  <a:pt x="480614" y="468107"/>
                  <a:pt x="522137" y="271201"/>
                  <a:pt x="412594" y="172741"/>
                </a:cubicBezTo>
                <a:cubicBezTo>
                  <a:pt x="321920" y="91249"/>
                  <a:pt x="294359" y="158737"/>
                  <a:pt x="233003" y="85607"/>
                </a:cubicBezTo>
                <a:cubicBezTo>
                  <a:pt x="171647" y="12478"/>
                  <a:pt x="55800" y="61888"/>
                  <a:pt x="55800" y="61888"/>
                </a:cubicBezTo>
                <a:lnTo>
                  <a:pt x="13342" y="0"/>
                </a:lnTo>
                <a:close/>
              </a:path>
            </a:pathLst>
          </a:custGeom>
          <a:solidFill>
            <a:srgbClr val="303C60"/>
          </a:solidFill>
          <a:ln w="1438" cap="flat">
            <a:noFill/>
            <a:prstDash val="solid"/>
            <a:miter/>
          </a:ln>
        </p:spPr>
        <p:txBody>
          <a:bodyPr rtlCol="1" anchor="ctr"/>
          <a:lstStyle/>
          <a:p>
            <a:endParaRPr lang="ar-SA"/>
          </a:p>
        </p:txBody>
      </p:sp>
      <p:sp>
        <p:nvSpPr>
          <p:cNvPr id="104" name="Freeform: Shape 103">
            <a:extLst>
              <a:ext uri="{FF2B5EF4-FFF2-40B4-BE49-F238E27FC236}">
                <a16:creationId xmlns:a16="http://schemas.microsoft.com/office/drawing/2014/main" id="{A5B75A94-1E40-4C07-A02C-366A241B23C6}"/>
              </a:ext>
            </a:extLst>
          </p:cNvPr>
          <p:cNvSpPr/>
          <p:nvPr/>
        </p:nvSpPr>
        <p:spPr>
          <a:xfrm>
            <a:off x="4693995" y="3353486"/>
            <a:ext cx="432642" cy="336279"/>
          </a:xfrm>
          <a:custGeom>
            <a:avLst/>
            <a:gdLst>
              <a:gd name="connsiteX0" fmla="*/ 411153 w 432642"/>
              <a:gd name="connsiteY0" fmla="*/ 336280 h 336279"/>
              <a:gd name="connsiteX1" fmla="*/ 409469 w 432642"/>
              <a:gd name="connsiteY1" fmla="*/ 335848 h 336279"/>
              <a:gd name="connsiteX2" fmla="*/ 408019 w 432642"/>
              <a:gd name="connsiteY2" fmla="*/ 331119 h 336279"/>
              <a:gd name="connsiteX3" fmla="*/ 408030 w 432642"/>
              <a:gd name="connsiteY3" fmla="*/ 331098 h 336279"/>
              <a:gd name="connsiteX4" fmla="*/ 399653 w 432642"/>
              <a:gd name="connsiteY4" fmla="*/ 159509 h 336279"/>
              <a:gd name="connsiteX5" fmla="*/ 394918 w 432642"/>
              <a:gd name="connsiteY5" fmla="*/ 152313 h 336279"/>
              <a:gd name="connsiteX6" fmla="*/ 262506 w 432642"/>
              <a:gd name="connsiteY6" fmla="*/ 82264 h 336279"/>
              <a:gd name="connsiteX7" fmla="*/ 199178 w 432642"/>
              <a:gd name="connsiteY7" fmla="*/ 48945 h 336279"/>
              <a:gd name="connsiteX8" fmla="*/ 5237 w 432642"/>
              <a:gd name="connsiteY8" fmla="*/ 30680 h 336279"/>
              <a:gd name="connsiteX9" fmla="*/ 453 w 432642"/>
              <a:gd name="connsiteY9" fmla="*/ 29346 h 336279"/>
              <a:gd name="connsiteX10" fmla="*/ 1788 w 432642"/>
              <a:gd name="connsiteY10" fmla="*/ 24562 h 336279"/>
              <a:gd name="connsiteX11" fmla="*/ 2359 w 432642"/>
              <a:gd name="connsiteY11" fmla="*/ 24305 h 336279"/>
              <a:gd name="connsiteX12" fmla="*/ 203381 w 432642"/>
              <a:gd name="connsiteY12" fmla="*/ 43288 h 336279"/>
              <a:gd name="connsiteX13" fmla="*/ 263744 w 432642"/>
              <a:gd name="connsiteY13" fmla="*/ 75355 h 336279"/>
              <a:gd name="connsiteX14" fmla="*/ 400805 w 432642"/>
              <a:gd name="connsiteY14" fmla="*/ 148528 h 336279"/>
              <a:gd name="connsiteX15" fmla="*/ 405411 w 432642"/>
              <a:gd name="connsiteY15" fmla="*/ 155580 h 336279"/>
              <a:gd name="connsiteX16" fmla="*/ 430468 w 432642"/>
              <a:gd name="connsiteY16" fmla="*/ 228320 h 336279"/>
              <a:gd name="connsiteX17" fmla="*/ 414147 w 432642"/>
              <a:gd name="connsiteY17" fmla="*/ 334495 h 336279"/>
              <a:gd name="connsiteX18" fmla="*/ 411153 w 432642"/>
              <a:gd name="connsiteY18" fmla="*/ 336280 h 33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642" h="336279">
                <a:moveTo>
                  <a:pt x="411153" y="336280"/>
                </a:moveTo>
                <a:cubicBezTo>
                  <a:pt x="410564" y="336282"/>
                  <a:pt x="409985" y="336133"/>
                  <a:pt x="409469" y="335848"/>
                </a:cubicBezTo>
                <a:cubicBezTo>
                  <a:pt x="407763" y="334943"/>
                  <a:pt x="407114" y="332826"/>
                  <a:pt x="408019" y="331119"/>
                </a:cubicBezTo>
                <a:cubicBezTo>
                  <a:pt x="408023" y="331112"/>
                  <a:pt x="408026" y="331105"/>
                  <a:pt x="408030" y="331098"/>
                </a:cubicBezTo>
                <a:cubicBezTo>
                  <a:pt x="444990" y="263539"/>
                  <a:pt x="414823" y="181688"/>
                  <a:pt x="399653" y="159509"/>
                </a:cubicBezTo>
                <a:cubicBezTo>
                  <a:pt x="398056" y="157178"/>
                  <a:pt x="396530" y="154803"/>
                  <a:pt x="394918" y="152313"/>
                </a:cubicBezTo>
                <a:cubicBezTo>
                  <a:pt x="380008" y="129040"/>
                  <a:pt x="361455" y="100068"/>
                  <a:pt x="262506" y="82264"/>
                </a:cubicBezTo>
                <a:cubicBezTo>
                  <a:pt x="238801" y="77946"/>
                  <a:pt x="219587" y="63884"/>
                  <a:pt x="199178" y="48945"/>
                </a:cubicBezTo>
                <a:cubicBezTo>
                  <a:pt x="156979" y="17957"/>
                  <a:pt x="109152" y="-17146"/>
                  <a:pt x="5237" y="30680"/>
                </a:cubicBezTo>
                <a:cubicBezTo>
                  <a:pt x="3548" y="31633"/>
                  <a:pt x="1406" y="31036"/>
                  <a:pt x="453" y="29346"/>
                </a:cubicBezTo>
                <a:cubicBezTo>
                  <a:pt x="-499" y="27657"/>
                  <a:pt x="98" y="25515"/>
                  <a:pt x="1788" y="24562"/>
                </a:cubicBezTo>
                <a:cubicBezTo>
                  <a:pt x="1970" y="24460"/>
                  <a:pt x="2161" y="24373"/>
                  <a:pt x="2359" y="24305"/>
                </a:cubicBezTo>
                <a:cubicBezTo>
                  <a:pt x="110030" y="-25235"/>
                  <a:pt x="159627" y="11164"/>
                  <a:pt x="203381" y="43288"/>
                </a:cubicBezTo>
                <a:cubicBezTo>
                  <a:pt x="223056" y="57681"/>
                  <a:pt x="241651" y="71383"/>
                  <a:pt x="263744" y="75355"/>
                </a:cubicBezTo>
                <a:cubicBezTo>
                  <a:pt x="365673" y="93706"/>
                  <a:pt x="385160" y="124103"/>
                  <a:pt x="400805" y="148528"/>
                </a:cubicBezTo>
                <a:cubicBezTo>
                  <a:pt x="402374" y="151003"/>
                  <a:pt x="403870" y="153335"/>
                  <a:pt x="405411" y="155580"/>
                </a:cubicBezTo>
                <a:cubicBezTo>
                  <a:pt x="414550" y="168936"/>
                  <a:pt x="425848" y="196613"/>
                  <a:pt x="430468" y="228320"/>
                </a:cubicBezTo>
                <a:cubicBezTo>
                  <a:pt x="434484" y="255825"/>
                  <a:pt x="434901" y="296556"/>
                  <a:pt x="414147" y="334495"/>
                </a:cubicBezTo>
                <a:cubicBezTo>
                  <a:pt x="413538" y="335580"/>
                  <a:pt x="412398" y="336260"/>
                  <a:pt x="411153" y="336280"/>
                </a:cubicBezTo>
                <a:close/>
              </a:path>
            </a:pathLst>
          </a:custGeom>
          <a:solidFill>
            <a:srgbClr val="303C60"/>
          </a:solidFill>
          <a:ln w="1438" cap="flat">
            <a:noFill/>
            <a:prstDash val="solid"/>
            <a:miter/>
          </a:ln>
        </p:spPr>
        <p:txBody>
          <a:bodyPr rtlCol="1" anchor="ctr"/>
          <a:lstStyle/>
          <a:p>
            <a:endParaRPr lang="ar-SA"/>
          </a:p>
        </p:txBody>
      </p:sp>
      <p:sp>
        <p:nvSpPr>
          <p:cNvPr id="105" name="Freeform: Shape 104">
            <a:extLst>
              <a:ext uri="{FF2B5EF4-FFF2-40B4-BE49-F238E27FC236}">
                <a16:creationId xmlns:a16="http://schemas.microsoft.com/office/drawing/2014/main" id="{DD58A635-0FE9-434D-932A-7ABCC50FE36E}"/>
              </a:ext>
            </a:extLst>
          </p:cNvPr>
          <p:cNvSpPr/>
          <p:nvPr/>
        </p:nvSpPr>
        <p:spPr>
          <a:xfrm>
            <a:off x="4504469" y="3244035"/>
            <a:ext cx="167976" cy="151789"/>
          </a:xfrm>
          <a:custGeom>
            <a:avLst/>
            <a:gdLst>
              <a:gd name="connsiteX0" fmla="*/ 114208 w 167976"/>
              <a:gd name="connsiteY0" fmla="*/ 151789 h 151789"/>
              <a:gd name="connsiteX1" fmla="*/ 91496 w 167976"/>
              <a:gd name="connsiteY1" fmla="*/ 149961 h 151789"/>
              <a:gd name="connsiteX2" fmla="*/ 2 w 167976"/>
              <a:gd name="connsiteY2" fmla="*/ 3617 h 151789"/>
              <a:gd name="connsiteX3" fmla="*/ 3381 w 167976"/>
              <a:gd name="connsiteY3" fmla="*/ 5 h 151789"/>
              <a:gd name="connsiteX4" fmla="*/ 3384 w 167976"/>
              <a:gd name="connsiteY4" fmla="*/ 4 h 151789"/>
              <a:gd name="connsiteX5" fmla="*/ 7008 w 167976"/>
              <a:gd name="connsiteY5" fmla="*/ 3281 h 151789"/>
              <a:gd name="connsiteX6" fmla="*/ 7011 w 167976"/>
              <a:gd name="connsiteY6" fmla="*/ 3387 h 151789"/>
              <a:gd name="connsiteX7" fmla="*/ 36199 w 167976"/>
              <a:gd name="connsiteY7" fmla="*/ 112181 h 151789"/>
              <a:gd name="connsiteX8" fmla="*/ 92532 w 167976"/>
              <a:gd name="connsiteY8" fmla="*/ 143024 h 151789"/>
              <a:gd name="connsiteX9" fmla="*/ 161343 w 167976"/>
              <a:gd name="connsiteY9" fmla="*/ 123781 h 151789"/>
              <a:gd name="connsiteX10" fmla="*/ 166075 w 167976"/>
              <a:gd name="connsiteY10" fmla="*/ 122273 h 151789"/>
              <a:gd name="connsiteX11" fmla="*/ 167584 w 167976"/>
              <a:gd name="connsiteY11" fmla="*/ 127005 h 151789"/>
              <a:gd name="connsiteX12" fmla="*/ 167359 w 167976"/>
              <a:gd name="connsiteY12" fmla="*/ 127379 h 151789"/>
              <a:gd name="connsiteX13" fmla="*/ 114208 w 167976"/>
              <a:gd name="connsiteY13" fmla="*/ 151789 h 15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976" h="151789">
                <a:moveTo>
                  <a:pt x="114208" y="151789"/>
                </a:moveTo>
                <a:cubicBezTo>
                  <a:pt x="106602" y="151743"/>
                  <a:pt x="99011" y="151132"/>
                  <a:pt x="91496" y="149961"/>
                </a:cubicBezTo>
                <a:cubicBezTo>
                  <a:pt x="54075" y="144363"/>
                  <a:pt x="3946" y="123090"/>
                  <a:pt x="2" y="3617"/>
                </a:cubicBezTo>
                <a:cubicBezTo>
                  <a:pt x="-63" y="1686"/>
                  <a:pt x="1450" y="69"/>
                  <a:pt x="3381" y="5"/>
                </a:cubicBezTo>
                <a:cubicBezTo>
                  <a:pt x="3382" y="5"/>
                  <a:pt x="3383" y="4"/>
                  <a:pt x="3384" y="4"/>
                </a:cubicBezTo>
                <a:cubicBezTo>
                  <a:pt x="5290" y="-91"/>
                  <a:pt x="6912" y="1376"/>
                  <a:pt x="7008" y="3281"/>
                </a:cubicBezTo>
                <a:cubicBezTo>
                  <a:pt x="7009" y="3316"/>
                  <a:pt x="7011" y="3351"/>
                  <a:pt x="7011" y="3387"/>
                </a:cubicBezTo>
                <a:cubicBezTo>
                  <a:pt x="8638" y="52840"/>
                  <a:pt x="18525" y="89440"/>
                  <a:pt x="36199" y="112181"/>
                </a:cubicBezTo>
                <a:cubicBezTo>
                  <a:pt x="49700" y="129452"/>
                  <a:pt x="67604" y="139296"/>
                  <a:pt x="92532" y="143024"/>
                </a:cubicBezTo>
                <a:cubicBezTo>
                  <a:pt x="127449" y="148249"/>
                  <a:pt x="150592" y="141772"/>
                  <a:pt x="161343" y="123781"/>
                </a:cubicBezTo>
                <a:cubicBezTo>
                  <a:pt x="162234" y="122058"/>
                  <a:pt x="164352" y="121383"/>
                  <a:pt x="166075" y="122273"/>
                </a:cubicBezTo>
                <a:cubicBezTo>
                  <a:pt x="167798" y="123163"/>
                  <a:pt x="168474" y="125282"/>
                  <a:pt x="167584" y="127005"/>
                </a:cubicBezTo>
                <a:cubicBezTo>
                  <a:pt x="167517" y="127134"/>
                  <a:pt x="167442" y="127259"/>
                  <a:pt x="167359" y="127379"/>
                </a:cubicBezTo>
                <a:cubicBezTo>
                  <a:pt x="157659" y="143614"/>
                  <a:pt x="139827" y="151789"/>
                  <a:pt x="114208" y="151789"/>
                </a:cubicBezTo>
                <a:close/>
              </a:path>
            </a:pathLst>
          </a:custGeom>
          <a:solidFill>
            <a:srgbClr val="303C60"/>
          </a:solidFill>
          <a:ln w="1438" cap="flat">
            <a:noFill/>
            <a:prstDash val="solid"/>
            <a:miter/>
          </a:ln>
        </p:spPr>
        <p:txBody>
          <a:bodyPr rtlCol="1" anchor="ctr"/>
          <a:lstStyle/>
          <a:p>
            <a:endParaRPr lang="ar-SA"/>
          </a:p>
        </p:txBody>
      </p:sp>
      <p:sp>
        <p:nvSpPr>
          <p:cNvPr id="106" name="Freeform: Shape 105">
            <a:extLst>
              <a:ext uri="{FF2B5EF4-FFF2-40B4-BE49-F238E27FC236}">
                <a16:creationId xmlns:a16="http://schemas.microsoft.com/office/drawing/2014/main" id="{C897CD28-03A2-4B58-9B7F-EB59EDA31803}"/>
              </a:ext>
            </a:extLst>
          </p:cNvPr>
          <p:cNvSpPr/>
          <p:nvPr/>
        </p:nvSpPr>
        <p:spPr>
          <a:xfrm>
            <a:off x="1004837" y="3480597"/>
            <a:ext cx="266107" cy="426408"/>
          </a:xfrm>
          <a:custGeom>
            <a:avLst/>
            <a:gdLst>
              <a:gd name="connsiteX0" fmla="*/ 266108 w 266107"/>
              <a:gd name="connsiteY0" fmla="*/ 0 h 426408"/>
              <a:gd name="connsiteX1" fmla="*/ 4953 w 266107"/>
              <a:gd name="connsiteY1" fmla="*/ 415444 h 426408"/>
              <a:gd name="connsiteX2" fmla="*/ 237769 w 266107"/>
              <a:gd name="connsiteY2" fmla="*/ 336745 h 426408"/>
            </a:gdLst>
            <a:ahLst/>
            <a:cxnLst>
              <a:cxn ang="0">
                <a:pos x="connsiteX0" y="connsiteY0"/>
              </a:cxn>
              <a:cxn ang="0">
                <a:pos x="connsiteX1" y="connsiteY1"/>
              </a:cxn>
              <a:cxn ang="0">
                <a:pos x="connsiteX2" y="connsiteY2"/>
              </a:cxn>
            </a:cxnLst>
            <a:rect l="l" t="t" r="r" b="b"/>
            <a:pathLst>
              <a:path w="266107" h="426408">
                <a:moveTo>
                  <a:pt x="266108" y="0"/>
                </a:moveTo>
                <a:cubicBezTo>
                  <a:pt x="141683" y="71186"/>
                  <a:pt x="-31561" y="367128"/>
                  <a:pt x="4953" y="415444"/>
                </a:cubicBezTo>
                <a:cubicBezTo>
                  <a:pt x="41467" y="463760"/>
                  <a:pt x="237769" y="336745"/>
                  <a:pt x="237769" y="336745"/>
                </a:cubicBezTo>
                <a:close/>
              </a:path>
            </a:pathLst>
          </a:custGeom>
          <a:solidFill>
            <a:schemeClr val="accent1"/>
          </a:solidFill>
          <a:ln w="1438" cap="flat">
            <a:noFill/>
            <a:prstDash val="solid"/>
            <a:miter/>
          </a:ln>
        </p:spPr>
        <p:txBody>
          <a:bodyPr rtlCol="1" anchor="ctr"/>
          <a:lstStyle/>
          <a:p>
            <a:endParaRPr lang="ar-SA"/>
          </a:p>
        </p:txBody>
      </p:sp>
      <p:sp>
        <p:nvSpPr>
          <p:cNvPr id="107" name="Freeform: Shape 106">
            <a:extLst>
              <a:ext uri="{FF2B5EF4-FFF2-40B4-BE49-F238E27FC236}">
                <a16:creationId xmlns:a16="http://schemas.microsoft.com/office/drawing/2014/main" id="{6163D864-ABFB-4E2A-AF6C-8A146D4B6D2A}"/>
              </a:ext>
            </a:extLst>
          </p:cNvPr>
          <p:cNvSpPr/>
          <p:nvPr/>
        </p:nvSpPr>
        <p:spPr>
          <a:xfrm>
            <a:off x="1272072" y="3111570"/>
            <a:ext cx="231486" cy="261311"/>
          </a:xfrm>
          <a:custGeom>
            <a:avLst/>
            <a:gdLst>
              <a:gd name="connsiteX0" fmla="*/ 231487 w 231486"/>
              <a:gd name="connsiteY0" fmla="*/ 25834 h 261311"/>
              <a:gd name="connsiteX1" fmla="*/ 146916 w 231486"/>
              <a:gd name="connsiteY1" fmla="*/ 3324 h 261311"/>
              <a:gd name="connsiteX2" fmla="*/ 102039 w 231486"/>
              <a:gd name="connsiteY2" fmla="*/ 18710 h 261311"/>
              <a:gd name="connsiteX3" fmla="*/ 41590 w 231486"/>
              <a:gd name="connsiteY3" fmla="*/ 35391 h 261311"/>
              <a:gd name="connsiteX4" fmla="*/ 16648 w 231486"/>
              <a:gd name="connsiteY4" fmla="*/ 71373 h 261311"/>
              <a:gd name="connsiteX5" fmla="*/ 16648 w 231486"/>
              <a:gd name="connsiteY5" fmla="*/ 129087 h 261311"/>
              <a:gd name="connsiteX6" fmla="*/ 24276 w 231486"/>
              <a:gd name="connsiteY6" fmla="*/ 177835 h 261311"/>
              <a:gd name="connsiteX7" fmla="*/ 48873 w 231486"/>
              <a:gd name="connsiteY7" fmla="*/ 213817 h 261311"/>
              <a:gd name="connsiteX8" fmla="*/ 54428 w 231486"/>
              <a:gd name="connsiteY8" fmla="*/ 248100 h 261311"/>
              <a:gd name="connsiteX9" fmla="*/ 91403 w 231486"/>
              <a:gd name="connsiteY9" fmla="*/ 261284 h 261311"/>
              <a:gd name="connsiteX10" fmla="*/ 156170 w 231486"/>
              <a:gd name="connsiteY10" fmla="*/ 137032 h 26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486" h="261311">
                <a:moveTo>
                  <a:pt x="231487" y="25834"/>
                </a:moveTo>
                <a:cubicBezTo>
                  <a:pt x="183991" y="24553"/>
                  <a:pt x="201579" y="-10795"/>
                  <a:pt x="146916" y="3324"/>
                </a:cubicBezTo>
                <a:cubicBezTo>
                  <a:pt x="118130" y="10736"/>
                  <a:pt x="139388" y="22567"/>
                  <a:pt x="102039" y="18710"/>
                </a:cubicBezTo>
                <a:cubicBezTo>
                  <a:pt x="64690" y="14853"/>
                  <a:pt x="46325" y="11010"/>
                  <a:pt x="41590" y="35391"/>
                </a:cubicBezTo>
                <a:cubicBezTo>
                  <a:pt x="36855" y="59772"/>
                  <a:pt x="34610" y="67458"/>
                  <a:pt x="16648" y="71373"/>
                </a:cubicBezTo>
                <a:cubicBezTo>
                  <a:pt x="-1314" y="75287"/>
                  <a:pt x="-9417" y="107354"/>
                  <a:pt x="16648" y="129087"/>
                </a:cubicBezTo>
                <a:cubicBezTo>
                  <a:pt x="42713" y="150820"/>
                  <a:pt x="30047" y="159887"/>
                  <a:pt x="24276" y="177835"/>
                </a:cubicBezTo>
                <a:cubicBezTo>
                  <a:pt x="18504" y="195783"/>
                  <a:pt x="38179" y="197078"/>
                  <a:pt x="48873" y="213817"/>
                </a:cubicBezTo>
                <a:cubicBezTo>
                  <a:pt x="59567" y="230555"/>
                  <a:pt x="39028" y="233650"/>
                  <a:pt x="54428" y="248100"/>
                </a:cubicBezTo>
                <a:cubicBezTo>
                  <a:pt x="69829" y="262550"/>
                  <a:pt x="91403" y="261284"/>
                  <a:pt x="91403" y="261284"/>
                </a:cubicBezTo>
                <a:lnTo>
                  <a:pt x="156170" y="137032"/>
                </a:lnTo>
                <a:close/>
              </a:path>
            </a:pathLst>
          </a:custGeom>
          <a:solidFill>
            <a:srgbClr val="303C60"/>
          </a:solidFill>
          <a:ln w="1438" cap="flat">
            <a:noFill/>
            <a:prstDash val="solid"/>
            <a:miter/>
          </a:ln>
        </p:spPr>
        <p:txBody>
          <a:bodyPr rtlCol="1" anchor="ctr"/>
          <a:lstStyle/>
          <a:p>
            <a:endParaRPr lang="ar-SA"/>
          </a:p>
        </p:txBody>
      </p:sp>
      <p:sp>
        <p:nvSpPr>
          <p:cNvPr id="108" name="Freeform: Shape 107">
            <a:extLst>
              <a:ext uri="{FF2B5EF4-FFF2-40B4-BE49-F238E27FC236}">
                <a16:creationId xmlns:a16="http://schemas.microsoft.com/office/drawing/2014/main" id="{B51ABAE7-91A5-4A07-AC2D-570B7341AB7A}"/>
              </a:ext>
            </a:extLst>
          </p:cNvPr>
          <p:cNvSpPr/>
          <p:nvPr/>
        </p:nvSpPr>
        <p:spPr>
          <a:xfrm>
            <a:off x="2392684" y="4576342"/>
            <a:ext cx="284894" cy="177515"/>
          </a:xfrm>
          <a:custGeom>
            <a:avLst/>
            <a:gdLst>
              <a:gd name="connsiteX0" fmla="*/ 79400 w 284894"/>
              <a:gd name="connsiteY0" fmla="*/ 52443 h 177515"/>
              <a:gd name="connsiteX1" fmla="*/ 202544 w 284894"/>
              <a:gd name="connsiteY1" fmla="*/ 33215 h 177515"/>
              <a:gd name="connsiteX2" fmla="*/ 283358 w 284894"/>
              <a:gd name="connsiteY2" fmla="*/ 17815 h 177515"/>
              <a:gd name="connsiteX3" fmla="*/ 191001 w 284894"/>
              <a:gd name="connsiteY3" fmla="*/ 128753 h 177515"/>
              <a:gd name="connsiteX4" fmla="*/ 117886 w 284894"/>
              <a:gd name="connsiteY4" fmla="*/ 177515 h 177515"/>
              <a:gd name="connsiteX5" fmla="*/ 12057 w 284894"/>
              <a:gd name="connsiteY5" fmla="*/ 104386 h 177515"/>
              <a:gd name="connsiteX6" fmla="*/ 79400 w 284894"/>
              <a:gd name="connsiteY6" fmla="*/ 52443 h 17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894" h="177515">
                <a:moveTo>
                  <a:pt x="79400" y="52443"/>
                </a:moveTo>
                <a:cubicBezTo>
                  <a:pt x="79400" y="52443"/>
                  <a:pt x="148672" y="54372"/>
                  <a:pt x="202544" y="33215"/>
                </a:cubicBezTo>
                <a:cubicBezTo>
                  <a:pt x="256415" y="12058"/>
                  <a:pt x="292973" y="-20671"/>
                  <a:pt x="283358" y="17815"/>
                </a:cubicBezTo>
                <a:cubicBezTo>
                  <a:pt x="273744" y="56301"/>
                  <a:pt x="229487" y="122320"/>
                  <a:pt x="191001" y="128753"/>
                </a:cubicBezTo>
                <a:cubicBezTo>
                  <a:pt x="152515" y="135187"/>
                  <a:pt x="139043" y="177515"/>
                  <a:pt x="117886" y="177515"/>
                </a:cubicBezTo>
                <a:cubicBezTo>
                  <a:pt x="96729" y="177515"/>
                  <a:pt x="65929" y="128753"/>
                  <a:pt x="12057" y="104386"/>
                </a:cubicBezTo>
                <a:cubicBezTo>
                  <a:pt x="-36979" y="82164"/>
                  <a:pt x="79400" y="52443"/>
                  <a:pt x="79400" y="52443"/>
                </a:cubicBezTo>
                <a:close/>
              </a:path>
            </a:pathLst>
          </a:custGeom>
          <a:solidFill>
            <a:srgbClr val="2E5B9A"/>
          </a:solidFill>
          <a:ln w="1438" cap="flat">
            <a:noFill/>
            <a:prstDash val="solid"/>
            <a:miter/>
          </a:ln>
        </p:spPr>
        <p:txBody>
          <a:bodyPr rtlCol="1" anchor="ctr"/>
          <a:lstStyle/>
          <a:p>
            <a:endParaRPr lang="ar-SA"/>
          </a:p>
        </p:txBody>
      </p:sp>
      <p:sp>
        <p:nvSpPr>
          <p:cNvPr id="109" name="Freeform: Shape 108">
            <a:extLst>
              <a:ext uri="{FF2B5EF4-FFF2-40B4-BE49-F238E27FC236}">
                <a16:creationId xmlns:a16="http://schemas.microsoft.com/office/drawing/2014/main" id="{33A27D39-7159-4AD4-B770-E1038EE82E29}"/>
              </a:ext>
            </a:extLst>
          </p:cNvPr>
          <p:cNvSpPr/>
          <p:nvPr/>
        </p:nvSpPr>
        <p:spPr>
          <a:xfrm>
            <a:off x="1839645" y="4576340"/>
            <a:ext cx="253408" cy="185415"/>
          </a:xfrm>
          <a:custGeom>
            <a:avLst/>
            <a:gdLst>
              <a:gd name="connsiteX0" fmla="*/ 86626 w 253408"/>
              <a:gd name="connsiteY0" fmla="*/ 45954 h 185415"/>
              <a:gd name="connsiteX1" fmla="*/ 166448 w 253408"/>
              <a:gd name="connsiteY1" fmla="*/ 114075 h 185415"/>
              <a:gd name="connsiteX2" fmla="*/ 241765 w 253408"/>
              <a:gd name="connsiteY2" fmla="*/ 169889 h 185415"/>
              <a:gd name="connsiteX3" fmla="*/ 96125 w 253408"/>
              <a:gd name="connsiteY3" fmla="*/ 177575 h 185415"/>
              <a:gd name="connsiteX4" fmla="*/ 3120 w 253408"/>
              <a:gd name="connsiteY4" fmla="*/ 146703 h 185415"/>
              <a:gd name="connsiteX5" fmla="*/ 6272 w 253408"/>
              <a:gd name="connsiteY5" fmla="*/ 18104 h 185415"/>
              <a:gd name="connsiteX6" fmla="*/ 86626 w 253408"/>
              <a:gd name="connsiteY6" fmla="*/ 45954 h 18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408" h="185415">
                <a:moveTo>
                  <a:pt x="86626" y="45954"/>
                </a:moveTo>
                <a:cubicBezTo>
                  <a:pt x="86626" y="45954"/>
                  <a:pt x="115757" y="86138"/>
                  <a:pt x="166448" y="114075"/>
                </a:cubicBezTo>
                <a:cubicBezTo>
                  <a:pt x="218808" y="142860"/>
                  <a:pt x="279229" y="156835"/>
                  <a:pt x="241765" y="169889"/>
                </a:cubicBezTo>
                <a:cubicBezTo>
                  <a:pt x="204301" y="182943"/>
                  <a:pt x="149551" y="193090"/>
                  <a:pt x="96125" y="177575"/>
                </a:cubicBezTo>
                <a:cubicBezTo>
                  <a:pt x="58704" y="166694"/>
                  <a:pt x="14721" y="164406"/>
                  <a:pt x="3120" y="146703"/>
                </a:cubicBezTo>
                <a:cubicBezTo>
                  <a:pt x="-8480" y="129000"/>
                  <a:pt x="16779" y="84555"/>
                  <a:pt x="6272" y="18104"/>
                </a:cubicBezTo>
                <a:cubicBezTo>
                  <a:pt x="-2148" y="-35120"/>
                  <a:pt x="86626" y="45954"/>
                  <a:pt x="86626" y="45954"/>
                </a:cubicBezTo>
                <a:close/>
              </a:path>
            </a:pathLst>
          </a:custGeom>
          <a:solidFill>
            <a:srgbClr val="2E5B9A"/>
          </a:solidFill>
          <a:ln w="1438" cap="flat">
            <a:noFill/>
            <a:prstDash val="solid"/>
            <a:miter/>
          </a:ln>
        </p:spPr>
        <p:txBody>
          <a:bodyPr rtlCol="1" anchor="ctr"/>
          <a:lstStyle/>
          <a:p>
            <a:endParaRPr lang="ar-SA"/>
          </a:p>
        </p:txBody>
      </p:sp>
      <p:sp>
        <p:nvSpPr>
          <p:cNvPr id="110" name="Freeform: Shape 109">
            <a:extLst>
              <a:ext uri="{FF2B5EF4-FFF2-40B4-BE49-F238E27FC236}">
                <a16:creationId xmlns:a16="http://schemas.microsoft.com/office/drawing/2014/main" id="{51EE13E7-799C-472A-A517-33EBBF8E6A49}"/>
              </a:ext>
            </a:extLst>
          </p:cNvPr>
          <p:cNvSpPr/>
          <p:nvPr/>
        </p:nvSpPr>
        <p:spPr>
          <a:xfrm>
            <a:off x="1501142" y="3976640"/>
            <a:ext cx="988472" cy="724612"/>
          </a:xfrm>
          <a:custGeom>
            <a:avLst/>
            <a:gdLst>
              <a:gd name="connsiteX0" fmla="*/ 100762 w 988472"/>
              <a:gd name="connsiteY0" fmla="*/ 0 h 724612"/>
              <a:gd name="connsiteX1" fmla="*/ 534355 w 988472"/>
              <a:gd name="connsiteY1" fmla="*/ 192243 h 724612"/>
              <a:gd name="connsiteX2" fmla="*/ 988472 w 988472"/>
              <a:gd name="connsiteY2" fmla="*/ 645079 h 724612"/>
              <a:gd name="connsiteX3" fmla="*/ 916624 w 988472"/>
              <a:gd name="connsiteY3" fmla="*/ 724612 h 724612"/>
              <a:gd name="connsiteX4" fmla="*/ 465083 w 988472"/>
              <a:gd name="connsiteY4" fmla="*/ 389796 h 724612"/>
              <a:gd name="connsiteX5" fmla="*/ 39608 w 988472"/>
              <a:gd name="connsiteY5" fmla="*/ 212032 h 724612"/>
              <a:gd name="connsiteX6" fmla="*/ 100762 w 988472"/>
              <a:gd name="connsiteY6" fmla="*/ 0 h 72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472" h="724612">
                <a:moveTo>
                  <a:pt x="100762" y="0"/>
                </a:moveTo>
                <a:cubicBezTo>
                  <a:pt x="100762" y="0"/>
                  <a:pt x="502015" y="150245"/>
                  <a:pt x="534355" y="192243"/>
                </a:cubicBezTo>
                <a:cubicBezTo>
                  <a:pt x="566696" y="234240"/>
                  <a:pt x="988472" y="616826"/>
                  <a:pt x="988472" y="645079"/>
                </a:cubicBezTo>
                <a:cubicBezTo>
                  <a:pt x="988472" y="673331"/>
                  <a:pt x="916624" y="724612"/>
                  <a:pt x="916624" y="724612"/>
                </a:cubicBezTo>
                <a:cubicBezTo>
                  <a:pt x="916624" y="724612"/>
                  <a:pt x="554879" y="502692"/>
                  <a:pt x="465083" y="389796"/>
                </a:cubicBezTo>
                <a:cubicBezTo>
                  <a:pt x="375288" y="276900"/>
                  <a:pt x="156131" y="222496"/>
                  <a:pt x="39608" y="212032"/>
                </a:cubicBezTo>
                <a:cubicBezTo>
                  <a:pt x="-76915" y="201569"/>
                  <a:pt x="100762" y="0"/>
                  <a:pt x="100762" y="0"/>
                </a:cubicBezTo>
                <a:close/>
              </a:path>
            </a:pathLst>
          </a:custGeom>
          <a:solidFill>
            <a:srgbClr val="3E6BAB"/>
          </a:solidFill>
          <a:ln w="1438" cap="flat">
            <a:noFill/>
            <a:prstDash val="solid"/>
            <a:miter/>
          </a:ln>
        </p:spPr>
        <p:txBody>
          <a:bodyPr rtlCol="1" anchor="ctr"/>
          <a:lstStyle/>
          <a:p>
            <a:endParaRPr lang="ar-SA"/>
          </a:p>
        </p:txBody>
      </p:sp>
      <p:sp>
        <p:nvSpPr>
          <p:cNvPr id="111" name="Freeform: Shape 110">
            <a:extLst>
              <a:ext uri="{FF2B5EF4-FFF2-40B4-BE49-F238E27FC236}">
                <a16:creationId xmlns:a16="http://schemas.microsoft.com/office/drawing/2014/main" id="{1DCE4FE3-F2E5-4740-817D-118F0833BD31}"/>
              </a:ext>
            </a:extLst>
          </p:cNvPr>
          <p:cNvSpPr/>
          <p:nvPr/>
        </p:nvSpPr>
        <p:spPr>
          <a:xfrm>
            <a:off x="1288749" y="3972079"/>
            <a:ext cx="793768" cy="710362"/>
          </a:xfrm>
          <a:custGeom>
            <a:avLst/>
            <a:gdLst>
              <a:gd name="connsiteX0" fmla="*/ 328541 w 793768"/>
              <a:gd name="connsiteY0" fmla="*/ 4561 h 710362"/>
              <a:gd name="connsiteX1" fmla="*/ 662077 w 793768"/>
              <a:gd name="connsiteY1" fmla="*/ 4561 h 710362"/>
              <a:gd name="connsiteX2" fmla="*/ 765862 w 793768"/>
              <a:gd name="connsiteY2" fmla="*/ 253640 h 710362"/>
              <a:gd name="connsiteX3" fmla="*/ 677606 w 793768"/>
              <a:gd name="connsiteY3" fmla="*/ 678022 h 710362"/>
              <a:gd name="connsiteX4" fmla="*/ 545741 w 793768"/>
              <a:gd name="connsiteY4" fmla="*/ 710362 h 710362"/>
              <a:gd name="connsiteX5" fmla="*/ 613933 w 793768"/>
              <a:gd name="connsiteY5" fmla="*/ 170479 h 710362"/>
              <a:gd name="connsiteX6" fmla="*/ 367272 w 793768"/>
              <a:gd name="connsiteY6" fmla="*/ 226208 h 710362"/>
              <a:gd name="connsiteX7" fmla="*/ 32283 w 793768"/>
              <a:gd name="connsiteY7" fmla="*/ 257094 h 710362"/>
              <a:gd name="connsiteX8" fmla="*/ 0 w 793768"/>
              <a:gd name="connsiteY8" fmla="*/ 144170 h 7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768" h="710362">
                <a:moveTo>
                  <a:pt x="328541" y="4561"/>
                </a:moveTo>
                <a:cubicBezTo>
                  <a:pt x="328541" y="4561"/>
                  <a:pt x="603067" y="-5701"/>
                  <a:pt x="662077" y="4561"/>
                </a:cubicBezTo>
                <a:cubicBezTo>
                  <a:pt x="721086" y="14823"/>
                  <a:pt x="850520" y="14636"/>
                  <a:pt x="765862" y="253640"/>
                </a:cubicBezTo>
                <a:cubicBezTo>
                  <a:pt x="699497" y="440917"/>
                  <a:pt x="677606" y="678022"/>
                  <a:pt x="677606" y="678022"/>
                </a:cubicBezTo>
                <a:lnTo>
                  <a:pt x="545741" y="710362"/>
                </a:lnTo>
                <a:cubicBezTo>
                  <a:pt x="545741" y="710362"/>
                  <a:pt x="550965" y="284009"/>
                  <a:pt x="613933" y="170479"/>
                </a:cubicBezTo>
                <a:cubicBezTo>
                  <a:pt x="568006" y="178036"/>
                  <a:pt x="483852" y="192788"/>
                  <a:pt x="367272" y="226208"/>
                </a:cubicBezTo>
                <a:cubicBezTo>
                  <a:pt x="150907" y="288096"/>
                  <a:pt x="32283" y="257094"/>
                  <a:pt x="32283" y="257094"/>
                </a:cubicBezTo>
                <a:lnTo>
                  <a:pt x="0" y="144170"/>
                </a:lnTo>
                <a:close/>
              </a:path>
            </a:pathLst>
          </a:custGeom>
          <a:solidFill>
            <a:srgbClr val="4476BD"/>
          </a:solidFill>
          <a:ln w="1438" cap="flat">
            <a:noFill/>
            <a:prstDash val="solid"/>
            <a:miter/>
          </a:ln>
        </p:spPr>
        <p:txBody>
          <a:bodyPr rtlCol="1" anchor="ctr"/>
          <a:lstStyle/>
          <a:p>
            <a:endParaRPr lang="ar-SA"/>
          </a:p>
        </p:txBody>
      </p:sp>
      <p:sp>
        <p:nvSpPr>
          <p:cNvPr id="112" name="Freeform: Shape 111">
            <a:extLst>
              <a:ext uri="{FF2B5EF4-FFF2-40B4-BE49-F238E27FC236}">
                <a16:creationId xmlns:a16="http://schemas.microsoft.com/office/drawing/2014/main" id="{86A22D98-023F-4B02-8190-40ADFB5F4D7D}"/>
              </a:ext>
            </a:extLst>
          </p:cNvPr>
          <p:cNvSpPr/>
          <p:nvPr/>
        </p:nvSpPr>
        <p:spPr>
          <a:xfrm>
            <a:off x="1320974" y="3267787"/>
            <a:ext cx="132757" cy="253987"/>
          </a:xfrm>
          <a:custGeom>
            <a:avLst/>
            <a:gdLst>
              <a:gd name="connsiteX0" fmla="*/ 67070 w 132757"/>
              <a:gd name="connsiteY0" fmla="*/ 0 h 253987"/>
              <a:gd name="connsiteX1" fmla="*/ 0 w 132757"/>
              <a:gd name="connsiteY1" fmla="*/ 198187 h 253987"/>
              <a:gd name="connsiteX2" fmla="*/ 84744 w 132757"/>
              <a:gd name="connsiteY2" fmla="*/ 253987 h 253987"/>
              <a:gd name="connsiteX3" fmla="*/ 132758 w 132757"/>
              <a:gd name="connsiteY3" fmla="*/ 82729 h 253987"/>
              <a:gd name="connsiteX4" fmla="*/ 67070 w 132757"/>
              <a:gd name="connsiteY4" fmla="*/ 0 h 25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57" h="253987">
                <a:moveTo>
                  <a:pt x="67070" y="0"/>
                </a:moveTo>
                <a:lnTo>
                  <a:pt x="0" y="198187"/>
                </a:lnTo>
                <a:lnTo>
                  <a:pt x="84744" y="253987"/>
                </a:lnTo>
                <a:lnTo>
                  <a:pt x="132758" y="82729"/>
                </a:lnTo>
                <a:lnTo>
                  <a:pt x="67070" y="0"/>
                </a:lnTo>
                <a:close/>
              </a:path>
            </a:pathLst>
          </a:custGeom>
          <a:solidFill>
            <a:srgbClr val="A86B48"/>
          </a:solidFill>
          <a:ln w="1438" cap="flat">
            <a:noFill/>
            <a:prstDash val="solid"/>
            <a:miter/>
          </a:ln>
        </p:spPr>
        <p:txBody>
          <a:bodyPr rtlCol="1" anchor="ctr"/>
          <a:lstStyle/>
          <a:p>
            <a:endParaRPr lang="ar-SA"/>
          </a:p>
        </p:txBody>
      </p:sp>
      <p:sp>
        <p:nvSpPr>
          <p:cNvPr id="113" name="Freeform: Shape 112">
            <a:extLst>
              <a:ext uri="{FF2B5EF4-FFF2-40B4-BE49-F238E27FC236}">
                <a16:creationId xmlns:a16="http://schemas.microsoft.com/office/drawing/2014/main" id="{DE976ED9-BA25-4378-8359-90C9666C8DD3}"/>
              </a:ext>
            </a:extLst>
          </p:cNvPr>
          <p:cNvSpPr/>
          <p:nvPr/>
        </p:nvSpPr>
        <p:spPr>
          <a:xfrm>
            <a:off x="1363576" y="3267831"/>
            <a:ext cx="90155" cy="226914"/>
          </a:xfrm>
          <a:custGeom>
            <a:avLst/>
            <a:gdLst>
              <a:gd name="connsiteX0" fmla="*/ 49712 w 90155"/>
              <a:gd name="connsiteY0" fmla="*/ 226915 h 226914"/>
              <a:gd name="connsiteX1" fmla="*/ 90156 w 90155"/>
              <a:gd name="connsiteY1" fmla="*/ 82729 h 226914"/>
              <a:gd name="connsiteX2" fmla="*/ 24468 w 90155"/>
              <a:gd name="connsiteY2" fmla="*/ 0 h 226914"/>
              <a:gd name="connsiteX3" fmla="*/ 0 w 90155"/>
              <a:gd name="connsiteY3" fmla="*/ 72496 h 226914"/>
              <a:gd name="connsiteX4" fmla="*/ 49712 w 90155"/>
              <a:gd name="connsiteY4" fmla="*/ 226915 h 22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55" h="226914">
                <a:moveTo>
                  <a:pt x="49712" y="226915"/>
                </a:moveTo>
                <a:lnTo>
                  <a:pt x="90156" y="82729"/>
                </a:lnTo>
                <a:lnTo>
                  <a:pt x="24468" y="0"/>
                </a:lnTo>
                <a:lnTo>
                  <a:pt x="0" y="72496"/>
                </a:lnTo>
                <a:cubicBezTo>
                  <a:pt x="8405" y="137910"/>
                  <a:pt x="28857" y="192113"/>
                  <a:pt x="49712" y="226915"/>
                </a:cubicBezTo>
                <a:close/>
              </a:path>
            </a:pathLst>
          </a:custGeom>
          <a:solidFill>
            <a:srgbClr val="7A4E34"/>
          </a:solidFill>
          <a:ln w="1438" cap="flat">
            <a:noFill/>
            <a:prstDash val="solid"/>
            <a:miter/>
          </a:ln>
        </p:spPr>
        <p:txBody>
          <a:bodyPr rtlCol="1" anchor="ctr"/>
          <a:lstStyle/>
          <a:p>
            <a:endParaRPr lang="ar-SA"/>
          </a:p>
        </p:txBody>
      </p:sp>
      <p:sp>
        <p:nvSpPr>
          <p:cNvPr id="114" name="Freeform: Shape 113">
            <a:extLst>
              <a:ext uri="{FF2B5EF4-FFF2-40B4-BE49-F238E27FC236}">
                <a16:creationId xmlns:a16="http://schemas.microsoft.com/office/drawing/2014/main" id="{675A0A1E-C857-445A-A993-BF1F73B559AC}"/>
              </a:ext>
            </a:extLst>
          </p:cNvPr>
          <p:cNvSpPr/>
          <p:nvPr/>
        </p:nvSpPr>
        <p:spPr>
          <a:xfrm>
            <a:off x="1388038" y="3200126"/>
            <a:ext cx="171217" cy="218625"/>
          </a:xfrm>
          <a:custGeom>
            <a:avLst/>
            <a:gdLst>
              <a:gd name="connsiteX0" fmla="*/ 171106 w 171217"/>
              <a:gd name="connsiteY0" fmla="*/ 101197 h 218625"/>
              <a:gd name="connsiteX1" fmla="*/ 96609 w 171217"/>
              <a:gd name="connsiteY1" fmla="*/ 218295 h 218625"/>
              <a:gd name="connsiteX2" fmla="*/ 682 w 171217"/>
              <a:gd name="connsiteY2" fmla="*/ 118007 h 218625"/>
              <a:gd name="connsiteX3" fmla="*/ 75179 w 171217"/>
              <a:gd name="connsiteY3" fmla="*/ 923 h 218625"/>
              <a:gd name="connsiteX4" fmla="*/ 171106 w 171217"/>
              <a:gd name="connsiteY4" fmla="*/ 101197 h 21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17" h="218625">
                <a:moveTo>
                  <a:pt x="171106" y="101197"/>
                </a:moveTo>
                <a:cubicBezTo>
                  <a:pt x="173279" y="161473"/>
                  <a:pt x="143673" y="213647"/>
                  <a:pt x="96609" y="218295"/>
                </a:cubicBezTo>
                <a:cubicBezTo>
                  <a:pt x="49545" y="222944"/>
                  <a:pt x="6612" y="177996"/>
                  <a:pt x="682" y="118007"/>
                </a:cubicBezTo>
                <a:cubicBezTo>
                  <a:pt x="-5247" y="58019"/>
                  <a:pt x="28129" y="5557"/>
                  <a:pt x="75179" y="923"/>
                </a:cubicBezTo>
                <a:cubicBezTo>
                  <a:pt x="122228" y="-3711"/>
                  <a:pt x="167680" y="6090"/>
                  <a:pt x="171106" y="101197"/>
                </a:cubicBezTo>
                <a:close/>
              </a:path>
            </a:pathLst>
          </a:custGeom>
          <a:solidFill>
            <a:srgbClr val="A86B48"/>
          </a:solidFill>
          <a:ln w="1438" cap="flat">
            <a:noFill/>
            <a:prstDash val="solid"/>
            <a:miter/>
          </a:ln>
        </p:spPr>
        <p:txBody>
          <a:bodyPr rtlCol="1" anchor="ctr"/>
          <a:lstStyle/>
          <a:p>
            <a:endParaRPr lang="ar-SA"/>
          </a:p>
        </p:txBody>
      </p:sp>
      <p:sp>
        <p:nvSpPr>
          <p:cNvPr id="115" name="Freeform: Shape 114">
            <a:extLst>
              <a:ext uri="{FF2B5EF4-FFF2-40B4-BE49-F238E27FC236}">
                <a16:creationId xmlns:a16="http://schemas.microsoft.com/office/drawing/2014/main" id="{7610FA30-DC93-4466-BAA7-366DEE2E6A95}"/>
              </a:ext>
            </a:extLst>
          </p:cNvPr>
          <p:cNvSpPr/>
          <p:nvPr/>
        </p:nvSpPr>
        <p:spPr>
          <a:xfrm>
            <a:off x="1175173" y="3460203"/>
            <a:ext cx="487626" cy="752318"/>
          </a:xfrm>
          <a:custGeom>
            <a:avLst/>
            <a:gdLst>
              <a:gd name="connsiteX0" fmla="*/ 113576 w 487626"/>
              <a:gd name="connsiteY0" fmla="*/ 0 h 752318"/>
              <a:gd name="connsiteX1" fmla="*/ 80962 w 487626"/>
              <a:gd name="connsiteY1" fmla="*/ 527951 h 752318"/>
              <a:gd name="connsiteX2" fmla="*/ 123982 w 487626"/>
              <a:gd name="connsiteY2" fmla="*/ 752318 h 752318"/>
              <a:gd name="connsiteX3" fmla="*/ 352178 w 487626"/>
              <a:gd name="connsiteY3" fmla="*/ 658046 h 752318"/>
              <a:gd name="connsiteX4" fmla="*/ 487627 w 487626"/>
              <a:gd name="connsiteY4" fmla="*/ 514120 h 752318"/>
              <a:gd name="connsiteX5" fmla="*/ 350249 w 487626"/>
              <a:gd name="connsiteY5" fmla="*/ 361745 h 752318"/>
              <a:gd name="connsiteX6" fmla="*/ 301717 w 487626"/>
              <a:gd name="connsiteY6" fmla="*/ 149079 h 752318"/>
              <a:gd name="connsiteX7" fmla="*/ 113576 w 487626"/>
              <a:gd name="connsiteY7" fmla="*/ 0 h 75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26" h="752318">
                <a:moveTo>
                  <a:pt x="113576" y="0"/>
                </a:moveTo>
                <a:cubicBezTo>
                  <a:pt x="-92311" y="139047"/>
                  <a:pt x="35755" y="363746"/>
                  <a:pt x="80962" y="527951"/>
                </a:cubicBezTo>
                <a:cubicBezTo>
                  <a:pt x="119463" y="667805"/>
                  <a:pt x="118211" y="752318"/>
                  <a:pt x="123982" y="752318"/>
                </a:cubicBezTo>
                <a:cubicBezTo>
                  <a:pt x="129754" y="752318"/>
                  <a:pt x="271363" y="731161"/>
                  <a:pt x="352178" y="658046"/>
                </a:cubicBezTo>
                <a:cubicBezTo>
                  <a:pt x="432992" y="584932"/>
                  <a:pt x="487627" y="514120"/>
                  <a:pt x="487627" y="514120"/>
                </a:cubicBezTo>
                <a:cubicBezTo>
                  <a:pt x="487627" y="514120"/>
                  <a:pt x="384086" y="495683"/>
                  <a:pt x="350249" y="361745"/>
                </a:cubicBezTo>
                <a:cubicBezTo>
                  <a:pt x="333064" y="293740"/>
                  <a:pt x="340879" y="256822"/>
                  <a:pt x="301717" y="149079"/>
                </a:cubicBezTo>
                <a:cubicBezTo>
                  <a:pt x="262555" y="41336"/>
                  <a:pt x="113576" y="0"/>
                  <a:pt x="113576" y="0"/>
                </a:cubicBezTo>
                <a:close/>
              </a:path>
            </a:pathLst>
          </a:custGeom>
          <a:solidFill>
            <a:schemeClr val="accent1"/>
          </a:solidFill>
          <a:ln w="1438" cap="flat">
            <a:noFill/>
            <a:prstDash val="solid"/>
            <a:miter/>
          </a:ln>
        </p:spPr>
        <p:txBody>
          <a:bodyPr rtlCol="1" anchor="ctr"/>
          <a:lstStyle/>
          <a:p>
            <a:endParaRPr lang="ar-SA"/>
          </a:p>
        </p:txBody>
      </p:sp>
      <p:sp>
        <p:nvSpPr>
          <p:cNvPr id="116" name="Freeform: Shape 115">
            <a:extLst>
              <a:ext uri="{FF2B5EF4-FFF2-40B4-BE49-F238E27FC236}">
                <a16:creationId xmlns:a16="http://schemas.microsoft.com/office/drawing/2014/main" id="{88FC12BB-3077-430C-8BA5-F6B4BB527DD5}"/>
              </a:ext>
            </a:extLst>
          </p:cNvPr>
          <p:cNvSpPr/>
          <p:nvPr/>
        </p:nvSpPr>
        <p:spPr>
          <a:xfrm>
            <a:off x="1288749" y="3406245"/>
            <a:ext cx="170785" cy="165705"/>
          </a:xfrm>
          <a:custGeom>
            <a:avLst/>
            <a:gdLst>
              <a:gd name="connsiteX0" fmla="*/ 0 w 170785"/>
              <a:gd name="connsiteY0" fmla="*/ 53958 h 165705"/>
              <a:gd name="connsiteX1" fmla="*/ 22064 w 170785"/>
              <a:gd name="connsiteY1" fmla="*/ 0 h 165705"/>
              <a:gd name="connsiteX2" fmla="*/ 119934 w 170785"/>
              <a:gd name="connsiteY2" fmla="*/ 67977 h 165705"/>
              <a:gd name="connsiteX3" fmla="*/ 165041 w 170785"/>
              <a:gd name="connsiteY3" fmla="*/ 94920 h 165705"/>
              <a:gd name="connsiteX4" fmla="*/ 168581 w 170785"/>
              <a:gd name="connsiteY4" fmla="*/ 165257 h 165705"/>
              <a:gd name="connsiteX5" fmla="*/ 0 w 170785"/>
              <a:gd name="connsiteY5" fmla="*/ 53958 h 16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85" h="165705">
                <a:moveTo>
                  <a:pt x="0" y="53958"/>
                </a:moveTo>
                <a:lnTo>
                  <a:pt x="22064" y="0"/>
                </a:lnTo>
                <a:cubicBezTo>
                  <a:pt x="22064" y="0"/>
                  <a:pt x="91969" y="46172"/>
                  <a:pt x="119934" y="67977"/>
                </a:cubicBezTo>
                <a:cubicBezTo>
                  <a:pt x="147899" y="89781"/>
                  <a:pt x="165041" y="94920"/>
                  <a:pt x="165041" y="94920"/>
                </a:cubicBezTo>
                <a:cubicBezTo>
                  <a:pt x="165041" y="94920"/>
                  <a:pt x="175115" y="172266"/>
                  <a:pt x="168581" y="165257"/>
                </a:cubicBezTo>
                <a:cubicBezTo>
                  <a:pt x="85996" y="76814"/>
                  <a:pt x="0" y="53958"/>
                  <a:pt x="0" y="53958"/>
                </a:cubicBezTo>
                <a:close/>
              </a:path>
            </a:pathLst>
          </a:custGeom>
          <a:solidFill>
            <a:schemeClr val="accent1"/>
          </a:solidFill>
          <a:ln w="1438" cap="flat">
            <a:noFill/>
            <a:prstDash val="solid"/>
            <a:miter/>
          </a:ln>
        </p:spPr>
        <p:txBody>
          <a:bodyPr rtlCol="1" anchor="ctr"/>
          <a:lstStyle/>
          <a:p>
            <a:endParaRPr lang="ar-SA"/>
          </a:p>
        </p:txBody>
      </p:sp>
      <p:sp>
        <p:nvSpPr>
          <p:cNvPr id="117" name="Freeform: Shape 116">
            <a:extLst>
              <a:ext uri="{FF2B5EF4-FFF2-40B4-BE49-F238E27FC236}">
                <a16:creationId xmlns:a16="http://schemas.microsoft.com/office/drawing/2014/main" id="{AFD9E17F-56AE-44D1-95C8-49E1551CE73D}"/>
              </a:ext>
            </a:extLst>
          </p:cNvPr>
          <p:cNvSpPr/>
          <p:nvPr/>
        </p:nvSpPr>
        <p:spPr>
          <a:xfrm>
            <a:off x="1197499" y="4244660"/>
            <a:ext cx="146905" cy="537853"/>
          </a:xfrm>
          <a:custGeom>
            <a:avLst/>
            <a:gdLst>
              <a:gd name="connsiteX0" fmla="*/ 0 w 146905"/>
              <a:gd name="connsiteY0" fmla="*/ 537854 h 537853"/>
              <a:gd name="connsiteX1" fmla="*/ 17976 w 146905"/>
              <a:gd name="connsiteY1" fmla="*/ 537854 h 537853"/>
              <a:gd name="connsiteX2" fmla="*/ 146906 w 146905"/>
              <a:gd name="connsiteY2" fmla="*/ 0 h 537853"/>
              <a:gd name="connsiteX3" fmla="*/ 107340 w 146905"/>
              <a:gd name="connsiteY3" fmla="*/ 0 h 537853"/>
              <a:gd name="connsiteX4" fmla="*/ 0 w 146905"/>
              <a:gd name="connsiteY4" fmla="*/ 537854 h 53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05" h="537853">
                <a:moveTo>
                  <a:pt x="0" y="537854"/>
                </a:moveTo>
                <a:lnTo>
                  <a:pt x="17976" y="537854"/>
                </a:lnTo>
                <a:lnTo>
                  <a:pt x="146906" y="0"/>
                </a:lnTo>
                <a:lnTo>
                  <a:pt x="107340" y="0"/>
                </a:lnTo>
                <a:lnTo>
                  <a:pt x="0" y="537854"/>
                </a:lnTo>
                <a:close/>
              </a:path>
            </a:pathLst>
          </a:custGeom>
          <a:solidFill>
            <a:srgbClr val="2E5B9A"/>
          </a:solidFill>
          <a:ln w="1438" cap="flat">
            <a:noFill/>
            <a:prstDash val="solid"/>
            <a:miter/>
          </a:ln>
        </p:spPr>
        <p:txBody>
          <a:bodyPr rtlCol="1" anchor="ctr"/>
          <a:lstStyle/>
          <a:p>
            <a:endParaRPr lang="ar-SA"/>
          </a:p>
        </p:txBody>
      </p:sp>
      <p:sp>
        <p:nvSpPr>
          <p:cNvPr id="118" name="Freeform: Shape 117">
            <a:extLst>
              <a:ext uri="{FF2B5EF4-FFF2-40B4-BE49-F238E27FC236}">
                <a16:creationId xmlns:a16="http://schemas.microsoft.com/office/drawing/2014/main" id="{750854F4-91CF-4D2F-A9B5-D910BB3E356A}"/>
              </a:ext>
            </a:extLst>
          </p:cNvPr>
          <p:cNvSpPr/>
          <p:nvPr/>
        </p:nvSpPr>
        <p:spPr>
          <a:xfrm>
            <a:off x="1570125" y="4225647"/>
            <a:ext cx="165918" cy="556866"/>
          </a:xfrm>
          <a:custGeom>
            <a:avLst/>
            <a:gdLst>
              <a:gd name="connsiteX0" fmla="*/ 165918 w 165918"/>
              <a:gd name="connsiteY0" fmla="*/ 556866 h 556866"/>
              <a:gd name="connsiteX1" fmla="*/ 147942 w 165918"/>
              <a:gd name="connsiteY1" fmla="*/ 556866 h 556866"/>
              <a:gd name="connsiteX2" fmla="*/ 0 w 165918"/>
              <a:gd name="connsiteY2" fmla="*/ 0 h 556866"/>
              <a:gd name="connsiteX3" fmla="*/ 39551 w 165918"/>
              <a:gd name="connsiteY3" fmla="*/ 0 h 556866"/>
              <a:gd name="connsiteX4" fmla="*/ 165918 w 165918"/>
              <a:gd name="connsiteY4" fmla="*/ 556866 h 5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18" h="556866">
                <a:moveTo>
                  <a:pt x="165918" y="556866"/>
                </a:moveTo>
                <a:lnTo>
                  <a:pt x="147942" y="556866"/>
                </a:lnTo>
                <a:lnTo>
                  <a:pt x="0" y="0"/>
                </a:lnTo>
                <a:lnTo>
                  <a:pt x="39551" y="0"/>
                </a:lnTo>
                <a:lnTo>
                  <a:pt x="165918" y="556866"/>
                </a:lnTo>
                <a:close/>
              </a:path>
            </a:pathLst>
          </a:custGeom>
          <a:solidFill>
            <a:srgbClr val="2E5B9A"/>
          </a:solidFill>
          <a:ln w="1438" cap="flat">
            <a:noFill/>
            <a:prstDash val="solid"/>
            <a:miter/>
          </a:ln>
        </p:spPr>
        <p:txBody>
          <a:bodyPr rtlCol="1" anchor="ctr"/>
          <a:lstStyle/>
          <a:p>
            <a:endParaRPr lang="ar-SA"/>
          </a:p>
        </p:txBody>
      </p:sp>
      <p:sp>
        <p:nvSpPr>
          <p:cNvPr id="119" name="Freeform: Shape 118">
            <a:extLst>
              <a:ext uri="{FF2B5EF4-FFF2-40B4-BE49-F238E27FC236}">
                <a16:creationId xmlns:a16="http://schemas.microsoft.com/office/drawing/2014/main" id="{2E6899B8-756B-48A8-A7A4-A4F8E8075D2F}"/>
              </a:ext>
            </a:extLst>
          </p:cNvPr>
          <p:cNvSpPr/>
          <p:nvPr/>
        </p:nvSpPr>
        <p:spPr>
          <a:xfrm>
            <a:off x="1154971" y="3763220"/>
            <a:ext cx="546952" cy="501589"/>
          </a:xfrm>
          <a:custGeom>
            <a:avLst/>
            <a:gdLst>
              <a:gd name="connsiteX0" fmla="*/ 242802 w 546952"/>
              <a:gd name="connsiteY0" fmla="*/ 501589 h 501589"/>
              <a:gd name="connsiteX1" fmla="*/ 95997 w 546952"/>
              <a:gd name="connsiteY1" fmla="*/ 460297 h 501589"/>
              <a:gd name="connsiteX2" fmla="*/ 52330 w 546952"/>
              <a:gd name="connsiteY2" fmla="*/ 299704 h 501589"/>
              <a:gd name="connsiteX3" fmla="*/ 1855 w 546952"/>
              <a:gd name="connsiteY3" fmla="*/ 28589 h 501589"/>
              <a:gd name="connsiteX4" fmla="*/ 11721 w 546952"/>
              <a:gd name="connsiteY4" fmla="*/ 1855 h 501589"/>
              <a:gd name="connsiteX5" fmla="*/ 38455 w 546952"/>
              <a:gd name="connsiteY5" fmla="*/ 11721 h 501589"/>
              <a:gd name="connsiteX6" fmla="*/ 92629 w 546952"/>
              <a:gd name="connsiteY6" fmla="*/ 299646 h 501589"/>
              <a:gd name="connsiteX7" fmla="*/ 124120 w 546952"/>
              <a:gd name="connsiteY7" fmla="*/ 431425 h 501589"/>
              <a:gd name="connsiteX8" fmla="*/ 257972 w 546952"/>
              <a:gd name="connsiteY8" fmla="*/ 461088 h 501589"/>
              <a:gd name="connsiteX9" fmla="*/ 408850 w 546952"/>
              <a:gd name="connsiteY9" fmla="*/ 442450 h 501589"/>
              <a:gd name="connsiteX10" fmla="*/ 535160 w 546952"/>
              <a:gd name="connsiteY10" fmla="*/ 445328 h 501589"/>
              <a:gd name="connsiteX11" fmla="*/ 545130 w 546952"/>
              <a:gd name="connsiteY11" fmla="*/ 472024 h 501589"/>
              <a:gd name="connsiteX12" fmla="*/ 518434 w 546952"/>
              <a:gd name="connsiteY12" fmla="*/ 481993 h 501589"/>
              <a:gd name="connsiteX13" fmla="*/ 517788 w 546952"/>
              <a:gd name="connsiteY13" fmla="*/ 481684 h 501589"/>
              <a:gd name="connsiteX14" fmla="*/ 416882 w 546952"/>
              <a:gd name="connsiteY14" fmla="*/ 481915 h 501589"/>
              <a:gd name="connsiteX15" fmla="*/ 258965 w 546952"/>
              <a:gd name="connsiteY15" fmla="*/ 501359 h 501589"/>
              <a:gd name="connsiteX16" fmla="*/ 242802 w 546952"/>
              <a:gd name="connsiteY16" fmla="*/ 501589 h 50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6952" h="501589">
                <a:moveTo>
                  <a:pt x="242802" y="501589"/>
                </a:moveTo>
                <a:cubicBezTo>
                  <a:pt x="170839" y="501589"/>
                  <a:pt x="125157" y="488636"/>
                  <a:pt x="95997" y="460297"/>
                </a:cubicBezTo>
                <a:cubicBezTo>
                  <a:pt x="59915" y="425136"/>
                  <a:pt x="52445" y="370674"/>
                  <a:pt x="52330" y="299704"/>
                </a:cubicBezTo>
                <a:cubicBezTo>
                  <a:pt x="52100" y="150538"/>
                  <a:pt x="43853" y="119695"/>
                  <a:pt x="1855" y="28589"/>
                </a:cubicBezTo>
                <a:cubicBezTo>
                  <a:pt x="-2803" y="18482"/>
                  <a:pt x="1614" y="6513"/>
                  <a:pt x="11721" y="1855"/>
                </a:cubicBezTo>
                <a:cubicBezTo>
                  <a:pt x="21828" y="-2803"/>
                  <a:pt x="33797" y="1614"/>
                  <a:pt x="38455" y="11721"/>
                </a:cubicBezTo>
                <a:cubicBezTo>
                  <a:pt x="82842" y="108008"/>
                  <a:pt x="92399" y="143399"/>
                  <a:pt x="92629" y="299646"/>
                </a:cubicBezTo>
                <a:cubicBezTo>
                  <a:pt x="92744" y="371609"/>
                  <a:pt x="101869" y="409735"/>
                  <a:pt x="124120" y="431425"/>
                </a:cubicBezTo>
                <a:cubicBezTo>
                  <a:pt x="146947" y="453662"/>
                  <a:pt x="188225" y="462830"/>
                  <a:pt x="257972" y="461088"/>
                </a:cubicBezTo>
                <a:cubicBezTo>
                  <a:pt x="325287" y="459433"/>
                  <a:pt x="371674" y="450021"/>
                  <a:pt x="408850" y="442450"/>
                </a:cubicBezTo>
                <a:cubicBezTo>
                  <a:pt x="457785" y="432490"/>
                  <a:pt x="493206" y="425308"/>
                  <a:pt x="535160" y="445328"/>
                </a:cubicBezTo>
                <a:cubicBezTo>
                  <a:pt x="545285" y="449947"/>
                  <a:pt x="549748" y="461899"/>
                  <a:pt x="545130" y="472024"/>
                </a:cubicBezTo>
                <a:cubicBezTo>
                  <a:pt x="540511" y="482148"/>
                  <a:pt x="528559" y="486612"/>
                  <a:pt x="518434" y="481993"/>
                </a:cubicBezTo>
                <a:cubicBezTo>
                  <a:pt x="518217" y="481894"/>
                  <a:pt x="518002" y="481791"/>
                  <a:pt x="517788" y="481684"/>
                </a:cubicBezTo>
                <a:cubicBezTo>
                  <a:pt x="488010" y="467464"/>
                  <a:pt x="462736" y="472588"/>
                  <a:pt x="416882" y="481915"/>
                </a:cubicBezTo>
                <a:cubicBezTo>
                  <a:pt x="378093" y="489787"/>
                  <a:pt x="329835" y="499603"/>
                  <a:pt x="258965" y="501359"/>
                </a:cubicBezTo>
                <a:cubicBezTo>
                  <a:pt x="253448" y="501513"/>
                  <a:pt x="248060" y="501589"/>
                  <a:pt x="242802" y="501589"/>
                </a:cubicBezTo>
                <a:close/>
              </a:path>
            </a:pathLst>
          </a:custGeom>
          <a:solidFill>
            <a:srgbClr val="2E5B9A"/>
          </a:solidFill>
          <a:ln w="1438" cap="flat">
            <a:noFill/>
            <a:prstDash val="solid"/>
            <a:miter/>
          </a:ln>
        </p:spPr>
        <p:txBody>
          <a:bodyPr rtlCol="1" anchor="ctr"/>
          <a:lstStyle/>
          <a:p>
            <a:endParaRPr lang="ar-SA"/>
          </a:p>
        </p:txBody>
      </p:sp>
      <p:sp>
        <p:nvSpPr>
          <p:cNvPr id="120" name="Freeform: Shape 119">
            <a:extLst>
              <a:ext uri="{FF2B5EF4-FFF2-40B4-BE49-F238E27FC236}">
                <a16:creationId xmlns:a16="http://schemas.microsoft.com/office/drawing/2014/main" id="{09D7F154-7AC1-424C-B404-6495EADFDE51}"/>
              </a:ext>
            </a:extLst>
          </p:cNvPr>
          <p:cNvSpPr/>
          <p:nvPr/>
        </p:nvSpPr>
        <p:spPr>
          <a:xfrm>
            <a:off x="1975235" y="3601561"/>
            <a:ext cx="450258" cy="294091"/>
          </a:xfrm>
          <a:custGeom>
            <a:avLst/>
            <a:gdLst>
              <a:gd name="connsiteX0" fmla="*/ 312191 w 450258"/>
              <a:gd name="connsiteY0" fmla="*/ 294091 h 294091"/>
              <a:gd name="connsiteX1" fmla="*/ 20150 w 450258"/>
              <a:gd name="connsiteY1" fmla="*/ 294091 h 294091"/>
              <a:gd name="connsiteX2" fmla="*/ 0 w 450258"/>
              <a:gd name="connsiteY2" fmla="*/ 273942 h 294091"/>
              <a:gd name="connsiteX3" fmla="*/ 20150 w 450258"/>
              <a:gd name="connsiteY3" fmla="*/ 253792 h 294091"/>
              <a:gd name="connsiteX4" fmla="*/ 299367 w 450258"/>
              <a:gd name="connsiteY4" fmla="*/ 253792 h 294091"/>
              <a:gd name="connsiteX5" fmla="*/ 411932 w 450258"/>
              <a:gd name="connsiteY5" fmla="*/ 11448 h 294091"/>
              <a:gd name="connsiteX6" fmla="*/ 438810 w 450258"/>
              <a:gd name="connsiteY6" fmla="*/ 1983 h 294091"/>
              <a:gd name="connsiteX7" fmla="*/ 448475 w 450258"/>
              <a:gd name="connsiteY7" fmla="*/ 28432 h 294091"/>
              <a:gd name="connsiteX8" fmla="*/ 330455 w 450258"/>
              <a:gd name="connsiteY8" fmla="*/ 282433 h 294091"/>
              <a:gd name="connsiteX9" fmla="*/ 312191 w 450258"/>
              <a:gd name="connsiteY9" fmla="*/ 294091 h 29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258" h="294091">
                <a:moveTo>
                  <a:pt x="312191" y="294091"/>
                </a:moveTo>
                <a:lnTo>
                  <a:pt x="20150" y="294091"/>
                </a:lnTo>
                <a:cubicBezTo>
                  <a:pt x="9021" y="294091"/>
                  <a:pt x="0" y="285070"/>
                  <a:pt x="0" y="273942"/>
                </a:cubicBezTo>
                <a:cubicBezTo>
                  <a:pt x="0" y="262813"/>
                  <a:pt x="9021" y="253792"/>
                  <a:pt x="20150" y="253792"/>
                </a:cubicBezTo>
                <a:lnTo>
                  <a:pt x="299367" y="253792"/>
                </a:lnTo>
                <a:lnTo>
                  <a:pt x="411932" y="11448"/>
                </a:lnTo>
                <a:cubicBezTo>
                  <a:pt x="416740" y="1412"/>
                  <a:pt x="428774" y="-2826"/>
                  <a:pt x="438810" y="1983"/>
                </a:cubicBezTo>
                <a:cubicBezTo>
                  <a:pt x="448680" y="6711"/>
                  <a:pt x="452971" y="18454"/>
                  <a:pt x="448475" y="28432"/>
                </a:cubicBezTo>
                <a:lnTo>
                  <a:pt x="330455" y="282433"/>
                </a:lnTo>
                <a:cubicBezTo>
                  <a:pt x="327153" y="289541"/>
                  <a:pt x="320028" y="294088"/>
                  <a:pt x="312191" y="294091"/>
                </a:cubicBezTo>
                <a:close/>
              </a:path>
            </a:pathLst>
          </a:custGeom>
          <a:solidFill>
            <a:srgbClr val="3E6BAB"/>
          </a:solidFill>
          <a:ln w="1438" cap="flat">
            <a:noFill/>
            <a:prstDash val="solid"/>
            <a:miter/>
          </a:ln>
        </p:spPr>
        <p:txBody>
          <a:bodyPr rtlCol="1" anchor="ctr"/>
          <a:lstStyle/>
          <a:p>
            <a:endParaRPr lang="ar-SA"/>
          </a:p>
        </p:txBody>
      </p:sp>
      <p:sp>
        <p:nvSpPr>
          <p:cNvPr id="121" name="Freeform: Shape 120">
            <a:extLst>
              <a:ext uri="{FF2B5EF4-FFF2-40B4-BE49-F238E27FC236}">
                <a16:creationId xmlns:a16="http://schemas.microsoft.com/office/drawing/2014/main" id="{E32D7E88-D72E-4BB9-BB8F-53C3912F23B3}"/>
              </a:ext>
            </a:extLst>
          </p:cNvPr>
          <p:cNvSpPr/>
          <p:nvPr/>
        </p:nvSpPr>
        <p:spPr>
          <a:xfrm>
            <a:off x="1296377" y="3468939"/>
            <a:ext cx="346114" cy="499252"/>
          </a:xfrm>
          <a:custGeom>
            <a:avLst/>
            <a:gdLst>
              <a:gd name="connsiteX0" fmla="*/ 0 w 346114"/>
              <a:gd name="connsiteY0" fmla="*/ 193711 h 499252"/>
              <a:gd name="connsiteX1" fmla="*/ 114810 w 346114"/>
              <a:gd name="connsiteY1" fmla="*/ 414998 h 499252"/>
              <a:gd name="connsiteX2" fmla="*/ 346115 w 346114"/>
              <a:gd name="connsiteY2" fmla="*/ 499065 h 499252"/>
              <a:gd name="connsiteX3" fmla="*/ 229045 w 346114"/>
              <a:gd name="connsiteY3" fmla="*/ 353066 h 499252"/>
              <a:gd name="connsiteX4" fmla="*/ 180513 w 346114"/>
              <a:gd name="connsiteY4" fmla="*/ 140400 h 499252"/>
              <a:gd name="connsiteX5" fmla="*/ 17645 w 346114"/>
              <a:gd name="connsiteY5" fmla="*/ 0 h 499252"/>
              <a:gd name="connsiteX6" fmla="*/ 163098 w 346114"/>
              <a:gd name="connsiteY6" fmla="*/ 154663 h 499252"/>
              <a:gd name="connsiteX7" fmla="*/ 0 w 346114"/>
              <a:gd name="connsiteY7" fmla="*/ 193711 h 49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114" h="499252">
                <a:moveTo>
                  <a:pt x="0" y="193711"/>
                </a:moveTo>
                <a:cubicBezTo>
                  <a:pt x="0" y="193711"/>
                  <a:pt x="51310" y="350216"/>
                  <a:pt x="114810" y="414998"/>
                </a:cubicBezTo>
                <a:cubicBezTo>
                  <a:pt x="178311" y="479779"/>
                  <a:pt x="306103" y="501541"/>
                  <a:pt x="346115" y="499065"/>
                </a:cubicBezTo>
                <a:cubicBezTo>
                  <a:pt x="314220" y="486241"/>
                  <a:pt x="253469" y="449756"/>
                  <a:pt x="229045" y="353066"/>
                </a:cubicBezTo>
                <a:cubicBezTo>
                  <a:pt x="211860" y="285061"/>
                  <a:pt x="219675" y="248144"/>
                  <a:pt x="180513" y="140400"/>
                </a:cubicBezTo>
                <a:cubicBezTo>
                  <a:pt x="151454" y="60406"/>
                  <a:pt x="61874" y="17041"/>
                  <a:pt x="17645" y="0"/>
                </a:cubicBezTo>
                <a:cubicBezTo>
                  <a:pt x="72856" y="39652"/>
                  <a:pt x="141883" y="104966"/>
                  <a:pt x="163098" y="154663"/>
                </a:cubicBezTo>
                <a:cubicBezTo>
                  <a:pt x="186644" y="209773"/>
                  <a:pt x="0" y="193711"/>
                  <a:pt x="0" y="193711"/>
                </a:cubicBezTo>
                <a:close/>
              </a:path>
            </a:pathLst>
          </a:custGeom>
          <a:solidFill>
            <a:schemeClr val="accent1"/>
          </a:solidFill>
          <a:ln w="1438" cap="flat">
            <a:noFill/>
            <a:prstDash val="solid"/>
            <a:miter/>
          </a:ln>
        </p:spPr>
        <p:txBody>
          <a:bodyPr rtlCol="1" anchor="ctr"/>
          <a:lstStyle/>
          <a:p>
            <a:endParaRPr lang="ar-SA"/>
          </a:p>
        </p:txBody>
      </p:sp>
      <p:sp>
        <p:nvSpPr>
          <p:cNvPr id="122" name="Freeform: Shape 121">
            <a:extLst>
              <a:ext uri="{FF2B5EF4-FFF2-40B4-BE49-F238E27FC236}">
                <a16:creationId xmlns:a16="http://schemas.microsoft.com/office/drawing/2014/main" id="{1EF1ABB9-BCE2-443B-B7BB-002DD88764C6}"/>
              </a:ext>
            </a:extLst>
          </p:cNvPr>
          <p:cNvSpPr/>
          <p:nvPr/>
        </p:nvSpPr>
        <p:spPr>
          <a:xfrm>
            <a:off x="1970850" y="3763184"/>
            <a:ext cx="239633" cy="85258"/>
          </a:xfrm>
          <a:custGeom>
            <a:avLst/>
            <a:gdLst>
              <a:gd name="connsiteX0" fmla="*/ 33761 w 239633"/>
              <a:gd name="connsiteY0" fmla="*/ 36815 h 85258"/>
              <a:gd name="connsiteX1" fmla="*/ 131890 w 239633"/>
              <a:gd name="connsiteY1" fmla="*/ 258 h 85258"/>
              <a:gd name="connsiteX2" fmla="*/ 239633 w 239633"/>
              <a:gd name="connsiteY2" fmla="*/ 73171 h 85258"/>
              <a:gd name="connsiteX3" fmla="*/ 153047 w 239633"/>
              <a:gd name="connsiteY3" fmla="*/ 36585 h 85258"/>
              <a:gd name="connsiteX4" fmla="*/ 156904 w 239633"/>
              <a:gd name="connsiteY4" fmla="*/ 74538 h 85258"/>
              <a:gd name="connsiteX5" fmla="*/ 24492 w 239633"/>
              <a:gd name="connsiteY5" fmla="*/ 83001 h 85258"/>
              <a:gd name="connsiteX6" fmla="*/ 33761 w 239633"/>
              <a:gd name="connsiteY6" fmla="*/ 36815 h 8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33" h="85258">
                <a:moveTo>
                  <a:pt x="33761" y="36815"/>
                </a:moveTo>
                <a:cubicBezTo>
                  <a:pt x="33761" y="36815"/>
                  <a:pt x="122261" y="-3585"/>
                  <a:pt x="131890" y="258"/>
                </a:cubicBezTo>
                <a:cubicBezTo>
                  <a:pt x="141519" y="4101"/>
                  <a:pt x="239633" y="63355"/>
                  <a:pt x="239633" y="73171"/>
                </a:cubicBezTo>
                <a:cubicBezTo>
                  <a:pt x="239633" y="82987"/>
                  <a:pt x="153047" y="36585"/>
                  <a:pt x="153047" y="36585"/>
                </a:cubicBezTo>
                <a:cubicBezTo>
                  <a:pt x="153047" y="36585"/>
                  <a:pt x="162676" y="62247"/>
                  <a:pt x="156904" y="74538"/>
                </a:cubicBezTo>
                <a:cubicBezTo>
                  <a:pt x="151133" y="86830"/>
                  <a:pt x="84567" y="86844"/>
                  <a:pt x="24492" y="83001"/>
                </a:cubicBezTo>
                <a:cubicBezTo>
                  <a:pt x="-35583" y="79158"/>
                  <a:pt x="33761" y="36815"/>
                  <a:pt x="33761" y="36815"/>
                </a:cubicBezTo>
                <a:close/>
              </a:path>
            </a:pathLst>
          </a:custGeom>
          <a:solidFill>
            <a:srgbClr val="A86B48"/>
          </a:solidFill>
          <a:ln w="1438" cap="flat">
            <a:noFill/>
            <a:prstDash val="solid"/>
            <a:miter/>
          </a:ln>
        </p:spPr>
        <p:txBody>
          <a:bodyPr rtlCol="1" anchor="ctr"/>
          <a:lstStyle/>
          <a:p>
            <a:endParaRPr lang="ar-SA"/>
          </a:p>
        </p:txBody>
      </p:sp>
      <p:sp>
        <p:nvSpPr>
          <p:cNvPr id="123" name="Freeform: Shape 122">
            <a:extLst>
              <a:ext uri="{FF2B5EF4-FFF2-40B4-BE49-F238E27FC236}">
                <a16:creationId xmlns:a16="http://schemas.microsoft.com/office/drawing/2014/main" id="{A4EAF205-8286-48B4-8DD5-80B2DA88D5CB}"/>
              </a:ext>
            </a:extLst>
          </p:cNvPr>
          <p:cNvSpPr/>
          <p:nvPr/>
        </p:nvSpPr>
        <p:spPr>
          <a:xfrm>
            <a:off x="1284626" y="3532525"/>
            <a:ext cx="742220" cy="363655"/>
          </a:xfrm>
          <a:custGeom>
            <a:avLst/>
            <a:gdLst>
              <a:gd name="connsiteX0" fmla="*/ 14586 w 742220"/>
              <a:gd name="connsiteY0" fmla="*/ 9212 h 363655"/>
              <a:gd name="connsiteX1" fmla="*/ 378907 w 742220"/>
              <a:gd name="connsiteY1" fmla="*/ 361026 h 363655"/>
              <a:gd name="connsiteX2" fmla="*/ 742221 w 742220"/>
              <a:gd name="connsiteY2" fmla="*/ 321777 h 363655"/>
              <a:gd name="connsiteX3" fmla="*/ 719984 w 742220"/>
              <a:gd name="connsiteY3" fmla="*/ 267488 h 363655"/>
              <a:gd name="connsiteX4" fmla="*/ 378878 w 742220"/>
              <a:gd name="connsiteY4" fmla="*/ 217992 h 363655"/>
              <a:gd name="connsiteX5" fmla="*/ 14586 w 742220"/>
              <a:gd name="connsiteY5" fmla="*/ 9212 h 36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220" h="363655">
                <a:moveTo>
                  <a:pt x="14586" y="9212"/>
                </a:moveTo>
                <a:cubicBezTo>
                  <a:pt x="-67006" y="176440"/>
                  <a:pt x="212873" y="346000"/>
                  <a:pt x="378907" y="361026"/>
                </a:cubicBezTo>
                <a:cubicBezTo>
                  <a:pt x="544941" y="376052"/>
                  <a:pt x="742221" y="321777"/>
                  <a:pt x="742221" y="321777"/>
                </a:cubicBezTo>
                <a:lnTo>
                  <a:pt x="719984" y="267488"/>
                </a:lnTo>
                <a:cubicBezTo>
                  <a:pt x="719984" y="267488"/>
                  <a:pt x="387327" y="224080"/>
                  <a:pt x="378878" y="217992"/>
                </a:cubicBezTo>
                <a:cubicBezTo>
                  <a:pt x="370430" y="211904"/>
                  <a:pt x="44465" y="-52029"/>
                  <a:pt x="14586" y="9212"/>
                </a:cubicBezTo>
                <a:close/>
              </a:path>
            </a:pathLst>
          </a:custGeom>
          <a:solidFill>
            <a:schemeClr val="accent1"/>
          </a:solidFill>
          <a:ln w="1438" cap="flat">
            <a:noFill/>
            <a:prstDash val="solid"/>
            <a:miter/>
          </a:ln>
        </p:spPr>
        <p:txBody>
          <a:bodyPr rtlCol="1" anchor="ctr"/>
          <a:lstStyle/>
          <a:p>
            <a:endParaRPr lang="ar-SA"/>
          </a:p>
        </p:txBody>
      </p:sp>
      <p:sp>
        <p:nvSpPr>
          <p:cNvPr id="124" name="Freeform: Shape 123">
            <a:extLst>
              <a:ext uri="{FF2B5EF4-FFF2-40B4-BE49-F238E27FC236}">
                <a16:creationId xmlns:a16="http://schemas.microsoft.com/office/drawing/2014/main" id="{BB35F978-7DF7-4644-B5EB-774208A9936F}"/>
              </a:ext>
            </a:extLst>
          </p:cNvPr>
          <p:cNvSpPr/>
          <p:nvPr/>
        </p:nvSpPr>
        <p:spPr>
          <a:xfrm>
            <a:off x="1349742" y="3245988"/>
            <a:ext cx="58929" cy="74719"/>
          </a:xfrm>
          <a:custGeom>
            <a:avLst/>
            <a:gdLst>
              <a:gd name="connsiteX0" fmla="*/ 55544 w 58929"/>
              <a:gd name="connsiteY0" fmla="*/ 27441 h 74719"/>
              <a:gd name="connsiteX1" fmla="*/ 43167 w 58929"/>
              <a:gd name="connsiteY1" fmla="*/ 73368 h 74719"/>
              <a:gd name="connsiteX2" fmla="*/ 3385 w 58929"/>
              <a:gd name="connsiteY2" fmla="*/ 47274 h 74719"/>
              <a:gd name="connsiteX3" fmla="*/ 15777 w 58929"/>
              <a:gd name="connsiteY3" fmla="*/ 1347 h 74719"/>
              <a:gd name="connsiteX4" fmla="*/ 55544 w 58929"/>
              <a:gd name="connsiteY4" fmla="*/ 27441 h 74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29" h="74719">
                <a:moveTo>
                  <a:pt x="55544" y="27441"/>
                </a:moveTo>
                <a:cubicBezTo>
                  <a:pt x="63115" y="47318"/>
                  <a:pt x="57559" y="67885"/>
                  <a:pt x="43167" y="73368"/>
                </a:cubicBezTo>
                <a:cubicBezTo>
                  <a:pt x="28774" y="78852"/>
                  <a:pt x="10956" y="67151"/>
                  <a:pt x="3385" y="47274"/>
                </a:cubicBezTo>
                <a:cubicBezTo>
                  <a:pt x="-4185" y="27398"/>
                  <a:pt x="1370" y="6817"/>
                  <a:pt x="15777" y="1347"/>
                </a:cubicBezTo>
                <a:cubicBezTo>
                  <a:pt x="30184" y="-4122"/>
                  <a:pt x="47988" y="7551"/>
                  <a:pt x="55544" y="27441"/>
                </a:cubicBezTo>
                <a:close/>
              </a:path>
            </a:pathLst>
          </a:custGeom>
          <a:solidFill>
            <a:srgbClr val="A86B48"/>
          </a:solidFill>
          <a:ln w="1438" cap="flat">
            <a:noFill/>
            <a:prstDash val="solid"/>
            <a:miter/>
          </a:ln>
        </p:spPr>
        <p:txBody>
          <a:bodyPr rtlCol="1" anchor="ctr"/>
          <a:lstStyle/>
          <a:p>
            <a:endParaRPr lang="ar-SA"/>
          </a:p>
        </p:txBody>
      </p:sp>
      <p:sp>
        <p:nvSpPr>
          <p:cNvPr id="125" name="Freeform: Shape 124">
            <a:extLst>
              <a:ext uri="{FF2B5EF4-FFF2-40B4-BE49-F238E27FC236}">
                <a16:creationId xmlns:a16="http://schemas.microsoft.com/office/drawing/2014/main" id="{88ECC440-F9DD-4465-8FED-CBD8A33C90A6}"/>
              </a:ext>
            </a:extLst>
          </p:cNvPr>
          <p:cNvSpPr/>
          <p:nvPr/>
        </p:nvSpPr>
        <p:spPr>
          <a:xfrm>
            <a:off x="1374674" y="3126981"/>
            <a:ext cx="231713" cy="226338"/>
          </a:xfrm>
          <a:custGeom>
            <a:avLst/>
            <a:gdLst>
              <a:gd name="connsiteX0" fmla="*/ 184585 w 231713"/>
              <a:gd name="connsiteY0" fmla="*/ 19203 h 226338"/>
              <a:gd name="connsiteX1" fmla="*/ 224668 w 231713"/>
              <a:gd name="connsiteY1" fmla="*/ 38014 h 226338"/>
              <a:gd name="connsiteX2" fmla="*/ 230656 w 231713"/>
              <a:gd name="connsiteY2" fmla="*/ 65361 h 226338"/>
              <a:gd name="connsiteX3" fmla="*/ 208721 w 231713"/>
              <a:gd name="connsiteY3" fmla="*/ 101342 h 226338"/>
              <a:gd name="connsiteX4" fmla="*/ 204994 w 231713"/>
              <a:gd name="connsiteY4" fmla="*/ 129451 h 226338"/>
              <a:gd name="connsiteX5" fmla="*/ 160520 w 231713"/>
              <a:gd name="connsiteY5" fmla="*/ 129451 h 226338"/>
              <a:gd name="connsiteX6" fmla="*/ 105828 w 231713"/>
              <a:gd name="connsiteY6" fmla="*/ 104638 h 226338"/>
              <a:gd name="connsiteX7" fmla="*/ 69918 w 231713"/>
              <a:gd name="connsiteY7" fmla="*/ 113058 h 226338"/>
              <a:gd name="connsiteX8" fmla="*/ 68623 w 231713"/>
              <a:gd name="connsiteY8" fmla="*/ 167505 h 226338"/>
              <a:gd name="connsiteX9" fmla="*/ 44357 w 231713"/>
              <a:gd name="connsiteY9" fmla="*/ 220096 h 226338"/>
              <a:gd name="connsiteX10" fmla="*/ 29547 w 231713"/>
              <a:gd name="connsiteY10" fmla="*/ 182459 h 226338"/>
              <a:gd name="connsiteX11" fmla="*/ 8462 w 231713"/>
              <a:gd name="connsiteY11" fmla="*/ 121247 h 226338"/>
              <a:gd name="connsiteX12" fmla="*/ 53684 w 231713"/>
              <a:gd name="connsiteY12" fmla="*/ 16181 h 226338"/>
              <a:gd name="connsiteX13" fmla="*/ 145595 w 231713"/>
              <a:gd name="connsiteY13" fmla="*/ 781 h 226338"/>
              <a:gd name="connsiteX14" fmla="*/ 184585 w 231713"/>
              <a:gd name="connsiteY14" fmla="*/ 19203 h 2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1713" h="226338">
                <a:moveTo>
                  <a:pt x="184585" y="19203"/>
                </a:moveTo>
                <a:cubicBezTo>
                  <a:pt x="207124" y="9791"/>
                  <a:pt x="232512" y="-284"/>
                  <a:pt x="224668" y="38014"/>
                </a:cubicBezTo>
                <a:cubicBezTo>
                  <a:pt x="221243" y="54681"/>
                  <a:pt x="224668" y="49989"/>
                  <a:pt x="230656" y="65361"/>
                </a:cubicBezTo>
                <a:cubicBezTo>
                  <a:pt x="236643" y="80732"/>
                  <a:pt x="215558" y="92850"/>
                  <a:pt x="208721" y="101342"/>
                </a:cubicBezTo>
                <a:cubicBezTo>
                  <a:pt x="201885" y="109834"/>
                  <a:pt x="218681" y="119189"/>
                  <a:pt x="204994" y="129451"/>
                </a:cubicBezTo>
                <a:cubicBezTo>
                  <a:pt x="191306" y="139713"/>
                  <a:pt x="173330" y="125637"/>
                  <a:pt x="160520" y="129451"/>
                </a:cubicBezTo>
                <a:cubicBezTo>
                  <a:pt x="122466" y="140807"/>
                  <a:pt x="127172" y="110870"/>
                  <a:pt x="105828" y="104638"/>
                </a:cubicBezTo>
                <a:cubicBezTo>
                  <a:pt x="84484" y="98406"/>
                  <a:pt x="73977" y="99385"/>
                  <a:pt x="69918" y="113058"/>
                </a:cubicBezTo>
                <a:cubicBezTo>
                  <a:pt x="65860" y="126731"/>
                  <a:pt x="84872" y="171780"/>
                  <a:pt x="68623" y="167505"/>
                </a:cubicBezTo>
                <a:cubicBezTo>
                  <a:pt x="52374" y="163231"/>
                  <a:pt x="48718" y="199572"/>
                  <a:pt x="44357" y="220096"/>
                </a:cubicBezTo>
                <a:cubicBezTo>
                  <a:pt x="39996" y="240620"/>
                  <a:pt x="28827" y="205934"/>
                  <a:pt x="29547" y="182459"/>
                </a:cubicBezTo>
                <a:cubicBezTo>
                  <a:pt x="30655" y="146477"/>
                  <a:pt x="21717" y="131322"/>
                  <a:pt x="8462" y="121247"/>
                </a:cubicBezTo>
                <a:cubicBezTo>
                  <a:pt x="-4794" y="111172"/>
                  <a:pt x="-10450" y="19549"/>
                  <a:pt x="53684" y="16181"/>
                </a:cubicBezTo>
                <a:cubicBezTo>
                  <a:pt x="117817" y="12813"/>
                  <a:pt x="118235" y="6566"/>
                  <a:pt x="145595" y="781"/>
                </a:cubicBezTo>
                <a:cubicBezTo>
                  <a:pt x="172955" y="-5005"/>
                  <a:pt x="174308" y="23406"/>
                  <a:pt x="184585" y="19203"/>
                </a:cubicBezTo>
                <a:close/>
              </a:path>
            </a:pathLst>
          </a:custGeom>
          <a:solidFill>
            <a:srgbClr val="303C60"/>
          </a:solidFill>
          <a:ln w="1438" cap="flat">
            <a:noFill/>
            <a:prstDash val="solid"/>
            <a:miter/>
          </a:ln>
        </p:spPr>
        <p:txBody>
          <a:bodyPr rtlCol="1" anchor="ctr"/>
          <a:lstStyle/>
          <a:p>
            <a:endParaRPr lang="ar-SA"/>
          </a:p>
        </p:txBody>
      </p:sp>
      <p:sp>
        <p:nvSpPr>
          <p:cNvPr id="126" name="Freeform: Shape 125">
            <a:extLst>
              <a:ext uri="{FF2B5EF4-FFF2-40B4-BE49-F238E27FC236}">
                <a16:creationId xmlns:a16="http://schemas.microsoft.com/office/drawing/2014/main" id="{33B6F40C-CE34-4011-806B-8AFEBC161153}"/>
              </a:ext>
            </a:extLst>
          </p:cNvPr>
          <p:cNvSpPr/>
          <p:nvPr/>
        </p:nvSpPr>
        <p:spPr>
          <a:xfrm>
            <a:off x="5112590" y="4192285"/>
            <a:ext cx="138198" cy="469416"/>
          </a:xfrm>
          <a:custGeom>
            <a:avLst/>
            <a:gdLst>
              <a:gd name="connsiteX0" fmla="*/ 42674 w 138198"/>
              <a:gd name="connsiteY0" fmla="*/ 0 h 469416"/>
              <a:gd name="connsiteX1" fmla="*/ 35550 w 138198"/>
              <a:gd name="connsiteY1" fmla="*/ 144027 h 469416"/>
              <a:gd name="connsiteX2" fmla="*/ 0 w 138198"/>
              <a:gd name="connsiteY2" fmla="*/ 469416 h 469416"/>
              <a:gd name="connsiteX3" fmla="*/ 24885 w 138198"/>
              <a:gd name="connsiteY3" fmla="*/ 465861 h 469416"/>
              <a:gd name="connsiteX4" fmla="*/ 55109 w 138198"/>
              <a:gd name="connsiteY4" fmla="*/ 131578 h 469416"/>
              <a:gd name="connsiteX5" fmla="*/ 133348 w 138198"/>
              <a:gd name="connsiteY5" fmla="*/ 48000 h 469416"/>
              <a:gd name="connsiteX6" fmla="*/ 42674 w 138198"/>
              <a:gd name="connsiteY6" fmla="*/ 0 h 4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98" h="469416">
                <a:moveTo>
                  <a:pt x="42674" y="0"/>
                </a:moveTo>
                <a:cubicBezTo>
                  <a:pt x="83563" y="37335"/>
                  <a:pt x="65789" y="74669"/>
                  <a:pt x="35550" y="144027"/>
                </a:cubicBezTo>
                <a:cubicBezTo>
                  <a:pt x="5311" y="213385"/>
                  <a:pt x="0" y="469416"/>
                  <a:pt x="0" y="469416"/>
                </a:cubicBezTo>
                <a:lnTo>
                  <a:pt x="24885" y="465861"/>
                </a:lnTo>
                <a:cubicBezTo>
                  <a:pt x="24885" y="465861"/>
                  <a:pt x="21330" y="202706"/>
                  <a:pt x="55109" y="131578"/>
                </a:cubicBezTo>
                <a:cubicBezTo>
                  <a:pt x="88889" y="60449"/>
                  <a:pt x="103123" y="24885"/>
                  <a:pt x="133348" y="48000"/>
                </a:cubicBezTo>
                <a:cubicBezTo>
                  <a:pt x="163572" y="71114"/>
                  <a:pt x="42674" y="0"/>
                  <a:pt x="42674" y="0"/>
                </a:cubicBezTo>
                <a:close/>
              </a:path>
            </a:pathLst>
          </a:custGeom>
          <a:solidFill>
            <a:srgbClr val="74B570"/>
          </a:solidFill>
          <a:ln w="1438" cap="flat">
            <a:noFill/>
            <a:prstDash val="solid"/>
            <a:miter/>
          </a:ln>
        </p:spPr>
        <p:txBody>
          <a:bodyPr rtlCol="1" anchor="ctr"/>
          <a:lstStyle/>
          <a:p>
            <a:endParaRPr lang="ar-SA"/>
          </a:p>
        </p:txBody>
      </p:sp>
      <p:sp>
        <p:nvSpPr>
          <p:cNvPr id="127" name="Freeform: Shape 126">
            <a:extLst>
              <a:ext uri="{FF2B5EF4-FFF2-40B4-BE49-F238E27FC236}">
                <a16:creationId xmlns:a16="http://schemas.microsoft.com/office/drawing/2014/main" id="{018E5FD5-A223-4353-BEA0-C70E96C7CEE4}"/>
              </a:ext>
            </a:extLst>
          </p:cNvPr>
          <p:cNvSpPr/>
          <p:nvPr/>
        </p:nvSpPr>
        <p:spPr>
          <a:xfrm>
            <a:off x="5130588" y="4028391"/>
            <a:ext cx="343418" cy="274761"/>
          </a:xfrm>
          <a:custGeom>
            <a:avLst/>
            <a:gdLst>
              <a:gd name="connsiteX0" fmla="*/ 2208 w 343418"/>
              <a:gd name="connsiteY0" fmla="*/ 115549 h 274761"/>
              <a:gd name="connsiteX1" fmla="*/ 76115 w 343418"/>
              <a:gd name="connsiteY1" fmla="*/ 49155 h 274761"/>
              <a:gd name="connsiteX2" fmla="*/ 70905 w 343418"/>
              <a:gd name="connsiteY2" fmla="*/ 146104 h 274761"/>
              <a:gd name="connsiteX3" fmla="*/ 83585 w 343418"/>
              <a:gd name="connsiteY3" fmla="*/ 45356 h 274761"/>
              <a:gd name="connsiteX4" fmla="*/ 206210 w 343418"/>
              <a:gd name="connsiteY4" fmla="*/ 5056 h 274761"/>
              <a:gd name="connsiteX5" fmla="*/ 206037 w 343418"/>
              <a:gd name="connsiteY5" fmla="*/ 5503 h 274761"/>
              <a:gd name="connsiteX6" fmla="*/ 165148 w 343418"/>
              <a:gd name="connsiteY6" fmla="*/ 96176 h 274761"/>
              <a:gd name="connsiteX7" fmla="*/ 245286 w 343418"/>
              <a:gd name="connsiteY7" fmla="*/ 335 h 274761"/>
              <a:gd name="connsiteX8" fmla="*/ 316228 w 343418"/>
              <a:gd name="connsiteY8" fmla="*/ 14728 h 274761"/>
              <a:gd name="connsiteX9" fmla="*/ 331786 w 343418"/>
              <a:gd name="connsiteY9" fmla="*/ 106050 h 274761"/>
              <a:gd name="connsiteX10" fmla="*/ 280721 w 343418"/>
              <a:gd name="connsiteY10" fmla="*/ 124559 h 274761"/>
              <a:gd name="connsiteX11" fmla="*/ 239817 w 343418"/>
              <a:gd name="connsiteY11" fmla="*/ 149443 h 274761"/>
              <a:gd name="connsiteX12" fmla="*/ 313608 w 343418"/>
              <a:gd name="connsiteY12" fmla="*/ 143355 h 274761"/>
              <a:gd name="connsiteX13" fmla="*/ 283599 w 343418"/>
              <a:gd name="connsiteY13" fmla="*/ 194176 h 274761"/>
              <a:gd name="connsiteX14" fmla="*/ 258599 w 343418"/>
              <a:gd name="connsiteY14" fmla="*/ 225969 h 274761"/>
              <a:gd name="connsiteX15" fmla="*/ 218487 w 343418"/>
              <a:gd name="connsiteY15" fmla="*/ 225969 h 274761"/>
              <a:gd name="connsiteX16" fmla="*/ 113579 w 343418"/>
              <a:gd name="connsiteY16" fmla="*/ 195745 h 274761"/>
              <a:gd name="connsiteX17" fmla="*/ 222834 w 343418"/>
              <a:gd name="connsiteY17" fmla="*/ 253876 h 274761"/>
              <a:gd name="connsiteX18" fmla="*/ 70171 w 343418"/>
              <a:gd name="connsiteY18" fmla="*/ 239110 h 274761"/>
              <a:gd name="connsiteX19" fmla="*/ 2208 w 343418"/>
              <a:gd name="connsiteY19" fmla="*/ 115549 h 27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418" h="274761">
                <a:moveTo>
                  <a:pt x="2208" y="115549"/>
                </a:moveTo>
                <a:cubicBezTo>
                  <a:pt x="7174" y="93413"/>
                  <a:pt x="36665" y="69492"/>
                  <a:pt x="76115" y="49155"/>
                </a:cubicBezTo>
                <a:cubicBezTo>
                  <a:pt x="70243" y="81798"/>
                  <a:pt x="51446" y="135166"/>
                  <a:pt x="70905" y="146104"/>
                </a:cubicBezTo>
                <a:cubicBezTo>
                  <a:pt x="97143" y="160871"/>
                  <a:pt x="73452" y="86360"/>
                  <a:pt x="83585" y="45356"/>
                </a:cubicBezTo>
                <a:cubicBezTo>
                  <a:pt x="122491" y="26542"/>
                  <a:pt x="163728" y="12990"/>
                  <a:pt x="206210" y="5056"/>
                </a:cubicBezTo>
                <a:lnTo>
                  <a:pt x="206037" y="5503"/>
                </a:lnTo>
                <a:cubicBezTo>
                  <a:pt x="182923" y="64181"/>
                  <a:pt x="152698" y="87296"/>
                  <a:pt x="165148" y="96176"/>
                </a:cubicBezTo>
                <a:cubicBezTo>
                  <a:pt x="174503" y="102869"/>
                  <a:pt x="205001" y="35079"/>
                  <a:pt x="245286" y="335"/>
                </a:cubicBezTo>
                <a:cubicBezTo>
                  <a:pt x="275511" y="-1277"/>
                  <a:pt x="301087" y="2825"/>
                  <a:pt x="316228" y="14728"/>
                </a:cubicBezTo>
                <a:cubicBezTo>
                  <a:pt x="339601" y="33252"/>
                  <a:pt x="355304" y="49673"/>
                  <a:pt x="331786" y="106050"/>
                </a:cubicBezTo>
                <a:cubicBezTo>
                  <a:pt x="316665" y="116558"/>
                  <a:pt x="299063" y="122938"/>
                  <a:pt x="280721" y="124559"/>
                </a:cubicBezTo>
                <a:cubicBezTo>
                  <a:pt x="227382" y="129884"/>
                  <a:pt x="202482" y="131668"/>
                  <a:pt x="239817" y="149443"/>
                </a:cubicBezTo>
                <a:cubicBezTo>
                  <a:pt x="258110" y="158079"/>
                  <a:pt x="288752" y="148954"/>
                  <a:pt x="313608" y="143355"/>
                </a:cubicBezTo>
                <a:cubicBezTo>
                  <a:pt x="305548" y="158209"/>
                  <a:pt x="295632" y="175019"/>
                  <a:pt x="283599" y="194176"/>
                </a:cubicBezTo>
                <a:cubicBezTo>
                  <a:pt x="276425" y="205636"/>
                  <a:pt x="268044" y="216295"/>
                  <a:pt x="258599" y="225969"/>
                </a:cubicBezTo>
                <a:cubicBezTo>
                  <a:pt x="241415" y="229265"/>
                  <a:pt x="226417" y="229308"/>
                  <a:pt x="218487" y="225969"/>
                </a:cubicBezTo>
                <a:cubicBezTo>
                  <a:pt x="193588" y="215290"/>
                  <a:pt x="129583" y="181510"/>
                  <a:pt x="113579" y="195745"/>
                </a:cubicBezTo>
                <a:cubicBezTo>
                  <a:pt x="97920" y="209677"/>
                  <a:pt x="232131" y="218485"/>
                  <a:pt x="222834" y="253876"/>
                </a:cubicBezTo>
                <a:cubicBezTo>
                  <a:pt x="157779" y="291297"/>
                  <a:pt x="83326" y="273522"/>
                  <a:pt x="70171" y="239110"/>
                </a:cubicBezTo>
                <a:cubicBezTo>
                  <a:pt x="52497" y="193024"/>
                  <a:pt x="-12745" y="182158"/>
                  <a:pt x="2208" y="115549"/>
                </a:cubicBezTo>
                <a:close/>
              </a:path>
            </a:pathLst>
          </a:custGeom>
          <a:solidFill>
            <a:srgbClr val="9CD499"/>
          </a:solidFill>
          <a:ln w="1438" cap="flat">
            <a:noFill/>
            <a:prstDash val="solid"/>
            <a:miter/>
          </a:ln>
        </p:spPr>
        <p:txBody>
          <a:bodyPr rtlCol="1" anchor="ctr"/>
          <a:lstStyle/>
          <a:p>
            <a:endParaRPr lang="ar-SA"/>
          </a:p>
        </p:txBody>
      </p:sp>
      <p:sp>
        <p:nvSpPr>
          <p:cNvPr id="128" name="Freeform: Shape 127">
            <a:extLst>
              <a:ext uri="{FF2B5EF4-FFF2-40B4-BE49-F238E27FC236}">
                <a16:creationId xmlns:a16="http://schemas.microsoft.com/office/drawing/2014/main" id="{918D0AC5-054B-4ADC-9519-D88DAE85EA5B}"/>
              </a:ext>
            </a:extLst>
          </p:cNvPr>
          <p:cNvSpPr/>
          <p:nvPr/>
        </p:nvSpPr>
        <p:spPr>
          <a:xfrm>
            <a:off x="5066047" y="4374007"/>
            <a:ext cx="201235" cy="261024"/>
          </a:xfrm>
          <a:custGeom>
            <a:avLst/>
            <a:gdLst>
              <a:gd name="connsiteX0" fmla="*/ 201235 w 201235"/>
              <a:gd name="connsiteY0" fmla="*/ 22754 h 261024"/>
              <a:gd name="connsiteX1" fmla="*/ 19888 w 201235"/>
              <a:gd name="connsiteY1" fmla="*/ 76094 h 261024"/>
              <a:gd name="connsiteX2" fmla="*/ 9223 w 201235"/>
              <a:gd name="connsiteY2" fmla="*/ 261025 h 261024"/>
              <a:gd name="connsiteX3" fmla="*/ 23457 w 201235"/>
              <a:gd name="connsiteY3" fmla="*/ 255685 h 261024"/>
              <a:gd name="connsiteX4" fmla="*/ 76796 w 201235"/>
              <a:gd name="connsiteY4" fmla="*/ 38759 h 261024"/>
              <a:gd name="connsiteX5" fmla="*/ 181704 w 201235"/>
              <a:gd name="connsiteY5" fmla="*/ 36974 h 261024"/>
              <a:gd name="connsiteX6" fmla="*/ 158590 w 201235"/>
              <a:gd name="connsiteY6" fmla="*/ 92098 h 26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235" h="261024">
                <a:moveTo>
                  <a:pt x="201235" y="22754"/>
                </a:moveTo>
                <a:cubicBezTo>
                  <a:pt x="130107" y="-30585"/>
                  <a:pt x="57208" y="19200"/>
                  <a:pt x="19888" y="76094"/>
                </a:cubicBezTo>
                <a:cubicBezTo>
                  <a:pt x="-17433" y="132988"/>
                  <a:pt x="9223" y="261025"/>
                  <a:pt x="9223" y="261025"/>
                </a:cubicBezTo>
                <a:cubicBezTo>
                  <a:pt x="9223" y="261025"/>
                  <a:pt x="23457" y="261025"/>
                  <a:pt x="23457" y="255685"/>
                </a:cubicBezTo>
                <a:cubicBezTo>
                  <a:pt x="23457" y="250345"/>
                  <a:pt x="-15662" y="104562"/>
                  <a:pt x="76796" y="38759"/>
                </a:cubicBezTo>
                <a:cubicBezTo>
                  <a:pt x="134640" y="-2404"/>
                  <a:pt x="176365" y="17415"/>
                  <a:pt x="181704" y="36974"/>
                </a:cubicBezTo>
                <a:cubicBezTo>
                  <a:pt x="187044" y="56534"/>
                  <a:pt x="158590" y="92098"/>
                  <a:pt x="158590" y="92098"/>
                </a:cubicBezTo>
                <a:close/>
              </a:path>
            </a:pathLst>
          </a:custGeom>
          <a:solidFill>
            <a:srgbClr val="74B570"/>
          </a:solidFill>
          <a:ln w="1438" cap="flat">
            <a:noFill/>
            <a:prstDash val="solid"/>
            <a:miter/>
          </a:ln>
        </p:spPr>
        <p:txBody>
          <a:bodyPr rtlCol="1" anchor="ctr"/>
          <a:lstStyle/>
          <a:p>
            <a:endParaRPr lang="ar-SA"/>
          </a:p>
        </p:txBody>
      </p:sp>
      <p:sp>
        <p:nvSpPr>
          <p:cNvPr id="129" name="Freeform: Shape 128">
            <a:extLst>
              <a:ext uri="{FF2B5EF4-FFF2-40B4-BE49-F238E27FC236}">
                <a16:creationId xmlns:a16="http://schemas.microsoft.com/office/drawing/2014/main" id="{5BD2E9B0-4B45-4520-8969-DAC9F30FADD0}"/>
              </a:ext>
            </a:extLst>
          </p:cNvPr>
          <p:cNvSpPr/>
          <p:nvPr/>
        </p:nvSpPr>
        <p:spPr>
          <a:xfrm>
            <a:off x="5100535" y="4287118"/>
            <a:ext cx="84504" cy="357340"/>
          </a:xfrm>
          <a:custGeom>
            <a:avLst/>
            <a:gdLst>
              <a:gd name="connsiteX0" fmla="*/ 3160 w 84504"/>
              <a:gd name="connsiteY0" fmla="*/ 0 h 357340"/>
              <a:gd name="connsiteX1" fmla="*/ 77844 w 84504"/>
              <a:gd name="connsiteY1" fmla="*/ 174252 h 357340"/>
              <a:gd name="connsiteX2" fmla="*/ 31614 w 84504"/>
              <a:gd name="connsiteY2" fmla="*/ 357341 h 357340"/>
              <a:gd name="connsiteX3" fmla="*/ 13825 w 84504"/>
              <a:gd name="connsiteY3" fmla="*/ 339552 h 357340"/>
              <a:gd name="connsiteX4" fmla="*/ 65394 w 84504"/>
              <a:gd name="connsiteY4" fmla="*/ 97755 h 357340"/>
              <a:gd name="connsiteX5" fmla="*/ 3160 w 84504"/>
              <a:gd name="connsiteY5" fmla="*/ 10636 h 357340"/>
              <a:gd name="connsiteX6" fmla="*/ 3160 w 84504"/>
              <a:gd name="connsiteY6" fmla="*/ 0 h 35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04" h="357340">
                <a:moveTo>
                  <a:pt x="3160" y="0"/>
                </a:moveTo>
                <a:cubicBezTo>
                  <a:pt x="74289" y="0"/>
                  <a:pt x="97403" y="110233"/>
                  <a:pt x="77844" y="174252"/>
                </a:cubicBezTo>
                <a:cubicBezTo>
                  <a:pt x="58284" y="238270"/>
                  <a:pt x="31614" y="357341"/>
                  <a:pt x="31614" y="357341"/>
                </a:cubicBezTo>
                <a:lnTo>
                  <a:pt x="13825" y="339552"/>
                </a:lnTo>
                <a:cubicBezTo>
                  <a:pt x="13825" y="339552"/>
                  <a:pt x="81471" y="172410"/>
                  <a:pt x="65394" y="97755"/>
                </a:cubicBezTo>
                <a:cubicBezTo>
                  <a:pt x="49317" y="23100"/>
                  <a:pt x="10270" y="10636"/>
                  <a:pt x="3160" y="10636"/>
                </a:cubicBezTo>
                <a:cubicBezTo>
                  <a:pt x="-3950" y="10636"/>
                  <a:pt x="3160" y="0"/>
                  <a:pt x="3160" y="0"/>
                </a:cubicBezTo>
                <a:close/>
              </a:path>
            </a:pathLst>
          </a:custGeom>
          <a:solidFill>
            <a:srgbClr val="9CD499"/>
          </a:solidFill>
          <a:ln w="1438" cap="flat">
            <a:noFill/>
            <a:prstDash val="solid"/>
            <a:miter/>
          </a:ln>
        </p:spPr>
        <p:txBody>
          <a:bodyPr rtlCol="1" anchor="ctr"/>
          <a:lstStyle/>
          <a:p>
            <a:endParaRPr lang="ar-SA"/>
          </a:p>
        </p:txBody>
      </p:sp>
      <p:sp>
        <p:nvSpPr>
          <p:cNvPr id="130" name="Freeform: Shape 129">
            <a:extLst>
              <a:ext uri="{FF2B5EF4-FFF2-40B4-BE49-F238E27FC236}">
                <a16:creationId xmlns:a16="http://schemas.microsoft.com/office/drawing/2014/main" id="{21236055-3043-4D86-898A-09DB67E3103D}"/>
              </a:ext>
            </a:extLst>
          </p:cNvPr>
          <p:cNvSpPr/>
          <p:nvPr/>
        </p:nvSpPr>
        <p:spPr>
          <a:xfrm>
            <a:off x="5145477" y="4446128"/>
            <a:ext cx="36586" cy="120581"/>
          </a:xfrm>
          <a:custGeom>
            <a:avLst/>
            <a:gdLst>
              <a:gd name="connsiteX0" fmla="*/ 17876 w 36586"/>
              <a:gd name="connsiteY0" fmla="*/ 15731 h 120581"/>
              <a:gd name="connsiteX1" fmla="*/ 36586 w 36586"/>
              <a:gd name="connsiteY1" fmla="*/ 0 h 120581"/>
              <a:gd name="connsiteX2" fmla="*/ 32887 w 36586"/>
              <a:gd name="connsiteY2" fmla="*/ 15242 h 120581"/>
              <a:gd name="connsiteX3" fmla="*/ 4922 w 36586"/>
              <a:gd name="connsiteY3" fmla="*/ 120582 h 120581"/>
              <a:gd name="connsiteX4" fmla="*/ 1036 w 36586"/>
              <a:gd name="connsiteY4" fmla="*/ 98172 h 120581"/>
              <a:gd name="connsiteX5" fmla="*/ 0 w 36586"/>
              <a:gd name="connsiteY5" fmla="*/ 89897 h 120581"/>
              <a:gd name="connsiteX6" fmla="*/ 17876 w 36586"/>
              <a:gd name="connsiteY6" fmla="*/ 15731 h 12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86" h="120581">
                <a:moveTo>
                  <a:pt x="17876" y="15731"/>
                </a:moveTo>
                <a:cubicBezTo>
                  <a:pt x="22758" y="9061"/>
                  <a:pt x="29176" y="3665"/>
                  <a:pt x="36586" y="0"/>
                </a:cubicBezTo>
                <a:cubicBezTo>
                  <a:pt x="35631" y="5144"/>
                  <a:pt x="34396" y="10232"/>
                  <a:pt x="32887" y="15242"/>
                </a:cubicBezTo>
                <a:cubicBezTo>
                  <a:pt x="23978" y="44401"/>
                  <a:pt x="13587" y="85018"/>
                  <a:pt x="4922" y="120582"/>
                </a:cubicBezTo>
                <a:cubicBezTo>
                  <a:pt x="4131" y="116019"/>
                  <a:pt x="2907" y="109068"/>
                  <a:pt x="1036" y="98172"/>
                </a:cubicBezTo>
                <a:cubicBezTo>
                  <a:pt x="590" y="95625"/>
                  <a:pt x="245" y="92847"/>
                  <a:pt x="0" y="89897"/>
                </a:cubicBezTo>
                <a:cubicBezTo>
                  <a:pt x="7324" y="65524"/>
                  <a:pt x="13291" y="40764"/>
                  <a:pt x="17876" y="15731"/>
                </a:cubicBezTo>
                <a:close/>
              </a:path>
            </a:pathLst>
          </a:custGeom>
          <a:solidFill>
            <a:srgbClr val="74B570"/>
          </a:solidFill>
          <a:ln w="1438" cap="flat">
            <a:noFill/>
            <a:prstDash val="solid"/>
            <a:miter/>
          </a:ln>
        </p:spPr>
        <p:txBody>
          <a:bodyPr rtlCol="1" anchor="ctr"/>
          <a:lstStyle/>
          <a:p>
            <a:endParaRPr lang="ar-SA"/>
          </a:p>
        </p:txBody>
      </p:sp>
      <p:sp>
        <p:nvSpPr>
          <p:cNvPr id="131" name="Freeform: Shape 130">
            <a:extLst>
              <a:ext uri="{FF2B5EF4-FFF2-40B4-BE49-F238E27FC236}">
                <a16:creationId xmlns:a16="http://schemas.microsoft.com/office/drawing/2014/main" id="{45D3D86B-A6AF-4413-836E-844C1C37EB96}"/>
              </a:ext>
            </a:extLst>
          </p:cNvPr>
          <p:cNvSpPr/>
          <p:nvPr/>
        </p:nvSpPr>
        <p:spPr>
          <a:xfrm>
            <a:off x="5146021" y="4362111"/>
            <a:ext cx="297420" cy="239184"/>
          </a:xfrm>
          <a:custGeom>
            <a:avLst/>
            <a:gdLst>
              <a:gd name="connsiteX0" fmla="*/ 36775 w 297420"/>
              <a:gd name="connsiteY0" fmla="*/ 100281 h 239184"/>
              <a:gd name="connsiteX1" fmla="*/ 219850 w 297420"/>
              <a:gd name="connsiteY1" fmla="*/ 16803 h 239184"/>
              <a:gd name="connsiteX2" fmla="*/ 248707 w 297420"/>
              <a:gd name="connsiteY2" fmla="*/ 42221 h 239184"/>
              <a:gd name="connsiteX3" fmla="*/ 210955 w 297420"/>
              <a:gd name="connsiteY3" fmla="*/ 45243 h 239184"/>
              <a:gd name="connsiteX4" fmla="*/ 246519 w 297420"/>
              <a:gd name="connsiteY4" fmla="*/ 75468 h 239184"/>
              <a:gd name="connsiteX5" fmla="*/ 274010 w 297420"/>
              <a:gd name="connsiteY5" fmla="*/ 81225 h 239184"/>
              <a:gd name="connsiteX6" fmla="*/ 255414 w 297420"/>
              <a:gd name="connsiteY6" fmla="*/ 230117 h 239184"/>
              <a:gd name="connsiteX7" fmla="*/ 213301 w 297420"/>
              <a:gd name="connsiteY7" fmla="*/ 238753 h 239184"/>
              <a:gd name="connsiteX8" fmla="*/ 189626 w 297420"/>
              <a:gd name="connsiteY8" fmla="*/ 151879 h 239184"/>
              <a:gd name="connsiteX9" fmla="*/ 193224 w 297420"/>
              <a:gd name="connsiteY9" fmla="*/ 239184 h 239184"/>
              <a:gd name="connsiteX10" fmla="*/ 108811 w 297420"/>
              <a:gd name="connsiteY10" fmla="*/ 227354 h 239184"/>
              <a:gd name="connsiteX11" fmla="*/ 86488 w 297420"/>
              <a:gd name="connsiteY11" fmla="*/ 201663 h 239184"/>
              <a:gd name="connsiteX12" fmla="*/ 138057 w 297420"/>
              <a:gd name="connsiteY12" fmla="*/ 109204 h 239184"/>
              <a:gd name="connsiteX13" fmla="*/ 55241 w 297420"/>
              <a:gd name="connsiteY13" fmla="*/ 187788 h 239184"/>
              <a:gd name="connsiteX14" fmla="*/ 36775 w 297420"/>
              <a:gd name="connsiteY14" fmla="*/ 100281 h 23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420" h="239184">
                <a:moveTo>
                  <a:pt x="36775" y="100281"/>
                </a:moveTo>
                <a:cubicBezTo>
                  <a:pt x="171908" y="43387"/>
                  <a:pt x="100708" y="-34693"/>
                  <a:pt x="219850" y="16803"/>
                </a:cubicBezTo>
                <a:cubicBezTo>
                  <a:pt x="228241" y="20430"/>
                  <a:pt x="238460" y="29599"/>
                  <a:pt x="248707" y="42221"/>
                </a:cubicBezTo>
                <a:cubicBezTo>
                  <a:pt x="236488" y="45935"/>
                  <a:pt x="223610" y="46966"/>
                  <a:pt x="210955" y="45243"/>
                </a:cubicBezTo>
                <a:cubicBezTo>
                  <a:pt x="175391" y="39918"/>
                  <a:pt x="187841" y="68358"/>
                  <a:pt x="246519" y="75468"/>
                </a:cubicBezTo>
                <a:cubicBezTo>
                  <a:pt x="255862" y="76398"/>
                  <a:pt x="265079" y="78328"/>
                  <a:pt x="274010" y="81225"/>
                </a:cubicBezTo>
                <a:cubicBezTo>
                  <a:pt x="301974" y="134910"/>
                  <a:pt x="314568" y="205563"/>
                  <a:pt x="255414" y="230117"/>
                </a:cubicBezTo>
                <a:cubicBezTo>
                  <a:pt x="243756" y="234953"/>
                  <a:pt x="229349" y="237731"/>
                  <a:pt x="213301" y="238753"/>
                </a:cubicBezTo>
                <a:cubicBezTo>
                  <a:pt x="195052" y="224245"/>
                  <a:pt x="217763" y="140293"/>
                  <a:pt x="189626" y="151879"/>
                </a:cubicBezTo>
                <a:cubicBezTo>
                  <a:pt x="162596" y="163004"/>
                  <a:pt x="198088" y="223842"/>
                  <a:pt x="193224" y="239184"/>
                </a:cubicBezTo>
                <a:cubicBezTo>
                  <a:pt x="166554" y="238695"/>
                  <a:pt x="137092" y="234348"/>
                  <a:pt x="108811" y="227354"/>
                </a:cubicBezTo>
                <a:cubicBezTo>
                  <a:pt x="97642" y="221093"/>
                  <a:pt x="89107" y="212702"/>
                  <a:pt x="86488" y="201663"/>
                </a:cubicBezTo>
                <a:cubicBezTo>
                  <a:pt x="77593" y="164328"/>
                  <a:pt x="136272" y="141214"/>
                  <a:pt x="138057" y="109204"/>
                </a:cubicBezTo>
                <a:cubicBezTo>
                  <a:pt x="139683" y="79786"/>
                  <a:pt x="116540" y="173971"/>
                  <a:pt x="55241" y="187788"/>
                </a:cubicBezTo>
                <a:cubicBezTo>
                  <a:pt x="-199" y="162025"/>
                  <a:pt x="-26394" y="126907"/>
                  <a:pt x="36775" y="100281"/>
                </a:cubicBezTo>
                <a:close/>
              </a:path>
            </a:pathLst>
          </a:custGeom>
          <a:solidFill>
            <a:srgbClr val="9CD499"/>
          </a:solidFill>
          <a:ln w="1438" cap="flat">
            <a:noFill/>
            <a:prstDash val="solid"/>
            <a:miter/>
          </a:ln>
        </p:spPr>
        <p:txBody>
          <a:bodyPr rtlCol="1" anchor="ctr"/>
          <a:lstStyle/>
          <a:p>
            <a:endParaRPr lang="ar-SA"/>
          </a:p>
        </p:txBody>
      </p:sp>
      <p:sp>
        <p:nvSpPr>
          <p:cNvPr id="132" name="Freeform: Shape 131">
            <a:extLst>
              <a:ext uri="{FF2B5EF4-FFF2-40B4-BE49-F238E27FC236}">
                <a16:creationId xmlns:a16="http://schemas.microsoft.com/office/drawing/2014/main" id="{90D8834C-FF4C-490E-8E77-2A807B9D7EF8}"/>
              </a:ext>
            </a:extLst>
          </p:cNvPr>
          <p:cNvSpPr/>
          <p:nvPr/>
        </p:nvSpPr>
        <p:spPr>
          <a:xfrm>
            <a:off x="4869569" y="4232887"/>
            <a:ext cx="276625" cy="199556"/>
          </a:xfrm>
          <a:custGeom>
            <a:avLst/>
            <a:gdLst>
              <a:gd name="connsiteX0" fmla="*/ 216940 w 276625"/>
              <a:gd name="connsiteY0" fmla="*/ 128901 h 199556"/>
              <a:gd name="connsiteX1" fmla="*/ 195596 w 276625"/>
              <a:gd name="connsiteY1" fmla="*/ 114681 h 199556"/>
              <a:gd name="connsiteX2" fmla="*/ 176339 w 276625"/>
              <a:gd name="connsiteY2" fmla="*/ 198503 h 199556"/>
              <a:gd name="connsiteX3" fmla="*/ 53555 w 276625"/>
              <a:gd name="connsiteY3" fmla="*/ 157729 h 199556"/>
              <a:gd name="connsiteX4" fmla="*/ 55124 w 276625"/>
              <a:gd name="connsiteY4" fmla="*/ 148460 h 199556"/>
              <a:gd name="connsiteX5" fmla="*/ 142257 w 276625"/>
              <a:gd name="connsiteY5" fmla="*/ 79116 h 199556"/>
              <a:gd name="connsiteX6" fmla="*/ 36111 w 276625"/>
              <a:gd name="connsiteY6" fmla="*/ 146042 h 199556"/>
              <a:gd name="connsiteX7" fmla="*/ 0 w 276625"/>
              <a:gd name="connsiteY7" fmla="*/ 88256 h 199556"/>
              <a:gd name="connsiteX8" fmla="*/ 82312 w 276625"/>
              <a:gd name="connsiteY8" fmla="*/ 9298 h 199556"/>
              <a:gd name="connsiteX9" fmla="*/ 152922 w 276625"/>
              <a:gd name="connsiteY9" fmla="*/ 39997 h 199556"/>
              <a:gd name="connsiteX10" fmla="*/ 145006 w 276625"/>
              <a:gd name="connsiteY10" fmla="*/ 0 h 199556"/>
              <a:gd name="connsiteX11" fmla="*/ 244862 w 276625"/>
              <a:gd name="connsiteY11" fmla="*/ 54807 h 199556"/>
              <a:gd name="connsiteX12" fmla="*/ 259255 w 276625"/>
              <a:gd name="connsiteY12" fmla="*/ 95423 h 199556"/>
              <a:gd name="connsiteX13" fmla="*/ 188645 w 276625"/>
              <a:gd name="connsiteY13" fmla="*/ 199439 h 199556"/>
              <a:gd name="connsiteX14" fmla="*/ 216940 w 276625"/>
              <a:gd name="connsiteY14" fmla="*/ 128901 h 19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625" h="199556">
                <a:moveTo>
                  <a:pt x="216940" y="128901"/>
                </a:moveTo>
                <a:cubicBezTo>
                  <a:pt x="231160" y="98676"/>
                  <a:pt x="193826" y="91566"/>
                  <a:pt x="195596" y="114681"/>
                </a:cubicBezTo>
                <a:cubicBezTo>
                  <a:pt x="197179" y="135161"/>
                  <a:pt x="197352" y="184960"/>
                  <a:pt x="176339" y="198503"/>
                </a:cubicBezTo>
                <a:cubicBezTo>
                  <a:pt x="140113" y="194589"/>
                  <a:pt x="90818" y="179994"/>
                  <a:pt x="53555" y="157729"/>
                </a:cubicBezTo>
                <a:cubicBezTo>
                  <a:pt x="53083" y="154551"/>
                  <a:pt x="53633" y="151306"/>
                  <a:pt x="55124" y="148460"/>
                </a:cubicBezTo>
                <a:cubicBezTo>
                  <a:pt x="71128" y="116465"/>
                  <a:pt x="174266" y="89781"/>
                  <a:pt x="142257" y="79116"/>
                </a:cubicBezTo>
                <a:cubicBezTo>
                  <a:pt x="116767" y="70625"/>
                  <a:pt x="72093" y="120769"/>
                  <a:pt x="36111" y="146042"/>
                </a:cubicBezTo>
                <a:cubicBezTo>
                  <a:pt x="14522" y="129635"/>
                  <a:pt x="0" y="110061"/>
                  <a:pt x="0" y="88256"/>
                </a:cubicBezTo>
                <a:cubicBezTo>
                  <a:pt x="0" y="58722"/>
                  <a:pt x="35895" y="25273"/>
                  <a:pt x="82312" y="9298"/>
                </a:cubicBezTo>
                <a:cubicBezTo>
                  <a:pt x="103210" y="11399"/>
                  <a:pt x="122611" y="22827"/>
                  <a:pt x="152922" y="39997"/>
                </a:cubicBezTo>
                <a:cubicBezTo>
                  <a:pt x="197697" y="65371"/>
                  <a:pt x="187349" y="24352"/>
                  <a:pt x="145006" y="0"/>
                </a:cubicBezTo>
                <a:cubicBezTo>
                  <a:pt x="181549" y="1885"/>
                  <a:pt x="217991" y="17516"/>
                  <a:pt x="244862" y="54807"/>
                </a:cubicBezTo>
                <a:cubicBezTo>
                  <a:pt x="244862" y="54807"/>
                  <a:pt x="242329" y="70754"/>
                  <a:pt x="259255" y="95423"/>
                </a:cubicBezTo>
                <a:cubicBezTo>
                  <a:pt x="305311" y="162709"/>
                  <a:pt x="252174" y="202001"/>
                  <a:pt x="188645" y="199439"/>
                </a:cubicBezTo>
                <a:cubicBezTo>
                  <a:pt x="192185" y="181707"/>
                  <a:pt x="207110" y="149799"/>
                  <a:pt x="216940" y="128901"/>
                </a:cubicBezTo>
                <a:close/>
              </a:path>
            </a:pathLst>
          </a:custGeom>
          <a:solidFill>
            <a:srgbClr val="9CD499"/>
          </a:solidFill>
          <a:ln w="1438" cap="flat">
            <a:noFill/>
            <a:prstDash val="solid"/>
            <a:miter/>
          </a:ln>
        </p:spPr>
        <p:txBody>
          <a:bodyPr rtlCol="1" anchor="ctr"/>
          <a:lstStyle/>
          <a:p>
            <a:endParaRPr lang="ar-SA"/>
          </a:p>
        </p:txBody>
      </p:sp>
      <p:sp>
        <p:nvSpPr>
          <p:cNvPr id="133" name="Freeform: Shape 132">
            <a:extLst>
              <a:ext uri="{FF2B5EF4-FFF2-40B4-BE49-F238E27FC236}">
                <a16:creationId xmlns:a16="http://schemas.microsoft.com/office/drawing/2014/main" id="{CEEAF670-B981-4163-869B-243BFF8B272A}"/>
              </a:ext>
            </a:extLst>
          </p:cNvPr>
          <p:cNvSpPr/>
          <p:nvPr/>
        </p:nvSpPr>
        <p:spPr>
          <a:xfrm>
            <a:off x="5247103" y="4393300"/>
            <a:ext cx="175426" cy="170963"/>
          </a:xfrm>
          <a:custGeom>
            <a:avLst/>
            <a:gdLst>
              <a:gd name="connsiteX0" fmla="*/ 15904 w 175426"/>
              <a:gd name="connsiteY0" fmla="*/ 454 h 170963"/>
              <a:gd name="connsiteX1" fmla="*/ 136716 w 175426"/>
              <a:gd name="connsiteY1" fmla="*/ 80074 h 170963"/>
              <a:gd name="connsiteX2" fmla="*/ 174655 w 175426"/>
              <a:gd name="connsiteY2" fmla="*/ 170964 h 170963"/>
              <a:gd name="connsiteX3" fmla="*/ 142257 w 175426"/>
              <a:gd name="connsiteY3" fmla="*/ 90365 h 170963"/>
              <a:gd name="connsiteX4" fmla="*/ 46618 w 175426"/>
              <a:gd name="connsiteY4" fmla="*/ 40566 h 170963"/>
              <a:gd name="connsiteX5" fmla="*/ 0 w 175426"/>
              <a:gd name="connsiteY5" fmla="*/ 31081 h 170963"/>
              <a:gd name="connsiteX6" fmla="*/ 3944 w 175426"/>
              <a:gd name="connsiteY6" fmla="*/ 5002 h 170963"/>
              <a:gd name="connsiteX7" fmla="*/ 15904 w 175426"/>
              <a:gd name="connsiteY7" fmla="*/ 454 h 17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426" h="170963">
                <a:moveTo>
                  <a:pt x="15904" y="454"/>
                </a:moveTo>
                <a:cubicBezTo>
                  <a:pt x="50676" y="27325"/>
                  <a:pt x="89306" y="58730"/>
                  <a:pt x="136716" y="80074"/>
                </a:cubicBezTo>
                <a:cubicBezTo>
                  <a:pt x="184125" y="101418"/>
                  <a:pt x="174655" y="170964"/>
                  <a:pt x="174655" y="170964"/>
                </a:cubicBezTo>
                <a:cubicBezTo>
                  <a:pt x="174655" y="170964"/>
                  <a:pt x="181765" y="110903"/>
                  <a:pt x="142257" y="90365"/>
                </a:cubicBezTo>
                <a:cubicBezTo>
                  <a:pt x="102749" y="69826"/>
                  <a:pt x="76655" y="45316"/>
                  <a:pt x="46618" y="40566"/>
                </a:cubicBezTo>
                <a:cubicBezTo>
                  <a:pt x="16580" y="35816"/>
                  <a:pt x="0" y="31081"/>
                  <a:pt x="0" y="31081"/>
                </a:cubicBezTo>
                <a:cubicBezTo>
                  <a:pt x="0" y="31081"/>
                  <a:pt x="9470" y="12126"/>
                  <a:pt x="3944" y="5002"/>
                </a:cubicBezTo>
                <a:cubicBezTo>
                  <a:pt x="-1583" y="-2123"/>
                  <a:pt x="15904" y="454"/>
                  <a:pt x="15904" y="454"/>
                </a:cubicBezTo>
                <a:close/>
              </a:path>
            </a:pathLst>
          </a:custGeom>
          <a:solidFill>
            <a:srgbClr val="74B570"/>
          </a:solidFill>
          <a:ln w="1438" cap="flat">
            <a:noFill/>
            <a:prstDash val="solid"/>
            <a:miter/>
          </a:ln>
        </p:spPr>
        <p:txBody>
          <a:bodyPr rtlCol="1" anchor="ctr"/>
          <a:lstStyle/>
          <a:p>
            <a:endParaRPr lang="ar-SA"/>
          </a:p>
        </p:txBody>
      </p:sp>
      <p:sp>
        <p:nvSpPr>
          <p:cNvPr id="134" name="Freeform: Shape 133">
            <a:extLst>
              <a:ext uri="{FF2B5EF4-FFF2-40B4-BE49-F238E27FC236}">
                <a16:creationId xmlns:a16="http://schemas.microsoft.com/office/drawing/2014/main" id="{0B449E47-BDD5-4E8E-B36B-3A439D852114}"/>
              </a:ext>
            </a:extLst>
          </p:cNvPr>
          <p:cNvSpPr/>
          <p:nvPr/>
        </p:nvSpPr>
        <p:spPr>
          <a:xfrm>
            <a:off x="5179127" y="4078209"/>
            <a:ext cx="255267" cy="185722"/>
          </a:xfrm>
          <a:custGeom>
            <a:avLst/>
            <a:gdLst>
              <a:gd name="connsiteX0" fmla="*/ 255268 w 255267"/>
              <a:gd name="connsiteY0" fmla="*/ 0 h 185722"/>
              <a:gd name="connsiteX1" fmla="*/ 17386 w 255267"/>
              <a:gd name="connsiteY1" fmla="*/ 135147 h 185722"/>
              <a:gd name="connsiteX2" fmla="*/ 0 w 255267"/>
              <a:gd name="connsiteY2" fmla="*/ 160435 h 185722"/>
              <a:gd name="connsiteX3" fmla="*/ 13443 w 255267"/>
              <a:gd name="connsiteY3" fmla="*/ 185723 h 185722"/>
              <a:gd name="connsiteX4" fmla="*/ 19761 w 255267"/>
              <a:gd name="connsiteY4" fmla="*/ 182571 h 185722"/>
              <a:gd name="connsiteX5" fmla="*/ 36356 w 255267"/>
              <a:gd name="connsiteY5" fmla="*/ 133564 h 185722"/>
              <a:gd name="connsiteX6" fmla="*/ 177821 w 255267"/>
              <a:gd name="connsiteY6" fmla="*/ 31621 h 185722"/>
              <a:gd name="connsiteX7" fmla="*/ 255268 w 255267"/>
              <a:gd name="connsiteY7" fmla="*/ 0 h 18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67" h="185722">
                <a:moveTo>
                  <a:pt x="255268" y="0"/>
                </a:moveTo>
                <a:cubicBezTo>
                  <a:pt x="128037" y="33995"/>
                  <a:pt x="34773" y="115386"/>
                  <a:pt x="17386" y="135147"/>
                </a:cubicBezTo>
                <a:cubicBezTo>
                  <a:pt x="0" y="154908"/>
                  <a:pt x="0" y="160435"/>
                  <a:pt x="0" y="160435"/>
                </a:cubicBezTo>
                <a:lnTo>
                  <a:pt x="13443" y="185723"/>
                </a:lnTo>
                <a:lnTo>
                  <a:pt x="19761" y="182571"/>
                </a:lnTo>
                <a:cubicBezTo>
                  <a:pt x="19761" y="182571"/>
                  <a:pt x="9485" y="161227"/>
                  <a:pt x="36356" y="133564"/>
                </a:cubicBezTo>
                <a:cubicBezTo>
                  <a:pt x="82700" y="85867"/>
                  <a:pt x="139105" y="48215"/>
                  <a:pt x="177821" y="31621"/>
                </a:cubicBezTo>
                <a:cubicBezTo>
                  <a:pt x="216537" y="15026"/>
                  <a:pt x="255268" y="0"/>
                  <a:pt x="255268" y="0"/>
                </a:cubicBezTo>
                <a:close/>
              </a:path>
            </a:pathLst>
          </a:custGeom>
          <a:solidFill>
            <a:srgbClr val="74B570"/>
          </a:solidFill>
          <a:ln w="1438" cap="flat">
            <a:noFill/>
            <a:prstDash val="solid"/>
            <a:miter/>
          </a:ln>
        </p:spPr>
        <p:txBody>
          <a:bodyPr rtlCol="1" anchor="ctr"/>
          <a:lstStyle/>
          <a:p>
            <a:endParaRPr lang="ar-SA"/>
          </a:p>
        </p:txBody>
      </p:sp>
      <p:sp>
        <p:nvSpPr>
          <p:cNvPr id="135" name="Freeform: Shape 134">
            <a:extLst>
              <a:ext uri="{FF2B5EF4-FFF2-40B4-BE49-F238E27FC236}">
                <a16:creationId xmlns:a16="http://schemas.microsoft.com/office/drawing/2014/main" id="{22A19CB6-148D-4902-B8BB-5F3D6FB1E8DB}"/>
              </a:ext>
            </a:extLst>
          </p:cNvPr>
          <p:cNvSpPr/>
          <p:nvPr/>
        </p:nvSpPr>
        <p:spPr>
          <a:xfrm rot="10800000">
            <a:off x="5020520" y="4608247"/>
            <a:ext cx="173848" cy="174280"/>
          </a:xfrm>
          <a:custGeom>
            <a:avLst/>
            <a:gdLst>
              <a:gd name="connsiteX0" fmla="*/ 62579 w 173848"/>
              <a:gd name="connsiteY0" fmla="*/ 0 h 174280"/>
              <a:gd name="connsiteX1" fmla="*/ 111255 w 173848"/>
              <a:gd name="connsiteY1" fmla="*/ 0 h 174280"/>
              <a:gd name="connsiteX2" fmla="*/ 173849 w 173848"/>
              <a:gd name="connsiteY2" fmla="*/ 62594 h 174280"/>
              <a:gd name="connsiteX3" fmla="*/ 173849 w 173848"/>
              <a:gd name="connsiteY3" fmla="*/ 174281 h 174280"/>
              <a:gd name="connsiteX4" fmla="*/ 173849 w 173848"/>
              <a:gd name="connsiteY4" fmla="*/ 174281 h 174280"/>
              <a:gd name="connsiteX5" fmla="*/ 0 w 173848"/>
              <a:gd name="connsiteY5" fmla="*/ 174281 h 174280"/>
              <a:gd name="connsiteX6" fmla="*/ 0 w 173848"/>
              <a:gd name="connsiteY6" fmla="*/ 174281 h 174280"/>
              <a:gd name="connsiteX7" fmla="*/ 0 w 173848"/>
              <a:gd name="connsiteY7" fmla="*/ 62594 h 174280"/>
              <a:gd name="connsiteX8" fmla="*/ 62579 w 173848"/>
              <a:gd name="connsiteY8" fmla="*/ 0 h 17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48" h="174280">
                <a:moveTo>
                  <a:pt x="62579" y="0"/>
                </a:moveTo>
                <a:lnTo>
                  <a:pt x="111255" y="0"/>
                </a:lnTo>
                <a:cubicBezTo>
                  <a:pt x="145825" y="0"/>
                  <a:pt x="173849" y="28024"/>
                  <a:pt x="173849" y="62594"/>
                </a:cubicBezTo>
                <a:lnTo>
                  <a:pt x="173849" y="174281"/>
                </a:lnTo>
                <a:lnTo>
                  <a:pt x="173849" y="174281"/>
                </a:lnTo>
                <a:lnTo>
                  <a:pt x="0" y="174281"/>
                </a:lnTo>
                <a:lnTo>
                  <a:pt x="0" y="174281"/>
                </a:lnTo>
                <a:lnTo>
                  <a:pt x="0" y="62594"/>
                </a:lnTo>
                <a:cubicBezTo>
                  <a:pt x="0" y="28030"/>
                  <a:pt x="28015" y="8"/>
                  <a:pt x="62579" y="0"/>
                </a:cubicBezTo>
                <a:close/>
              </a:path>
            </a:pathLst>
          </a:custGeom>
          <a:solidFill>
            <a:srgbClr val="75A1DE"/>
          </a:solidFill>
          <a:ln w="1438" cap="flat">
            <a:noFill/>
            <a:prstDash val="solid"/>
            <a:miter/>
          </a:ln>
        </p:spPr>
        <p:txBody>
          <a:bodyPr rtlCol="1" anchor="ctr"/>
          <a:lstStyle/>
          <a:p>
            <a:endParaRPr lang="ar-SA"/>
          </a:p>
        </p:txBody>
      </p:sp>
      <p:sp>
        <p:nvSpPr>
          <p:cNvPr id="136" name="Freeform: Shape 135">
            <a:extLst>
              <a:ext uri="{FF2B5EF4-FFF2-40B4-BE49-F238E27FC236}">
                <a16:creationId xmlns:a16="http://schemas.microsoft.com/office/drawing/2014/main" id="{87248583-F857-418C-897C-627E5D968B8C}"/>
              </a:ext>
            </a:extLst>
          </p:cNvPr>
          <p:cNvSpPr/>
          <p:nvPr/>
        </p:nvSpPr>
        <p:spPr>
          <a:xfrm>
            <a:off x="5020592" y="4628210"/>
            <a:ext cx="173791" cy="12233"/>
          </a:xfrm>
          <a:custGeom>
            <a:avLst/>
            <a:gdLst>
              <a:gd name="connsiteX0" fmla="*/ 0 w 173791"/>
              <a:gd name="connsiteY0" fmla="*/ 0 h 12233"/>
              <a:gd name="connsiteX1" fmla="*/ 173791 w 173791"/>
              <a:gd name="connsiteY1" fmla="*/ 0 h 12233"/>
              <a:gd name="connsiteX2" fmla="*/ 173791 w 173791"/>
              <a:gd name="connsiteY2" fmla="*/ 12234 h 12233"/>
              <a:gd name="connsiteX3" fmla="*/ 0 w 173791"/>
              <a:gd name="connsiteY3" fmla="*/ 12234 h 12233"/>
            </a:gdLst>
            <a:ahLst/>
            <a:cxnLst>
              <a:cxn ang="0">
                <a:pos x="connsiteX0" y="connsiteY0"/>
              </a:cxn>
              <a:cxn ang="0">
                <a:pos x="connsiteX1" y="connsiteY1"/>
              </a:cxn>
              <a:cxn ang="0">
                <a:pos x="connsiteX2" y="connsiteY2"/>
              </a:cxn>
              <a:cxn ang="0">
                <a:pos x="connsiteX3" y="connsiteY3"/>
              </a:cxn>
            </a:cxnLst>
            <a:rect l="l" t="t" r="r" b="b"/>
            <a:pathLst>
              <a:path w="173791" h="12233">
                <a:moveTo>
                  <a:pt x="0" y="0"/>
                </a:moveTo>
                <a:lnTo>
                  <a:pt x="173791" y="0"/>
                </a:lnTo>
                <a:lnTo>
                  <a:pt x="173791" y="12234"/>
                </a:lnTo>
                <a:lnTo>
                  <a:pt x="0" y="12234"/>
                </a:lnTo>
                <a:close/>
              </a:path>
            </a:pathLst>
          </a:custGeom>
          <a:solidFill>
            <a:srgbClr val="FFFFFF"/>
          </a:solidFill>
          <a:ln w="1438" cap="flat">
            <a:noFill/>
            <a:prstDash val="solid"/>
            <a:miter/>
          </a:ln>
        </p:spPr>
        <p:txBody>
          <a:bodyPr rtlCol="1" anchor="ctr"/>
          <a:lstStyle/>
          <a:p>
            <a:endParaRPr lang="ar-SA"/>
          </a:p>
        </p:txBody>
      </p:sp>
      <p:sp>
        <p:nvSpPr>
          <p:cNvPr id="137" name="Freeform: Shape 136">
            <a:extLst>
              <a:ext uri="{FF2B5EF4-FFF2-40B4-BE49-F238E27FC236}">
                <a16:creationId xmlns:a16="http://schemas.microsoft.com/office/drawing/2014/main" id="{EBBD6C9F-DD32-4E75-8DF8-CEF60A068209}"/>
              </a:ext>
            </a:extLst>
          </p:cNvPr>
          <p:cNvSpPr/>
          <p:nvPr/>
        </p:nvSpPr>
        <p:spPr>
          <a:xfrm>
            <a:off x="5020592" y="4650518"/>
            <a:ext cx="173791" cy="7196"/>
          </a:xfrm>
          <a:custGeom>
            <a:avLst/>
            <a:gdLst>
              <a:gd name="connsiteX0" fmla="*/ 0 w 173791"/>
              <a:gd name="connsiteY0" fmla="*/ 0 h 7196"/>
              <a:gd name="connsiteX1" fmla="*/ 173791 w 173791"/>
              <a:gd name="connsiteY1" fmla="*/ 0 h 7196"/>
              <a:gd name="connsiteX2" fmla="*/ 173791 w 173791"/>
              <a:gd name="connsiteY2" fmla="*/ 7196 h 7196"/>
              <a:gd name="connsiteX3" fmla="*/ 0 w 173791"/>
              <a:gd name="connsiteY3" fmla="*/ 7196 h 7196"/>
            </a:gdLst>
            <a:ahLst/>
            <a:cxnLst>
              <a:cxn ang="0">
                <a:pos x="connsiteX0" y="connsiteY0"/>
              </a:cxn>
              <a:cxn ang="0">
                <a:pos x="connsiteX1" y="connsiteY1"/>
              </a:cxn>
              <a:cxn ang="0">
                <a:pos x="connsiteX2" y="connsiteY2"/>
              </a:cxn>
              <a:cxn ang="0">
                <a:pos x="connsiteX3" y="connsiteY3"/>
              </a:cxn>
            </a:cxnLst>
            <a:rect l="l" t="t" r="r" b="b"/>
            <a:pathLst>
              <a:path w="173791" h="7196">
                <a:moveTo>
                  <a:pt x="0" y="0"/>
                </a:moveTo>
                <a:lnTo>
                  <a:pt x="173791" y="0"/>
                </a:lnTo>
                <a:lnTo>
                  <a:pt x="173791" y="7196"/>
                </a:lnTo>
                <a:lnTo>
                  <a:pt x="0" y="7196"/>
                </a:lnTo>
                <a:close/>
              </a:path>
            </a:pathLst>
          </a:custGeom>
          <a:solidFill>
            <a:srgbClr val="FFFFFF"/>
          </a:solidFill>
          <a:ln w="1438" cap="flat">
            <a:noFill/>
            <a:prstDash val="solid"/>
            <a:miter/>
          </a:ln>
        </p:spPr>
        <p:txBody>
          <a:bodyPr rtlCol="1" anchor="ctr"/>
          <a:lstStyle/>
          <a:p>
            <a:endParaRPr lang="ar-SA"/>
          </a:p>
        </p:txBody>
      </p:sp>
      <p:sp>
        <p:nvSpPr>
          <p:cNvPr id="138" name="Freeform: Shape 137">
            <a:extLst>
              <a:ext uri="{FF2B5EF4-FFF2-40B4-BE49-F238E27FC236}">
                <a16:creationId xmlns:a16="http://schemas.microsoft.com/office/drawing/2014/main" id="{D9A0A19A-359E-40AB-B292-D565EB43EA59}"/>
              </a:ext>
            </a:extLst>
          </p:cNvPr>
          <p:cNvSpPr/>
          <p:nvPr/>
        </p:nvSpPr>
        <p:spPr>
          <a:xfrm>
            <a:off x="2540643" y="2035469"/>
            <a:ext cx="480780" cy="711707"/>
          </a:xfrm>
          <a:custGeom>
            <a:avLst/>
            <a:gdLst>
              <a:gd name="connsiteX0" fmla="*/ 480781 w 480780"/>
              <a:gd name="connsiteY0" fmla="*/ 240377 h 711707"/>
              <a:gd name="connsiteX1" fmla="*/ 243532 w 480780"/>
              <a:gd name="connsiteY1" fmla="*/ 20 h 711707"/>
              <a:gd name="connsiteX2" fmla="*/ 37 w 480780"/>
              <a:gd name="connsiteY2" fmla="*/ 236477 h 711707"/>
              <a:gd name="connsiteX3" fmla="*/ 63638 w 480780"/>
              <a:gd name="connsiteY3" fmla="*/ 403287 h 711707"/>
              <a:gd name="connsiteX4" fmla="*/ 92524 w 480780"/>
              <a:gd name="connsiteY4" fmla="*/ 477208 h 711707"/>
              <a:gd name="connsiteX5" fmla="*/ 92524 w 480780"/>
              <a:gd name="connsiteY5" fmla="*/ 584952 h 711707"/>
              <a:gd name="connsiteX6" fmla="*/ 219266 w 480780"/>
              <a:gd name="connsiteY6" fmla="*/ 711708 h 711707"/>
              <a:gd name="connsiteX7" fmla="*/ 261523 w 480780"/>
              <a:gd name="connsiteY7" fmla="*/ 711708 h 711707"/>
              <a:gd name="connsiteX8" fmla="*/ 388279 w 480780"/>
              <a:gd name="connsiteY8" fmla="*/ 584952 h 711707"/>
              <a:gd name="connsiteX9" fmla="*/ 388279 w 480780"/>
              <a:gd name="connsiteY9" fmla="*/ 477208 h 711707"/>
              <a:gd name="connsiteX10" fmla="*/ 417597 w 480780"/>
              <a:gd name="connsiteY10" fmla="*/ 402798 h 711707"/>
              <a:gd name="connsiteX11" fmla="*/ 480781 w 480780"/>
              <a:gd name="connsiteY11" fmla="*/ 240377 h 71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780" h="711707">
                <a:moveTo>
                  <a:pt x="480781" y="240377"/>
                </a:moveTo>
                <a:cubicBezTo>
                  <a:pt x="480792" y="108836"/>
                  <a:pt x="375062" y="1721"/>
                  <a:pt x="243532" y="20"/>
                </a:cubicBezTo>
                <a:cubicBezTo>
                  <a:pt x="111623" y="-1664"/>
                  <a:pt x="2138" y="104568"/>
                  <a:pt x="37" y="236477"/>
                </a:cubicBezTo>
                <a:cubicBezTo>
                  <a:pt x="-1049" y="298198"/>
                  <a:pt x="21735" y="357956"/>
                  <a:pt x="63638" y="403287"/>
                </a:cubicBezTo>
                <a:cubicBezTo>
                  <a:pt x="82206" y="423427"/>
                  <a:pt x="92517" y="449815"/>
                  <a:pt x="92524" y="477208"/>
                </a:cubicBezTo>
                <a:lnTo>
                  <a:pt x="92524" y="584952"/>
                </a:lnTo>
                <a:cubicBezTo>
                  <a:pt x="92524" y="654670"/>
                  <a:pt x="149562" y="711708"/>
                  <a:pt x="219266" y="711708"/>
                </a:cubicBezTo>
                <a:lnTo>
                  <a:pt x="261523" y="711708"/>
                </a:lnTo>
                <a:cubicBezTo>
                  <a:pt x="331443" y="711502"/>
                  <a:pt x="388073" y="654872"/>
                  <a:pt x="388279" y="584952"/>
                </a:cubicBezTo>
                <a:lnTo>
                  <a:pt x="388279" y="477208"/>
                </a:lnTo>
                <a:cubicBezTo>
                  <a:pt x="388388" y="449608"/>
                  <a:pt x="398850" y="423054"/>
                  <a:pt x="417597" y="402798"/>
                </a:cubicBezTo>
                <a:cubicBezTo>
                  <a:pt x="458308" y="358514"/>
                  <a:pt x="480865" y="300531"/>
                  <a:pt x="480781" y="240377"/>
                </a:cubicBezTo>
                <a:close/>
              </a:path>
            </a:pathLst>
          </a:custGeom>
          <a:solidFill>
            <a:srgbClr val="F5DC95"/>
          </a:solidFill>
          <a:ln w="1438" cap="flat">
            <a:noFill/>
            <a:prstDash val="solid"/>
            <a:miter/>
          </a:ln>
        </p:spPr>
        <p:txBody>
          <a:bodyPr rtlCol="1" anchor="ctr"/>
          <a:lstStyle/>
          <a:p>
            <a:endParaRPr lang="ar-SA"/>
          </a:p>
        </p:txBody>
      </p:sp>
      <p:sp>
        <p:nvSpPr>
          <p:cNvPr id="139" name="Freeform: Shape 138">
            <a:extLst>
              <a:ext uri="{FF2B5EF4-FFF2-40B4-BE49-F238E27FC236}">
                <a16:creationId xmlns:a16="http://schemas.microsoft.com/office/drawing/2014/main" id="{75C3E7FA-6A5F-4FEE-8C0E-B3BA557B929C}"/>
              </a:ext>
            </a:extLst>
          </p:cNvPr>
          <p:cNvSpPr/>
          <p:nvPr/>
        </p:nvSpPr>
        <p:spPr>
          <a:xfrm>
            <a:off x="2574225" y="2085169"/>
            <a:ext cx="413620" cy="612294"/>
          </a:xfrm>
          <a:custGeom>
            <a:avLst/>
            <a:gdLst>
              <a:gd name="connsiteX0" fmla="*/ 413620 w 413620"/>
              <a:gd name="connsiteY0" fmla="*/ 206810 h 612294"/>
              <a:gd name="connsiteX1" fmla="*/ 209517 w 413620"/>
              <a:gd name="connsiteY1" fmla="*/ 17 h 612294"/>
              <a:gd name="connsiteX2" fmla="*/ 32 w 413620"/>
              <a:gd name="connsiteY2" fmla="*/ 203443 h 612294"/>
              <a:gd name="connsiteX3" fmla="*/ 54725 w 413620"/>
              <a:gd name="connsiteY3" fmla="*/ 346952 h 612294"/>
              <a:gd name="connsiteX4" fmla="*/ 79566 w 413620"/>
              <a:gd name="connsiteY4" fmla="*/ 410553 h 612294"/>
              <a:gd name="connsiteX5" fmla="*/ 79566 w 413620"/>
              <a:gd name="connsiteY5" fmla="*/ 503256 h 612294"/>
              <a:gd name="connsiteX6" fmla="*/ 188591 w 413620"/>
              <a:gd name="connsiteY6" fmla="*/ 612295 h 612294"/>
              <a:gd name="connsiteX7" fmla="*/ 224946 w 413620"/>
              <a:gd name="connsiteY7" fmla="*/ 612295 h 612294"/>
              <a:gd name="connsiteX8" fmla="*/ 333985 w 413620"/>
              <a:gd name="connsiteY8" fmla="*/ 503256 h 612294"/>
              <a:gd name="connsiteX9" fmla="*/ 333985 w 413620"/>
              <a:gd name="connsiteY9" fmla="*/ 410553 h 612294"/>
              <a:gd name="connsiteX10" fmla="*/ 359216 w 413620"/>
              <a:gd name="connsiteY10" fmla="*/ 346534 h 612294"/>
              <a:gd name="connsiteX11" fmla="*/ 413620 w 413620"/>
              <a:gd name="connsiteY11" fmla="*/ 206810 h 61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620" h="612294">
                <a:moveTo>
                  <a:pt x="413620" y="206810"/>
                </a:moveTo>
                <a:cubicBezTo>
                  <a:pt x="413614" y="93651"/>
                  <a:pt x="322668" y="1505"/>
                  <a:pt x="209517" y="17"/>
                </a:cubicBezTo>
                <a:cubicBezTo>
                  <a:pt x="96031" y="-1422"/>
                  <a:pt x="1846" y="89956"/>
                  <a:pt x="32" y="203443"/>
                </a:cubicBezTo>
                <a:cubicBezTo>
                  <a:pt x="-909" y="256539"/>
                  <a:pt x="18684" y="307949"/>
                  <a:pt x="54725" y="346952"/>
                </a:cubicBezTo>
                <a:cubicBezTo>
                  <a:pt x="70700" y="364279"/>
                  <a:pt x="79569" y="386985"/>
                  <a:pt x="79566" y="410553"/>
                </a:cubicBezTo>
                <a:lnTo>
                  <a:pt x="79566" y="503256"/>
                </a:lnTo>
                <a:cubicBezTo>
                  <a:pt x="79756" y="563392"/>
                  <a:pt x="128455" y="612097"/>
                  <a:pt x="188591" y="612295"/>
                </a:cubicBezTo>
                <a:lnTo>
                  <a:pt x="224946" y="612295"/>
                </a:lnTo>
                <a:cubicBezTo>
                  <a:pt x="285088" y="612105"/>
                  <a:pt x="333796" y="563398"/>
                  <a:pt x="333985" y="503256"/>
                </a:cubicBezTo>
                <a:lnTo>
                  <a:pt x="333985" y="410553"/>
                </a:lnTo>
                <a:cubicBezTo>
                  <a:pt x="334082" y="386807"/>
                  <a:pt x="343086" y="363962"/>
                  <a:pt x="359216" y="346534"/>
                </a:cubicBezTo>
                <a:cubicBezTo>
                  <a:pt x="394255" y="308445"/>
                  <a:pt x="413677" y="258565"/>
                  <a:pt x="413620" y="206810"/>
                </a:cubicBezTo>
                <a:close/>
              </a:path>
            </a:pathLst>
          </a:custGeom>
          <a:solidFill>
            <a:srgbClr val="FFFFFF">
              <a:alpha val="50000"/>
            </a:srgbClr>
          </a:solidFill>
          <a:ln w="1438" cap="flat">
            <a:noFill/>
            <a:prstDash val="solid"/>
            <a:miter/>
          </a:ln>
        </p:spPr>
        <p:txBody>
          <a:bodyPr rtlCol="1" anchor="ctr"/>
          <a:lstStyle/>
          <a:p>
            <a:endParaRPr lang="ar-SA"/>
          </a:p>
        </p:txBody>
      </p:sp>
      <p:sp>
        <p:nvSpPr>
          <p:cNvPr id="140" name="Freeform: Shape 139">
            <a:extLst>
              <a:ext uri="{FF2B5EF4-FFF2-40B4-BE49-F238E27FC236}">
                <a16:creationId xmlns:a16="http://schemas.microsoft.com/office/drawing/2014/main" id="{D9731EDB-345F-45E6-85FB-7115EFF3E922}"/>
              </a:ext>
            </a:extLst>
          </p:cNvPr>
          <p:cNvSpPr/>
          <p:nvPr/>
        </p:nvSpPr>
        <p:spPr>
          <a:xfrm>
            <a:off x="2643335" y="2338720"/>
            <a:ext cx="261980" cy="217163"/>
          </a:xfrm>
          <a:custGeom>
            <a:avLst/>
            <a:gdLst>
              <a:gd name="connsiteX0" fmla="*/ 173237 w 261980"/>
              <a:gd name="connsiteY0" fmla="*/ 217163 h 217163"/>
              <a:gd name="connsiteX1" fmla="*/ 94078 w 261980"/>
              <a:gd name="connsiteY1" fmla="*/ 217163 h 217163"/>
              <a:gd name="connsiteX2" fmla="*/ 86881 w 261980"/>
              <a:gd name="connsiteY2" fmla="*/ 210629 h 217163"/>
              <a:gd name="connsiteX3" fmla="*/ 3634 w 261980"/>
              <a:gd name="connsiteY3" fmla="*/ 13450 h 217163"/>
              <a:gd name="connsiteX4" fmla="*/ 945 w 261980"/>
              <a:gd name="connsiteY4" fmla="*/ 3634 h 217163"/>
              <a:gd name="connsiteX5" fmla="*/ 10761 w 261980"/>
              <a:gd name="connsiteY5" fmla="*/ 945 h 217163"/>
              <a:gd name="connsiteX6" fmla="*/ 11263 w 261980"/>
              <a:gd name="connsiteY6" fmla="*/ 1259 h 217163"/>
              <a:gd name="connsiteX7" fmla="*/ 100497 w 261980"/>
              <a:gd name="connsiteY7" fmla="*/ 202756 h 217163"/>
              <a:gd name="connsiteX8" fmla="*/ 165581 w 261980"/>
              <a:gd name="connsiteY8" fmla="*/ 202756 h 217163"/>
              <a:gd name="connsiteX9" fmla="*/ 172057 w 261980"/>
              <a:gd name="connsiteY9" fmla="*/ 145056 h 217163"/>
              <a:gd name="connsiteX10" fmla="*/ 249475 w 261980"/>
              <a:gd name="connsiteY10" fmla="*/ 2569 h 217163"/>
              <a:gd name="connsiteX11" fmla="*/ 259651 w 261980"/>
              <a:gd name="connsiteY11" fmla="*/ 2137 h 217163"/>
              <a:gd name="connsiteX12" fmla="*/ 260083 w 261980"/>
              <a:gd name="connsiteY12" fmla="*/ 12313 h 217163"/>
              <a:gd name="connsiteX13" fmla="*/ 180333 w 261980"/>
              <a:gd name="connsiteY13" fmla="*/ 209219 h 217163"/>
              <a:gd name="connsiteX14" fmla="*/ 178563 w 261980"/>
              <a:gd name="connsiteY14" fmla="*/ 214817 h 217163"/>
              <a:gd name="connsiteX15" fmla="*/ 173238 w 261980"/>
              <a:gd name="connsiteY15" fmla="*/ 217163 h 21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980" h="217163">
                <a:moveTo>
                  <a:pt x="173237" y="217163"/>
                </a:moveTo>
                <a:lnTo>
                  <a:pt x="94078" y="217163"/>
                </a:lnTo>
                <a:cubicBezTo>
                  <a:pt x="90348" y="217179"/>
                  <a:pt x="87225" y="214343"/>
                  <a:pt x="86881" y="210629"/>
                </a:cubicBezTo>
                <a:cubicBezTo>
                  <a:pt x="86738" y="209089"/>
                  <a:pt x="71956" y="56268"/>
                  <a:pt x="3634" y="13450"/>
                </a:cubicBezTo>
                <a:cubicBezTo>
                  <a:pt x="181" y="11482"/>
                  <a:pt x="-1023" y="7087"/>
                  <a:pt x="945" y="3634"/>
                </a:cubicBezTo>
                <a:cubicBezTo>
                  <a:pt x="2913" y="181"/>
                  <a:pt x="7308" y="-1023"/>
                  <a:pt x="10761" y="945"/>
                </a:cubicBezTo>
                <a:cubicBezTo>
                  <a:pt x="10932" y="1043"/>
                  <a:pt x="11100" y="1148"/>
                  <a:pt x="11263" y="1259"/>
                </a:cubicBezTo>
                <a:cubicBezTo>
                  <a:pt x="77929" y="42998"/>
                  <a:pt x="96870" y="171755"/>
                  <a:pt x="100497" y="202756"/>
                </a:cubicBezTo>
                <a:lnTo>
                  <a:pt x="165581" y="202756"/>
                </a:lnTo>
                <a:cubicBezTo>
                  <a:pt x="165350" y="183329"/>
                  <a:pt x="167526" y="163949"/>
                  <a:pt x="172057" y="145056"/>
                </a:cubicBezTo>
                <a:cubicBezTo>
                  <a:pt x="180247" y="109564"/>
                  <a:pt x="200324" y="56009"/>
                  <a:pt x="249475" y="2569"/>
                </a:cubicBezTo>
                <a:cubicBezTo>
                  <a:pt x="252166" y="-360"/>
                  <a:pt x="256722" y="-553"/>
                  <a:pt x="259651" y="2137"/>
                </a:cubicBezTo>
                <a:cubicBezTo>
                  <a:pt x="262580" y="4828"/>
                  <a:pt x="262773" y="9384"/>
                  <a:pt x="260083" y="12313"/>
                </a:cubicBezTo>
                <a:cubicBezTo>
                  <a:pt x="170229" y="110111"/>
                  <a:pt x="180232" y="208240"/>
                  <a:pt x="180333" y="209219"/>
                </a:cubicBezTo>
                <a:cubicBezTo>
                  <a:pt x="180566" y="211252"/>
                  <a:pt x="179922" y="213288"/>
                  <a:pt x="178563" y="214817"/>
                </a:cubicBezTo>
                <a:cubicBezTo>
                  <a:pt x="177197" y="216314"/>
                  <a:pt x="175264" y="217166"/>
                  <a:pt x="173238" y="217163"/>
                </a:cubicBezTo>
                <a:close/>
              </a:path>
            </a:pathLst>
          </a:custGeom>
          <a:solidFill>
            <a:srgbClr val="94BDF2"/>
          </a:solidFill>
          <a:ln w="1438" cap="flat">
            <a:noFill/>
            <a:prstDash val="solid"/>
            <a:miter/>
          </a:ln>
        </p:spPr>
        <p:txBody>
          <a:bodyPr rtlCol="1" anchor="ctr"/>
          <a:lstStyle/>
          <a:p>
            <a:endParaRPr lang="ar-SA"/>
          </a:p>
        </p:txBody>
      </p:sp>
      <p:sp>
        <p:nvSpPr>
          <p:cNvPr id="141" name="Freeform: Shape 140">
            <a:extLst>
              <a:ext uri="{FF2B5EF4-FFF2-40B4-BE49-F238E27FC236}">
                <a16:creationId xmlns:a16="http://schemas.microsoft.com/office/drawing/2014/main" id="{125A3431-B6F6-4291-B802-443E80473897}"/>
              </a:ext>
            </a:extLst>
          </p:cNvPr>
          <p:cNvSpPr/>
          <p:nvPr/>
        </p:nvSpPr>
        <p:spPr>
          <a:xfrm>
            <a:off x="2634717" y="2265202"/>
            <a:ext cx="280223" cy="96857"/>
          </a:xfrm>
          <a:custGeom>
            <a:avLst/>
            <a:gdLst>
              <a:gd name="connsiteX0" fmla="*/ 241110 w 280223"/>
              <a:gd name="connsiteY0" fmla="*/ 96842 h 96857"/>
              <a:gd name="connsiteX1" fmla="*/ 139570 w 280223"/>
              <a:gd name="connsiteY1" fmla="*/ 57276 h 96857"/>
              <a:gd name="connsiteX2" fmla="*/ 17808 w 280223"/>
              <a:gd name="connsiteY2" fmla="*/ 91632 h 96857"/>
              <a:gd name="connsiteX3" fmla="*/ 4 w 280223"/>
              <a:gd name="connsiteY3" fmla="*/ 47461 h 96857"/>
              <a:gd name="connsiteX4" fmla="*/ 17938 w 280223"/>
              <a:gd name="connsiteY4" fmla="*/ 5333 h 96857"/>
              <a:gd name="connsiteX5" fmla="*/ 139599 w 280223"/>
              <a:gd name="connsiteY5" fmla="*/ 40955 h 96857"/>
              <a:gd name="connsiteX6" fmla="*/ 263117 w 280223"/>
              <a:gd name="connsiteY6" fmla="*/ 4901 h 96857"/>
              <a:gd name="connsiteX7" fmla="*/ 280215 w 280223"/>
              <a:gd name="connsiteY7" fmla="*/ 47619 h 96857"/>
              <a:gd name="connsiteX8" fmla="*/ 261289 w 280223"/>
              <a:gd name="connsiteY8" fmla="*/ 91876 h 96857"/>
              <a:gd name="connsiteX9" fmla="*/ 241110 w 280223"/>
              <a:gd name="connsiteY9" fmla="*/ 96842 h 96857"/>
              <a:gd name="connsiteX10" fmla="*/ 154869 w 280223"/>
              <a:gd name="connsiteY10" fmla="*/ 49087 h 96857"/>
              <a:gd name="connsiteX11" fmla="*/ 253977 w 280223"/>
              <a:gd name="connsiteY11" fmla="*/ 79441 h 96857"/>
              <a:gd name="connsiteX12" fmla="*/ 265822 w 280223"/>
              <a:gd name="connsiteY12" fmla="*/ 47389 h 96857"/>
              <a:gd name="connsiteX13" fmla="*/ 255632 w 280223"/>
              <a:gd name="connsiteY13" fmla="*/ 17164 h 96857"/>
              <a:gd name="connsiteX14" fmla="*/ 154869 w 280223"/>
              <a:gd name="connsiteY14" fmla="*/ 49087 h 96857"/>
              <a:gd name="connsiteX15" fmla="*/ 37425 w 280223"/>
              <a:gd name="connsiteY15" fmla="*/ 14904 h 96857"/>
              <a:gd name="connsiteX16" fmla="*/ 25307 w 280223"/>
              <a:gd name="connsiteY16" fmla="*/ 17711 h 96857"/>
              <a:gd name="connsiteX17" fmla="*/ 14440 w 280223"/>
              <a:gd name="connsiteY17" fmla="*/ 47590 h 96857"/>
              <a:gd name="connsiteX18" fmla="*/ 25307 w 280223"/>
              <a:gd name="connsiteY18" fmla="*/ 79326 h 96857"/>
              <a:gd name="connsiteX19" fmla="*/ 124343 w 280223"/>
              <a:gd name="connsiteY19" fmla="*/ 49101 h 96857"/>
              <a:gd name="connsiteX20" fmla="*/ 37425 w 280223"/>
              <a:gd name="connsiteY20" fmla="*/ 14904 h 9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0223" h="96857">
                <a:moveTo>
                  <a:pt x="241110" y="96842"/>
                </a:moveTo>
                <a:cubicBezTo>
                  <a:pt x="214383" y="96842"/>
                  <a:pt x="177955" y="77858"/>
                  <a:pt x="139570" y="57276"/>
                </a:cubicBezTo>
                <a:cubicBezTo>
                  <a:pt x="90016" y="83672"/>
                  <a:pt x="43715" y="107348"/>
                  <a:pt x="17808" y="91632"/>
                </a:cubicBezTo>
                <a:cubicBezTo>
                  <a:pt x="5632" y="84248"/>
                  <a:pt x="-183" y="69812"/>
                  <a:pt x="4" y="47461"/>
                </a:cubicBezTo>
                <a:cubicBezTo>
                  <a:pt x="206" y="26433"/>
                  <a:pt x="6222" y="12256"/>
                  <a:pt x="17938" y="5333"/>
                </a:cubicBezTo>
                <a:cubicBezTo>
                  <a:pt x="43844" y="-10038"/>
                  <a:pt x="90275" y="14473"/>
                  <a:pt x="139599" y="40955"/>
                </a:cubicBezTo>
                <a:cubicBezTo>
                  <a:pt x="189887" y="14127"/>
                  <a:pt x="237253" y="-10858"/>
                  <a:pt x="263117" y="4901"/>
                </a:cubicBezTo>
                <a:cubicBezTo>
                  <a:pt x="274731" y="11968"/>
                  <a:pt x="280474" y="26347"/>
                  <a:pt x="280215" y="47619"/>
                </a:cubicBezTo>
                <a:cubicBezTo>
                  <a:pt x="279927" y="69755"/>
                  <a:pt x="273566" y="84651"/>
                  <a:pt x="261289" y="91876"/>
                </a:cubicBezTo>
                <a:cubicBezTo>
                  <a:pt x="255135" y="95325"/>
                  <a:pt x="248162" y="97041"/>
                  <a:pt x="241110" y="96842"/>
                </a:cubicBezTo>
                <a:close/>
                <a:moveTo>
                  <a:pt x="154869" y="49087"/>
                </a:moveTo>
                <a:cubicBezTo>
                  <a:pt x="194392" y="70086"/>
                  <a:pt x="235727" y="90192"/>
                  <a:pt x="253977" y="79441"/>
                </a:cubicBezTo>
                <a:cubicBezTo>
                  <a:pt x="261620" y="74936"/>
                  <a:pt x="265606" y="64156"/>
                  <a:pt x="265822" y="47389"/>
                </a:cubicBezTo>
                <a:cubicBezTo>
                  <a:pt x="266024" y="31557"/>
                  <a:pt x="262598" y="21395"/>
                  <a:pt x="255632" y="17164"/>
                </a:cubicBezTo>
                <a:cubicBezTo>
                  <a:pt x="237987" y="6456"/>
                  <a:pt x="195140" y="27771"/>
                  <a:pt x="154869" y="49087"/>
                </a:cubicBezTo>
                <a:close/>
                <a:moveTo>
                  <a:pt x="37425" y="14904"/>
                </a:moveTo>
                <a:cubicBezTo>
                  <a:pt x="33207" y="14736"/>
                  <a:pt x="29021" y="15705"/>
                  <a:pt x="25307" y="17711"/>
                </a:cubicBezTo>
                <a:cubicBezTo>
                  <a:pt x="18240" y="21899"/>
                  <a:pt x="14584" y="31945"/>
                  <a:pt x="14440" y="47590"/>
                </a:cubicBezTo>
                <a:cubicBezTo>
                  <a:pt x="14296" y="64185"/>
                  <a:pt x="17952" y="74936"/>
                  <a:pt x="25307" y="79326"/>
                </a:cubicBezTo>
                <a:cubicBezTo>
                  <a:pt x="43067" y="90092"/>
                  <a:pt x="84547" y="70086"/>
                  <a:pt x="124343" y="49101"/>
                </a:cubicBezTo>
                <a:cubicBezTo>
                  <a:pt x="92117" y="31931"/>
                  <a:pt x="58367" y="14904"/>
                  <a:pt x="37425" y="14904"/>
                </a:cubicBezTo>
                <a:close/>
              </a:path>
            </a:pathLst>
          </a:custGeom>
          <a:solidFill>
            <a:srgbClr val="94BDF2"/>
          </a:solidFill>
          <a:ln w="1438" cap="flat">
            <a:noFill/>
            <a:prstDash val="solid"/>
            <a:miter/>
          </a:ln>
        </p:spPr>
        <p:txBody>
          <a:bodyPr rtlCol="1" anchor="ctr"/>
          <a:lstStyle/>
          <a:p>
            <a:endParaRPr lang="ar-SA"/>
          </a:p>
        </p:txBody>
      </p:sp>
      <p:sp>
        <p:nvSpPr>
          <p:cNvPr id="142" name="Freeform: Shape 141">
            <a:extLst>
              <a:ext uri="{FF2B5EF4-FFF2-40B4-BE49-F238E27FC236}">
                <a16:creationId xmlns:a16="http://schemas.microsoft.com/office/drawing/2014/main" id="{F3B8FEEF-1A3B-4307-92EF-5A65EB9A98C0}"/>
              </a:ext>
            </a:extLst>
          </p:cNvPr>
          <p:cNvSpPr/>
          <p:nvPr/>
        </p:nvSpPr>
        <p:spPr>
          <a:xfrm>
            <a:off x="2730936" y="2718046"/>
            <a:ext cx="105066" cy="63327"/>
          </a:xfrm>
          <a:custGeom>
            <a:avLst/>
            <a:gdLst>
              <a:gd name="connsiteX0" fmla="*/ 75561 w 105066"/>
              <a:gd name="connsiteY0" fmla="*/ 0 h 63327"/>
              <a:gd name="connsiteX1" fmla="*/ 105066 w 105066"/>
              <a:gd name="connsiteY1" fmla="*/ 0 h 63327"/>
              <a:gd name="connsiteX2" fmla="*/ 105066 w 105066"/>
              <a:gd name="connsiteY2" fmla="*/ 63328 h 63327"/>
              <a:gd name="connsiteX3" fmla="*/ 75561 w 105066"/>
              <a:gd name="connsiteY3" fmla="*/ 63328 h 63327"/>
              <a:gd name="connsiteX4" fmla="*/ 29505 w 105066"/>
              <a:gd name="connsiteY4" fmla="*/ 63328 h 63327"/>
              <a:gd name="connsiteX5" fmla="*/ 0 w 105066"/>
              <a:gd name="connsiteY5" fmla="*/ 63328 h 63327"/>
              <a:gd name="connsiteX6" fmla="*/ 0 w 105066"/>
              <a:gd name="connsiteY6" fmla="*/ 0 h 63327"/>
              <a:gd name="connsiteX7" fmla="*/ 29505 w 105066"/>
              <a:gd name="connsiteY7" fmla="*/ 0 h 6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6" h="63327">
                <a:moveTo>
                  <a:pt x="75561" y="0"/>
                </a:moveTo>
                <a:cubicBezTo>
                  <a:pt x="91856" y="0"/>
                  <a:pt x="105066" y="0"/>
                  <a:pt x="105066" y="0"/>
                </a:cubicBezTo>
                <a:lnTo>
                  <a:pt x="105066" y="63328"/>
                </a:lnTo>
                <a:cubicBezTo>
                  <a:pt x="105066" y="63328"/>
                  <a:pt x="91856" y="63328"/>
                  <a:pt x="75561" y="63328"/>
                </a:cubicBezTo>
                <a:lnTo>
                  <a:pt x="29505" y="63328"/>
                </a:lnTo>
                <a:cubicBezTo>
                  <a:pt x="13210" y="63328"/>
                  <a:pt x="0" y="63328"/>
                  <a:pt x="0" y="63328"/>
                </a:cubicBezTo>
                <a:lnTo>
                  <a:pt x="0" y="0"/>
                </a:lnTo>
                <a:cubicBezTo>
                  <a:pt x="0" y="0"/>
                  <a:pt x="13210" y="0"/>
                  <a:pt x="29505" y="0"/>
                </a:cubicBezTo>
                <a:close/>
              </a:path>
            </a:pathLst>
          </a:custGeom>
          <a:solidFill>
            <a:srgbClr val="94BDF2"/>
          </a:solidFill>
          <a:ln w="1438" cap="flat">
            <a:noFill/>
            <a:prstDash val="solid"/>
            <a:miter/>
          </a:ln>
        </p:spPr>
        <p:txBody>
          <a:bodyPr rtlCol="1" anchor="ctr"/>
          <a:lstStyle/>
          <a:p>
            <a:endParaRPr lang="ar-SA"/>
          </a:p>
        </p:txBody>
      </p:sp>
      <p:sp>
        <p:nvSpPr>
          <p:cNvPr id="143" name="Freeform: Shape 142">
            <a:extLst>
              <a:ext uri="{FF2B5EF4-FFF2-40B4-BE49-F238E27FC236}">
                <a16:creationId xmlns:a16="http://schemas.microsoft.com/office/drawing/2014/main" id="{F3DB164D-4760-49DC-84AD-51816A332250}"/>
              </a:ext>
            </a:extLst>
          </p:cNvPr>
          <p:cNvSpPr/>
          <p:nvPr/>
        </p:nvSpPr>
        <p:spPr>
          <a:xfrm>
            <a:off x="2626172" y="2542930"/>
            <a:ext cx="309686" cy="209010"/>
          </a:xfrm>
          <a:custGeom>
            <a:avLst/>
            <a:gdLst>
              <a:gd name="connsiteX0" fmla="*/ 0 w 309686"/>
              <a:gd name="connsiteY0" fmla="*/ 0 h 209010"/>
              <a:gd name="connsiteX1" fmla="*/ 0 w 309686"/>
              <a:gd name="connsiteY1" fmla="*/ 76281 h 209010"/>
              <a:gd name="connsiteX2" fmla="*/ 132743 w 309686"/>
              <a:gd name="connsiteY2" fmla="*/ 209010 h 209010"/>
              <a:gd name="connsiteX3" fmla="*/ 176943 w 309686"/>
              <a:gd name="connsiteY3" fmla="*/ 209010 h 209010"/>
              <a:gd name="connsiteX4" fmla="*/ 309687 w 309686"/>
              <a:gd name="connsiteY4" fmla="*/ 76281 h 209010"/>
              <a:gd name="connsiteX5" fmla="*/ 309687 w 309686"/>
              <a:gd name="connsiteY5" fmla="*/ 0 h 2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686" h="209010">
                <a:moveTo>
                  <a:pt x="0" y="0"/>
                </a:moveTo>
                <a:lnTo>
                  <a:pt x="0" y="76281"/>
                </a:lnTo>
                <a:cubicBezTo>
                  <a:pt x="0" y="149281"/>
                  <a:pt x="59730" y="209010"/>
                  <a:pt x="132743" y="209010"/>
                </a:cubicBezTo>
                <a:lnTo>
                  <a:pt x="176943" y="209010"/>
                </a:lnTo>
                <a:cubicBezTo>
                  <a:pt x="249957" y="209010"/>
                  <a:pt x="309687" y="149281"/>
                  <a:pt x="309687" y="76281"/>
                </a:cubicBezTo>
                <a:lnTo>
                  <a:pt x="309687" y="0"/>
                </a:lnTo>
                <a:close/>
              </a:path>
            </a:pathLst>
          </a:custGeom>
          <a:solidFill>
            <a:srgbClr val="94BDF2"/>
          </a:solidFill>
          <a:ln w="1438" cap="flat">
            <a:noFill/>
            <a:prstDash val="solid"/>
            <a:miter/>
          </a:ln>
        </p:spPr>
        <p:txBody>
          <a:bodyPr rtlCol="1" anchor="ctr"/>
          <a:lstStyle/>
          <a:p>
            <a:endParaRPr lang="ar-SA"/>
          </a:p>
        </p:txBody>
      </p:sp>
      <p:sp>
        <p:nvSpPr>
          <p:cNvPr id="144" name="Freeform: Shape 143">
            <a:extLst>
              <a:ext uri="{FF2B5EF4-FFF2-40B4-BE49-F238E27FC236}">
                <a16:creationId xmlns:a16="http://schemas.microsoft.com/office/drawing/2014/main" id="{A7EF7712-4F16-4CFE-88AD-3447AB3AC5B7}"/>
              </a:ext>
            </a:extLst>
          </p:cNvPr>
          <p:cNvSpPr/>
          <p:nvPr/>
        </p:nvSpPr>
        <p:spPr>
          <a:xfrm>
            <a:off x="2614111" y="2530452"/>
            <a:ext cx="337752" cy="36456"/>
          </a:xfrm>
          <a:custGeom>
            <a:avLst/>
            <a:gdLst>
              <a:gd name="connsiteX0" fmla="*/ 320481 w 337752"/>
              <a:gd name="connsiteY0" fmla="*/ 0 h 36456"/>
              <a:gd name="connsiteX1" fmla="*/ 337752 w 337752"/>
              <a:gd name="connsiteY1" fmla="*/ 0 h 36456"/>
              <a:gd name="connsiteX2" fmla="*/ 337752 w 337752"/>
              <a:gd name="connsiteY2" fmla="*/ 36457 h 36456"/>
              <a:gd name="connsiteX3" fmla="*/ 320481 w 337752"/>
              <a:gd name="connsiteY3" fmla="*/ 36457 h 36456"/>
              <a:gd name="connsiteX4" fmla="*/ 17271 w 337752"/>
              <a:gd name="connsiteY4" fmla="*/ 36457 h 36456"/>
              <a:gd name="connsiteX5" fmla="*/ 0 w 337752"/>
              <a:gd name="connsiteY5" fmla="*/ 36457 h 36456"/>
              <a:gd name="connsiteX6" fmla="*/ 0 w 337752"/>
              <a:gd name="connsiteY6" fmla="*/ 0 h 36456"/>
              <a:gd name="connsiteX7" fmla="*/ 17271 w 337752"/>
              <a:gd name="connsiteY7" fmla="*/ 0 h 3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752" h="36456">
                <a:moveTo>
                  <a:pt x="320481" y="0"/>
                </a:moveTo>
                <a:cubicBezTo>
                  <a:pt x="330020" y="0"/>
                  <a:pt x="337752" y="0"/>
                  <a:pt x="337752" y="0"/>
                </a:cubicBezTo>
                <a:lnTo>
                  <a:pt x="337752" y="36457"/>
                </a:lnTo>
                <a:cubicBezTo>
                  <a:pt x="337752" y="36457"/>
                  <a:pt x="330020" y="36457"/>
                  <a:pt x="320481" y="36457"/>
                </a:cubicBezTo>
                <a:lnTo>
                  <a:pt x="17271" y="36457"/>
                </a:lnTo>
                <a:cubicBezTo>
                  <a:pt x="7732" y="36457"/>
                  <a:pt x="0" y="36457"/>
                  <a:pt x="0" y="36457"/>
                </a:cubicBezTo>
                <a:lnTo>
                  <a:pt x="0" y="0"/>
                </a:lnTo>
                <a:cubicBezTo>
                  <a:pt x="0" y="0"/>
                  <a:pt x="7732" y="0"/>
                  <a:pt x="17271" y="0"/>
                </a:cubicBezTo>
                <a:close/>
              </a:path>
            </a:pathLst>
          </a:custGeom>
          <a:solidFill>
            <a:srgbClr val="9EC8FF"/>
          </a:solidFill>
          <a:ln w="1438" cap="flat">
            <a:noFill/>
            <a:prstDash val="solid"/>
            <a:miter/>
          </a:ln>
        </p:spPr>
        <p:txBody>
          <a:bodyPr rtlCol="1" anchor="ctr"/>
          <a:lstStyle/>
          <a:p>
            <a:endParaRPr lang="ar-SA"/>
          </a:p>
        </p:txBody>
      </p:sp>
      <p:sp>
        <p:nvSpPr>
          <p:cNvPr id="145" name="Freeform: Shape 144">
            <a:extLst>
              <a:ext uri="{FF2B5EF4-FFF2-40B4-BE49-F238E27FC236}">
                <a16:creationId xmlns:a16="http://schemas.microsoft.com/office/drawing/2014/main" id="{1F45A8FB-9AD7-4E23-882A-4787D88C3288}"/>
              </a:ext>
            </a:extLst>
          </p:cNvPr>
          <p:cNvSpPr/>
          <p:nvPr/>
        </p:nvSpPr>
        <p:spPr>
          <a:xfrm>
            <a:off x="2615087" y="2557939"/>
            <a:ext cx="335742" cy="73609"/>
          </a:xfrm>
          <a:custGeom>
            <a:avLst/>
            <a:gdLst>
              <a:gd name="connsiteX0" fmla="*/ 320584 w 335742"/>
              <a:gd name="connsiteY0" fmla="*/ 36315 h 73609"/>
              <a:gd name="connsiteX1" fmla="*/ 19634 w 335742"/>
              <a:gd name="connsiteY1" fmla="*/ 73477 h 73609"/>
              <a:gd name="connsiteX2" fmla="*/ 377 w 335742"/>
              <a:gd name="connsiteY2" fmla="*/ 58466 h 73609"/>
              <a:gd name="connsiteX3" fmla="*/ 132 w 335742"/>
              <a:gd name="connsiteY3" fmla="*/ 56551 h 73609"/>
              <a:gd name="connsiteX4" fmla="*/ 15157 w 335742"/>
              <a:gd name="connsiteY4" fmla="*/ 37294 h 73609"/>
              <a:gd name="connsiteX5" fmla="*/ 15158 w 335742"/>
              <a:gd name="connsiteY5" fmla="*/ 37294 h 73609"/>
              <a:gd name="connsiteX6" fmla="*/ 316123 w 335742"/>
              <a:gd name="connsiteY6" fmla="*/ 132 h 73609"/>
              <a:gd name="connsiteX7" fmla="*/ 335380 w 335742"/>
              <a:gd name="connsiteY7" fmla="*/ 15144 h 73609"/>
              <a:gd name="connsiteX8" fmla="*/ 335610 w 335742"/>
              <a:gd name="connsiteY8" fmla="*/ 17058 h 73609"/>
              <a:gd name="connsiteX9" fmla="*/ 320586 w 335742"/>
              <a:gd name="connsiteY9" fmla="*/ 36315 h 73609"/>
              <a:gd name="connsiteX10" fmla="*/ 320585 w 335742"/>
              <a:gd name="connsiteY10" fmla="*/ 36315 h 7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742" h="73609">
                <a:moveTo>
                  <a:pt x="320584" y="36315"/>
                </a:moveTo>
                <a:lnTo>
                  <a:pt x="19634" y="73477"/>
                </a:lnTo>
                <a:cubicBezTo>
                  <a:pt x="10172" y="74646"/>
                  <a:pt x="1552" y="67927"/>
                  <a:pt x="377" y="58466"/>
                </a:cubicBezTo>
                <a:lnTo>
                  <a:pt x="132" y="56551"/>
                </a:lnTo>
                <a:cubicBezTo>
                  <a:pt x="-1037" y="47085"/>
                  <a:pt x="5690" y="38463"/>
                  <a:pt x="15157" y="37294"/>
                </a:cubicBezTo>
                <a:cubicBezTo>
                  <a:pt x="15157" y="37294"/>
                  <a:pt x="15157" y="37294"/>
                  <a:pt x="15158" y="37294"/>
                </a:cubicBezTo>
                <a:lnTo>
                  <a:pt x="316123" y="132"/>
                </a:lnTo>
                <a:cubicBezTo>
                  <a:pt x="325585" y="-1037"/>
                  <a:pt x="334205" y="5682"/>
                  <a:pt x="335380" y="15144"/>
                </a:cubicBezTo>
                <a:lnTo>
                  <a:pt x="335610" y="17058"/>
                </a:lnTo>
                <a:cubicBezTo>
                  <a:pt x="336779" y="26525"/>
                  <a:pt x="330052" y="35146"/>
                  <a:pt x="320586" y="36315"/>
                </a:cubicBezTo>
                <a:cubicBezTo>
                  <a:pt x="320585" y="36315"/>
                  <a:pt x="320585" y="36315"/>
                  <a:pt x="320585" y="36315"/>
                </a:cubicBezTo>
                <a:close/>
              </a:path>
            </a:pathLst>
          </a:custGeom>
          <a:solidFill>
            <a:srgbClr val="9EC8FF"/>
          </a:solidFill>
          <a:ln w="1438" cap="flat">
            <a:noFill/>
            <a:prstDash val="solid"/>
            <a:miter/>
          </a:ln>
        </p:spPr>
        <p:txBody>
          <a:bodyPr rtlCol="1" anchor="ctr"/>
          <a:lstStyle/>
          <a:p>
            <a:endParaRPr lang="ar-SA"/>
          </a:p>
        </p:txBody>
      </p:sp>
      <p:sp>
        <p:nvSpPr>
          <p:cNvPr id="146" name="Freeform: Shape 145">
            <a:extLst>
              <a:ext uri="{FF2B5EF4-FFF2-40B4-BE49-F238E27FC236}">
                <a16:creationId xmlns:a16="http://schemas.microsoft.com/office/drawing/2014/main" id="{AB35E998-4AF2-4C68-97FC-1B839DE7C984}"/>
              </a:ext>
            </a:extLst>
          </p:cNvPr>
          <p:cNvSpPr/>
          <p:nvPr/>
        </p:nvSpPr>
        <p:spPr>
          <a:xfrm>
            <a:off x="2615087" y="2610645"/>
            <a:ext cx="335737" cy="73580"/>
          </a:xfrm>
          <a:custGeom>
            <a:avLst/>
            <a:gdLst>
              <a:gd name="connsiteX0" fmla="*/ 320584 w 335737"/>
              <a:gd name="connsiteY0" fmla="*/ 36272 h 73580"/>
              <a:gd name="connsiteX1" fmla="*/ 19634 w 335737"/>
              <a:gd name="connsiteY1" fmla="*/ 73448 h 73580"/>
              <a:gd name="connsiteX2" fmla="*/ 377 w 335737"/>
              <a:gd name="connsiteY2" fmla="*/ 58423 h 73580"/>
              <a:gd name="connsiteX3" fmla="*/ 377 w 335737"/>
              <a:gd name="connsiteY3" fmla="*/ 58422 h 73580"/>
              <a:gd name="connsiteX4" fmla="*/ 132 w 335737"/>
              <a:gd name="connsiteY4" fmla="*/ 56508 h 73580"/>
              <a:gd name="connsiteX5" fmla="*/ 15157 w 335737"/>
              <a:gd name="connsiteY5" fmla="*/ 37251 h 73580"/>
              <a:gd name="connsiteX6" fmla="*/ 15158 w 335737"/>
              <a:gd name="connsiteY6" fmla="*/ 37251 h 73580"/>
              <a:gd name="connsiteX7" fmla="*/ 316123 w 335737"/>
              <a:gd name="connsiteY7" fmla="*/ 132 h 73580"/>
              <a:gd name="connsiteX8" fmla="*/ 335380 w 335737"/>
              <a:gd name="connsiteY8" fmla="*/ 15157 h 73580"/>
              <a:gd name="connsiteX9" fmla="*/ 335380 w 335737"/>
              <a:gd name="connsiteY9" fmla="*/ 15158 h 73580"/>
              <a:gd name="connsiteX10" fmla="*/ 335610 w 335737"/>
              <a:gd name="connsiteY10" fmla="*/ 17058 h 73580"/>
              <a:gd name="connsiteX11" fmla="*/ 320585 w 335737"/>
              <a:gd name="connsiteY11" fmla="*/ 36272 h 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737" h="73580">
                <a:moveTo>
                  <a:pt x="320584" y="36272"/>
                </a:moveTo>
                <a:lnTo>
                  <a:pt x="19634" y="73448"/>
                </a:lnTo>
                <a:cubicBezTo>
                  <a:pt x="10167" y="74617"/>
                  <a:pt x="1546" y="67890"/>
                  <a:pt x="377" y="58423"/>
                </a:cubicBezTo>
                <a:cubicBezTo>
                  <a:pt x="377" y="58423"/>
                  <a:pt x="377" y="58423"/>
                  <a:pt x="377" y="58422"/>
                </a:cubicBezTo>
                <a:lnTo>
                  <a:pt x="132" y="56508"/>
                </a:lnTo>
                <a:cubicBezTo>
                  <a:pt x="-1037" y="47041"/>
                  <a:pt x="5690" y="38419"/>
                  <a:pt x="15157" y="37251"/>
                </a:cubicBezTo>
                <a:cubicBezTo>
                  <a:pt x="15157" y="37251"/>
                  <a:pt x="15157" y="37251"/>
                  <a:pt x="15158" y="37251"/>
                </a:cubicBezTo>
                <a:lnTo>
                  <a:pt x="316123" y="132"/>
                </a:lnTo>
                <a:cubicBezTo>
                  <a:pt x="325590" y="-1037"/>
                  <a:pt x="334211" y="5690"/>
                  <a:pt x="335380" y="15157"/>
                </a:cubicBezTo>
                <a:cubicBezTo>
                  <a:pt x="335380" y="15157"/>
                  <a:pt x="335380" y="15158"/>
                  <a:pt x="335380" y="15158"/>
                </a:cubicBezTo>
                <a:lnTo>
                  <a:pt x="335610" y="17058"/>
                </a:lnTo>
                <a:cubicBezTo>
                  <a:pt x="336753" y="26509"/>
                  <a:pt x="330033" y="35103"/>
                  <a:pt x="320585" y="36272"/>
                </a:cubicBezTo>
                <a:close/>
              </a:path>
            </a:pathLst>
          </a:custGeom>
          <a:solidFill>
            <a:srgbClr val="9EC8FF"/>
          </a:solidFill>
          <a:ln w="1438" cap="flat">
            <a:noFill/>
            <a:prstDash val="solid"/>
            <a:miter/>
          </a:ln>
        </p:spPr>
        <p:txBody>
          <a:bodyPr rtlCol="1" anchor="ctr"/>
          <a:lstStyle/>
          <a:p>
            <a:endParaRPr lang="ar-SA"/>
          </a:p>
        </p:txBody>
      </p:sp>
      <p:sp>
        <p:nvSpPr>
          <p:cNvPr id="147" name="Freeform: Shape 146">
            <a:extLst>
              <a:ext uri="{FF2B5EF4-FFF2-40B4-BE49-F238E27FC236}">
                <a16:creationId xmlns:a16="http://schemas.microsoft.com/office/drawing/2014/main" id="{64E00B1E-6E36-445D-93E2-7886EE8BD999}"/>
              </a:ext>
            </a:extLst>
          </p:cNvPr>
          <p:cNvSpPr/>
          <p:nvPr/>
        </p:nvSpPr>
        <p:spPr>
          <a:xfrm>
            <a:off x="2648098" y="2666972"/>
            <a:ext cx="282918" cy="67388"/>
          </a:xfrm>
          <a:custGeom>
            <a:avLst/>
            <a:gdLst>
              <a:gd name="connsiteX0" fmla="*/ 269007 w 282918"/>
              <a:gd name="connsiteY0" fmla="*/ 36307 h 67388"/>
              <a:gd name="connsiteX1" fmla="*/ 18388 w 282918"/>
              <a:gd name="connsiteY1" fmla="*/ 67265 h 67388"/>
              <a:gd name="connsiteX2" fmla="*/ 718 w 282918"/>
              <a:gd name="connsiteY2" fmla="*/ 53514 h 67388"/>
              <a:gd name="connsiteX3" fmla="*/ 713 w 282918"/>
              <a:gd name="connsiteY3" fmla="*/ 53477 h 67388"/>
              <a:gd name="connsiteX4" fmla="*/ 123 w 282918"/>
              <a:gd name="connsiteY4" fmla="*/ 48756 h 67388"/>
              <a:gd name="connsiteX5" fmla="*/ 13874 w 282918"/>
              <a:gd name="connsiteY5" fmla="*/ 31087 h 67388"/>
              <a:gd name="connsiteX6" fmla="*/ 13911 w 282918"/>
              <a:gd name="connsiteY6" fmla="*/ 31082 h 67388"/>
              <a:gd name="connsiteX7" fmla="*/ 264545 w 282918"/>
              <a:gd name="connsiteY7" fmla="*/ 123 h 67388"/>
              <a:gd name="connsiteX8" fmla="*/ 282215 w 282918"/>
              <a:gd name="connsiteY8" fmla="*/ 13874 h 67388"/>
              <a:gd name="connsiteX9" fmla="*/ 282219 w 282918"/>
              <a:gd name="connsiteY9" fmla="*/ 13912 h 67388"/>
              <a:gd name="connsiteX10" fmla="*/ 282795 w 282918"/>
              <a:gd name="connsiteY10" fmla="*/ 18632 h 67388"/>
              <a:gd name="connsiteX11" fmla="*/ 269044 w 282918"/>
              <a:gd name="connsiteY11" fmla="*/ 36302 h 67388"/>
              <a:gd name="connsiteX12" fmla="*/ 269007 w 282918"/>
              <a:gd name="connsiteY12" fmla="*/ 36306 h 6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918" h="67388">
                <a:moveTo>
                  <a:pt x="269007" y="36307"/>
                </a:moveTo>
                <a:lnTo>
                  <a:pt x="18388" y="67265"/>
                </a:lnTo>
                <a:cubicBezTo>
                  <a:pt x="9711" y="68347"/>
                  <a:pt x="1800" y="62191"/>
                  <a:pt x="718" y="53514"/>
                </a:cubicBezTo>
                <a:cubicBezTo>
                  <a:pt x="716" y="53502"/>
                  <a:pt x="715" y="53489"/>
                  <a:pt x="713" y="53477"/>
                </a:cubicBezTo>
                <a:lnTo>
                  <a:pt x="123" y="48756"/>
                </a:lnTo>
                <a:cubicBezTo>
                  <a:pt x="-959" y="40080"/>
                  <a:pt x="5198" y="32169"/>
                  <a:pt x="13874" y="31087"/>
                </a:cubicBezTo>
                <a:cubicBezTo>
                  <a:pt x="13887" y="31085"/>
                  <a:pt x="13899" y="31083"/>
                  <a:pt x="13911" y="31082"/>
                </a:cubicBezTo>
                <a:lnTo>
                  <a:pt x="264545" y="123"/>
                </a:lnTo>
                <a:cubicBezTo>
                  <a:pt x="273222" y="-959"/>
                  <a:pt x="281133" y="5198"/>
                  <a:pt x="282215" y="13874"/>
                </a:cubicBezTo>
                <a:cubicBezTo>
                  <a:pt x="282216" y="13887"/>
                  <a:pt x="282218" y="13899"/>
                  <a:pt x="282219" y="13912"/>
                </a:cubicBezTo>
                <a:lnTo>
                  <a:pt x="282795" y="18632"/>
                </a:lnTo>
                <a:cubicBezTo>
                  <a:pt x="283877" y="27309"/>
                  <a:pt x="277721" y="35220"/>
                  <a:pt x="269044" y="36302"/>
                </a:cubicBezTo>
                <a:cubicBezTo>
                  <a:pt x="269032" y="36303"/>
                  <a:pt x="269019" y="36305"/>
                  <a:pt x="269007" y="36306"/>
                </a:cubicBezTo>
                <a:close/>
              </a:path>
            </a:pathLst>
          </a:custGeom>
          <a:solidFill>
            <a:srgbClr val="9EC8FF"/>
          </a:solidFill>
          <a:ln w="1438" cap="flat">
            <a:noFill/>
            <a:prstDash val="solid"/>
            <a:miter/>
          </a:ln>
        </p:spPr>
        <p:txBody>
          <a:bodyPr rtlCol="1" anchor="ctr"/>
          <a:lstStyle/>
          <a:p>
            <a:endParaRPr lang="ar-SA"/>
          </a:p>
        </p:txBody>
      </p:sp>
      <p:sp>
        <p:nvSpPr>
          <p:cNvPr id="148" name="Freeform: Shape 147">
            <a:extLst>
              <a:ext uri="{FF2B5EF4-FFF2-40B4-BE49-F238E27FC236}">
                <a16:creationId xmlns:a16="http://schemas.microsoft.com/office/drawing/2014/main" id="{7C44AC06-7A96-438A-B3A6-204F73A46BBE}"/>
              </a:ext>
            </a:extLst>
          </p:cNvPr>
          <p:cNvSpPr/>
          <p:nvPr/>
        </p:nvSpPr>
        <p:spPr>
          <a:xfrm>
            <a:off x="4925471" y="2610058"/>
            <a:ext cx="323071" cy="323086"/>
          </a:xfrm>
          <a:custGeom>
            <a:avLst/>
            <a:gdLst>
              <a:gd name="connsiteX0" fmla="*/ 161529 w 323071"/>
              <a:gd name="connsiteY0" fmla="*/ 161543 h 323086"/>
              <a:gd name="connsiteX1" fmla="*/ 323072 w 323071"/>
              <a:gd name="connsiteY1" fmla="*/ 161543 h 323086"/>
              <a:gd name="connsiteX2" fmla="*/ 161529 w 323071"/>
              <a:gd name="connsiteY2" fmla="*/ 323086 h 323086"/>
              <a:gd name="connsiteX3" fmla="*/ 0 w 323071"/>
              <a:gd name="connsiteY3" fmla="*/ 161543 h 323086"/>
              <a:gd name="connsiteX4" fmla="*/ 161529 w 323071"/>
              <a:gd name="connsiteY4" fmla="*/ 0 h 32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71" h="323086">
                <a:moveTo>
                  <a:pt x="161529" y="161543"/>
                </a:moveTo>
                <a:lnTo>
                  <a:pt x="323072" y="161543"/>
                </a:lnTo>
                <a:cubicBezTo>
                  <a:pt x="323072" y="250159"/>
                  <a:pt x="250144" y="323086"/>
                  <a:pt x="161529" y="323086"/>
                </a:cubicBezTo>
                <a:cubicBezTo>
                  <a:pt x="72913" y="323086"/>
                  <a:pt x="0" y="250159"/>
                  <a:pt x="0" y="161543"/>
                </a:cubicBezTo>
                <a:cubicBezTo>
                  <a:pt x="0" y="72928"/>
                  <a:pt x="72913" y="0"/>
                  <a:pt x="161529" y="0"/>
                </a:cubicBezTo>
                <a:close/>
              </a:path>
            </a:pathLst>
          </a:custGeom>
          <a:solidFill>
            <a:srgbClr val="9EC8FF"/>
          </a:solidFill>
          <a:ln w="1438" cap="flat">
            <a:noFill/>
            <a:prstDash val="solid"/>
            <a:miter/>
          </a:ln>
        </p:spPr>
        <p:txBody>
          <a:bodyPr rtlCol="1" anchor="ctr"/>
          <a:lstStyle/>
          <a:p>
            <a:endParaRPr lang="ar-SA"/>
          </a:p>
        </p:txBody>
      </p:sp>
      <p:sp>
        <p:nvSpPr>
          <p:cNvPr id="149" name="Freeform: Shape 148">
            <a:extLst>
              <a:ext uri="{FF2B5EF4-FFF2-40B4-BE49-F238E27FC236}">
                <a16:creationId xmlns:a16="http://schemas.microsoft.com/office/drawing/2014/main" id="{AB345C30-61DA-4A2A-89C7-CA318C13D854}"/>
              </a:ext>
            </a:extLst>
          </p:cNvPr>
          <p:cNvSpPr/>
          <p:nvPr/>
        </p:nvSpPr>
        <p:spPr>
          <a:xfrm>
            <a:off x="5114057" y="2587404"/>
            <a:ext cx="161543" cy="161543"/>
          </a:xfrm>
          <a:custGeom>
            <a:avLst/>
            <a:gdLst>
              <a:gd name="connsiteX0" fmla="*/ 161543 w 161543"/>
              <a:gd name="connsiteY0" fmla="*/ 161543 h 161543"/>
              <a:gd name="connsiteX1" fmla="*/ 0 w 161543"/>
              <a:gd name="connsiteY1" fmla="*/ 0 h 161543"/>
              <a:gd name="connsiteX2" fmla="*/ 0 w 161543"/>
              <a:gd name="connsiteY2" fmla="*/ 161543 h 161543"/>
            </a:gdLst>
            <a:ahLst/>
            <a:cxnLst>
              <a:cxn ang="0">
                <a:pos x="connsiteX0" y="connsiteY0"/>
              </a:cxn>
              <a:cxn ang="0">
                <a:pos x="connsiteX1" y="connsiteY1"/>
              </a:cxn>
              <a:cxn ang="0">
                <a:pos x="connsiteX2" y="connsiteY2"/>
              </a:cxn>
            </a:cxnLst>
            <a:rect l="l" t="t" r="r" b="b"/>
            <a:pathLst>
              <a:path w="161543" h="161543">
                <a:moveTo>
                  <a:pt x="161543" y="161543"/>
                </a:moveTo>
                <a:cubicBezTo>
                  <a:pt x="161543" y="72325"/>
                  <a:pt x="89218" y="0"/>
                  <a:pt x="0" y="0"/>
                </a:cubicBezTo>
                <a:lnTo>
                  <a:pt x="0" y="161543"/>
                </a:lnTo>
                <a:close/>
              </a:path>
            </a:pathLst>
          </a:custGeom>
          <a:solidFill>
            <a:srgbClr val="F39892"/>
          </a:solidFill>
          <a:ln w="1438" cap="flat">
            <a:noFill/>
            <a:prstDash val="solid"/>
            <a:miter/>
          </a:ln>
        </p:spPr>
        <p:txBody>
          <a:bodyPr rtlCol="1" anchor="ctr"/>
          <a:lstStyle/>
          <a:p>
            <a:endParaRPr lang="ar-SA"/>
          </a:p>
        </p:txBody>
      </p:sp>
      <p:sp>
        <p:nvSpPr>
          <p:cNvPr id="150" name="Freeform: Shape 149">
            <a:extLst>
              <a:ext uri="{FF2B5EF4-FFF2-40B4-BE49-F238E27FC236}">
                <a16:creationId xmlns:a16="http://schemas.microsoft.com/office/drawing/2014/main" id="{5198B0D3-EA3C-48E6-8871-46F99F147026}"/>
              </a:ext>
            </a:extLst>
          </p:cNvPr>
          <p:cNvSpPr/>
          <p:nvPr/>
        </p:nvSpPr>
        <p:spPr>
          <a:xfrm>
            <a:off x="4952514" y="2748947"/>
            <a:ext cx="161543" cy="161528"/>
          </a:xfrm>
          <a:custGeom>
            <a:avLst/>
            <a:gdLst>
              <a:gd name="connsiteX0" fmla="*/ 0 w 161543"/>
              <a:gd name="connsiteY0" fmla="*/ 0 h 161528"/>
              <a:gd name="connsiteX1" fmla="*/ 161543 w 161543"/>
              <a:gd name="connsiteY1" fmla="*/ 161529 h 161528"/>
              <a:gd name="connsiteX2" fmla="*/ 0 w 161543"/>
              <a:gd name="connsiteY2" fmla="*/ 0 h 161528"/>
            </a:gdLst>
            <a:ahLst/>
            <a:cxnLst>
              <a:cxn ang="0">
                <a:pos x="connsiteX0" y="connsiteY0"/>
              </a:cxn>
              <a:cxn ang="0">
                <a:pos x="connsiteX1" y="connsiteY1"/>
              </a:cxn>
              <a:cxn ang="0">
                <a:pos x="connsiteX2" y="connsiteY2"/>
              </a:cxn>
            </a:cxnLst>
            <a:rect l="l" t="t" r="r" b="b"/>
            <a:pathLst>
              <a:path w="161543" h="161528">
                <a:moveTo>
                  <a:pt x="0" y="0"/>
                </a:moveTo>
                <a:cubicBezTo>
                  <a:pt x="8" y="89212"/>
                  <a:pt x="72331" y="161529"/>
                  <a:pt x="161543" y="161529"/>
                </a:cubicBezTo>
                <a:cubicBezTo>
                  <a:pt x="72928" y="161572"/>
                  <a:pt x="0" y="88659"/>
                  <a:pt x="0" y="0"/>
                </a:cubicBezTo>
                <a:close/>
              </a:path>
            </a:pathLst>
          </a:custGeom>
          <a:solidFill>
            <a:srgbClr val="F39892"/>
          </a:solidFill>
          <a:ln w="1438" cap="flat">
            <a:noFill/>
            <a:prstDash val="solid"/>
            <a:miter/>
          </a:ln>
        </p:spPr>
        <p:txBody>
          <a:bodyPr rtlCol="1" anchor="ctr"/>
          <a:lstStyle/>
          <a:p>
            <a:endParaRPr lang="ar-SA"/>
          </a:p>
        </p:txBody>
      </p:sp>
      <p:sp>
        <p:nvSpPr>
          <p:cNvPr id="151" name="Freeform: Shape 150">
            <a:extLst>
              <a:ext uri="{FF2B5EF4-FFF2-40B4-BE49-F238E27FC236}">
                <a16:creationId xmlns:a16="http://schemas.microsoft.com/office/drawing/2014/main" id="{EF4598DE-624D-4D07-8B8F-73B6122DC178}"/>
              </a:ext>
            </a:extLst>
          </p:cNvPr>
          <p:cNvSpPr/>
          <p:nvPr/>
        </p:nvSpPr>
        <p:spPr>
          <a:xfrm>
            <a:off x="4952514" y="2587447"/>
            <a:ext cx="161543" cy="161499"/>
          </a:xfrm>
          <a:custGeom>
            <a:avLst/>
            <a:gdLst>
              <a:gd name="connsiteX0" fmla="*/ 161543 w 161543"/>
              <a:gd name="connsiteY0" fmla="*/ 0 h 161499"/>
              <a:gd name="connsiteX1" fmla="*/ 0 w 161543"/>
              <a:gd name="connsiteY1" fmla="*/ 161500 h 161499"/>
              <a:gd name="connsiteX2" fmla="*/ 161543 w 161543"/>
              <a:gd name="connsiteY2" fmla="*/ 0 h 161499"/>
            </a:gdLst>
            <a:ahLst/>
            <a:cxnLst>
              <a:cxn ang="0">
                <a:pos x="connsiteX0" y="connsiteY0"/>
              </a:cxn>
              <a:cxn ang="0">
                <a:pos x="connsiteX1" y="connsiteY1"/>
              </a:cxn>
              <a:cxn ang="0">
                <a:pos x="connsiteX2" y="connsiteY2"/>
              </a:cxn>
            </a:cxnLst>
            <a:rect l="l" t="t" r="r" b="b"/>
            <a:pathLst>
              <a:path w="161543" h="161499">
                <a:moveTo>
                  <a:pt x="161543" y="0"/>
                </a:moveTo>
                <a:cubicBezTo>
                  <a:pt x="72342" y="0"/>
                  <a:pt x="24" y="72299"/>
                  <a:pt x="0" y="161500"/>
                </a:cubicBezTo>
                <a:cubicBezTo>
                  <a:pt x="0" y="72913"/>
                  <a:pt x="72928" y="0"/>
                  <a:pt x="161543" y="0"/>
                </a:cubicBezTo>
                <a:close/>
              </a:path>
            </a:pathLst>
          </a:custGeom>
          <a:solidFill>
            <a:srgbClr val="F39892"/>
          </a:solidFill>
          <a:ln w="1438" cap="flat">
            <a:noFill/>
            <a:prstDash val="solid"/>
            <a:miter/>
          </a:ln>
        </p:spPr>
        <p:txBody>
          <a:bodyPr rtlCol="1" anchor="ctr"/>
          <a:lstStyle/>
          <a:p>
            <a:endParaRPr lang="ar-SA"/>
          </a:p>
        </p:txBody>
      </p:sp>
      <p:sp>
        <p:nvSpPr>
          <p:cNvPr id="152" name="Freeform: Shape 151">
            <a:extLst>
              <a:ext uri="{FF2B5EF4-FFF2-40B4-BE49-F238E27FC236}">
                <a16:creationId xmlns:a16="http://schemas.microsoft.com/office/drawing/2014/main" id="{58E26AA8-63DB-4936-982C-23C551EBBA66}"/>
              </a:ext>
            </a:extLst>
          </p:cNvPr>
          <p:cNvSpPr/>
          <p:nvPr/>
        </p:nvSpPr>
        <p:spPr>
          <a:xfrm>
            <a:off x="5114057" y="2748947"/>
            <a:ext cx="161543" cy="161571"/>
          </a:xfrm>
          <a:custGeom>
            <a:avLst/>
            <a:gdLst>
              <a:gd name="connsiteX0" fmla="*/ 0 w 161543"/>
              <a:gd name="connsiteY0" fmla="*/ 161572 h 161571"/>
              <a:gd name="connsiteX1" fmla="*/ 161543 w 161543"/>
              <a:gd name="connsiteY1" fmla="*/ 29 h 161571"/>
              <a:gd name="connsiteX2" fmla="*/ 161543 w 161543"/>
              <a:gd name="connsiteY2" fmla="*/ 0 h 161571"/>
              <a:gd name="connsiteX3" fmla="*/ 0 w 161543"/>
              <a:gd name="connsiteY3" fmla="*/ 161572 h 161571"/>
            </a:gdLst>
            <a:ahLst/>
            <a:cxnLst>
              <a:cxn ang="0">
                <a:pos x="connsiteX0" y="connsiteY0"/>
              </a:cxn>
              <a:cxn ang="0">
                <a:pos x="connsiteX1" y="connsiteY1"/>
              </a:cxn>
              <a:cxn ang="0">
                <a:pos x="connsiteX2" y="connsiteY2"/>
              </a:cxn>
              <a:cxn ang="0">
                <a:pos x="connsiteX3" y="connsiteY3"/>
              </a:cxn>
            </a:cxnLst>
            <a:rect l="l" t="t" r="r" b="b"/>
            <a:pathLst>
              <a:path w="161543" h="161571">
                <a:moveTo>
                  <a:pt x="0" y="161572"/>
                </a:moveTo>
                <a:cubicBezTo>
                  <a:pt x="89218" y="161572"/>
                  <a:pt x="161543" y="89247"/>
                  <a:pt x="161543" y="29"/>
                </a:cubicBezTo>
                <a:cubicBezTo>
                  <a:pt x="161543" y="19"/>
                  <a:pt x="161543" y="10"/>
                  <a:pt x="161543" y="0"/>
                </a:cubicBezTo>
                <a:cubicBezTo>
                  <a:pt x="161543" y="88659"/>
                  <a:pt x="88616" y="161572"/>
                  <a:pt x="0" y="161572"/>
                </a:cubicBezTo>
                <a:close/>
              </a:path>
            </a:pathLst>
          </a:custGeom>
          <a:solidFill>
            <a:srgbClr val="F39892"/>
          </a:solidFill>
          <a:ln w="1438" cap="flat">
            <a:noFill/>
            <a:prstDash val="solid"/>
            <a:miter/>
          </a:ln>
        </p:spPr>
        <p:txBody>
          <a:bodyPr rtlCol="1" anchor="ctr"/>
          <a:lstStyle/>
          <a:p>
            <a:endParaRPr lang="ar-SA"/>
          </a:p>
        </p:txBody>
      </p:sp>
      <p:sp>
        <p:nvSpPr>
          <p:cNvPr id="153" name="Freeform: Shape 152">
            <a:extLst>
              <a:ext uri="{FF2B5EF4-FFF2-40B4-BE49-F238E27FC236}">
                <a16:creationId xmlns:a16="http://schemas.microsoft.com/office/drawing/2014/main" id="{1381218E-BBE5-43A7-95C0-DECBA54A336F}"/>
              </a:ext>
            </a:extLst>
          </p:cNvPr>
          <p:cNvSpPr/>
          <p:nvPr/>
        </p:nvSpPr>
        <p:spPr>
          <a:xfrm>
            <a:off x="1925494" y="2664750"/>
            <a:ext cx="35276" cy="102087"/>
          </a:xfrm>
          <a:custGeom>
            <a:avLst/>
            <a:gdLst>
              <a:gd name="connsiteX0" fmla="*/ 0 w 35276"/>
              <a:gd name="connsiteY0" fmla="*/ 0 h 102087"/>
              <a:gd name="connsiteX1" fmla="*/ 35276 w 35276"/>
              <a:gd name="connsiteY1" fmla="*/ 0 h 102087"/>
              <a:gd name="connsiteX2" fmla="*/ 35276 w 35276"/>
              <a:gd name="connsiteY2" fmla="*/ 102087 h 102087"/>
              <a:gd name="connsiteX3" fmla="*/ 0 w 35276"/>
              <a:gd name="connsiteY3" fmla="*/ 102087 h 102087"/>
            </a:gdLst>
            <a:ahLst/>
            <a:cxnLst>
              <a:cxn ang="0">
                <a:pos x="connsiteX0" y="connsiteY0"/>
              </a:cxn>
              <a:cxn ang="0">
                <a:pos x="connsiteX1" y="connsiteY1"/>
              </a:cxn>
              <a:cxn ang="0">
                <a:pos x="connsiteX2" y="connsiteY2"/>
              </a:cxn>
              <a:cxn ang="0">
                <a:pos x="connsiteX3" y="connsiteY3"/>
              </a:cxn>
            </a:cxnLst>
            <a:rect l="l" t="t" r="r" b="b"/>
            <a:pathLst>
              <a:path w="35276" h="102087">
                <a:moveTo>
                  <a:pt x="0" y="0"/>
                </a:moveTo>
                <a:lnTo>
                  <a:pt x="35276" y="0"/>
                </a:lnTo>
                <a:lnTo>
                  <a:pt x="35276" y="102087"/>
                </a:lnTo>
                <a:lnTo>
                  <a:pt x="0" y="102087"/>
                </a:lnTo>
                <a:close/>
              </a:path>
            </a:pathLst>
          </a:custGeom>
          <a:solidFill>
            <a:srgbClr val="9EC8FF"/>
          </a:solidFill>
          <a:ln w="1438" cap="flat">
            <a:noFill/>
            <a:prstDash val="solid"/>
            <a:miter/>
          </a:ln>
        </p:spPr>
        <p:txBody>
          <a:bodyPr rtlCol="1" anchor="ctr"/>
          <a:lstStyle/>
          <a:p>
            <a:endParaRPr lang="ar-SA"/>
          </a:p>
        </p:txBody>
      </p:sp>
      <p:sp>
        <p:nvSpPr>
          <p:cNvPr id="154" name="Freeform: Shape 153">
            <a:extLst>
              <a:ext uri="{FF2B5EF4-FFF2-40B4-BE49-F238E27FC236}">
                <a16:creationId xmlns:a16="http://schemas.microsoft.com/office/drawing/2014/main" id="{17A9937F-5BF6-4B27-BB5A-2ED3CB6F0F5E}"/>
              </a:ext>
            </a:extLst>
          </p:cNvPr>
          <p:cNvSpPr/>
          <p:nvPr/>
        </p:nvSpPr>
        <p:spPr>
          <a:xfrm>
            <a:off x="2377697" y="2697968"/>
            <a:ext cx="35276" cy="68868"/>
          </a:xfrm>
          <a:custGeom>
            <a:avLst/>
            <a:gdLst>
              <a:gd name="connsiteX0" fmla="*/ 0 w 35276"/>
              <a:gd name="connsiteY0" fmla="*/ 0 h 68868"/>
              <a:gd name="connsiteX1" fmla="*/ 35276 w 35276"/>
              <a:gd name="connsiteY1" fmla="*/ 0 h 68868"/>
              <a:gd name="connsiteX2" fmla="*/ 35276 w 35276"/>
              <a:gd name="connsiteY2" fmla="*/ 68869 h 68868"/>
              <a:gd name="connsiteX3" fmla="*/ 0 w 35276"/>
              <a:gd name="connsiteY3" fmla="*/ 68869 h 68868"/>
            </a:gdLst>
            <a:ahLst/>
            <a:cxnLst>
              <a:cxn ang="0">
                <a:pos x="connsiteX0" y="connsiteY0"/>
              </a:cxn>
              <a:cxn ang="0">
                <a:pos x="connsiteX1" y="connsiteY1"/>
              </a:cxn>
              <a:cxn ang="0">
                <a:pos x="connsiteX2" y="connsiteY2"/>
              </a:cxn>
              <a:cxn ang="0">
                <a:pos x="connsiteX3" y="connsiteY3"/>
              </a:cxn>
            </a:cxnLst>
            <a:rect l="l" t="t" r="r" b="b"/>
            <a:pathLst>
              <a:path w="35276" h="68868">
                <a:moveTo>
                  <a:pt x="0" y="0"/>
                </a:moveTo>
                <a:lnTo>
                  <a:pt x="35276" y="0"/>
                </a:lnTo>
                <a:lnTo>
                  <a:pt x="35276" y="68869"/>
                </a:lnTo>
                <a:lnTo>
                  <a:pt x="0" y="68869"/>
                </a:lnTo>
                <a:close/>
              </a:path>
            </a:pathLst>
          </a:custGeom>
          <a:solidFill>
            <a:srgbClr val="9EC8FF"/>
          </a:solidFill>
          <a:ln w="1438" cap="flat">
            <a:noFill/>
            <a:prstDash val="solid"/>
            <a:miter/>
          </a:ln>
        </p:spPr>
        <p:txBody>
          <a:bodyPr rtlCol="1" anchor="ctr"/>
          <a:lstStyle/>
          <a:p>
            <a:endParaRPr lang="ar-SA"/>
          </a:p>
        </p:txBody>
      </p:sp>
      <p:sp>
        <p:nvSpPr>
          <p:cNvPr id="155" name="Freeform: Shape 154">
            <a:extLst>
              <a:ext uri="{FF2B5EF4-FFF2-40B4-BE49-F238E27FC236}">
                <a16:creationId xmlns:a16="http://schemas.microsoft.com/office/drawing/2014/main" id="{ECC508AE-597C-45AC-A24E-8D1FEB6AF7F3}"/>
              </a:ext>
            </a:extLst>
          </p:cNvPr>
          <p:cNvSpPr/>
          <p:nvPr/>
        </p:nvSpPr>
        <p:spPr>
          <a:xfrm>
            <a:off x="2075005" y="2527991"/>
            <a:ext cx="35276" cy="238846"/>
          </a:xfrm>
          <a:custGeom>
            <a:avLst/>
            <a:gdLst>
              <a:gd name="connsiteX0" fmla="*/ 0 w 35276"/>
              <a:gd name="connsiteY0" fmla="*/ 0 h 238846"/>
              <a:gd name="connsiteX1" fmla="*/ 35276 w 35276"/>
              <a:gd name="connsiteY1" fmla="*/ 0 h 238846"/>
              <a:gd name="connsiteX2" fmla="*/ 35276 w 35276"/>
              <a:gd name="connsiteY2" fmla="*/ 238846 h 238846"/>
              <a:gd name="connsiteX3" fmla="*/ 0 w 35276"/>
              <a:gd name="connsiteY3" fmla="*/ 238846 h 238846"/>
            </a:gdLst>
            <a:ahLst/>
            <a:cxnLst>
              <a:cxn ang="0">
                <a:pos x="connsiteX0" y="connsiteY0"/>
              </a:cxn>
              <a:cxn ang="0">
                <a:pos x="connsiteX1" y="connsiteY1"/>
              </a:cxn>
              <a:cxn ang="0">
                <a:pos x="connsiteX2" y="connsiteY2"/>
              </a:cxn>
              <a:cxn ang="0">
                <a:pos x="connsiteX3" y="connsiteY3"/>
              </a:cxn>
            </a:cxnLst>
            <a:rect l="l" t="t" r="r" b="b"/>
            <a:pathLst>
              <a:path w="35276" h="238846">
                <a:moveTo>
                  <a:pt x="0" y="0"/>
                </a:moveTo>
                <a:lnTo>
                  <a:pt x="35276" y="0"/>
                </a:lnTo>
                <a:lnTo>
                  <a:pt x="35276" y="238846"/>
                </a:lnTo>
                <a:lnTo>
                  <a:pt x="0" y="238846"/>
                </a:lnTo>
                <a:close/>
              </a:path>
            </a:pathLst>
          </a:custGeom>
          <a:solidFill>
            <a:srgbClr val="9EC8FF"/>
          </a:solidFill>
          <a:ln w="1438" cap="flat">
            <a:noFill/>
            <a:prstDash val="solid"/>
            <a:miter/>
          </a:ln>
        </p:spPr>
        <p:txBody>
          <a:bodyPr rtlCol="1" anchor="ctr"/>
          <a:lstStyle/>
          <a:p>
            <a:endParaRPr lang="ar-SA"/>
          </a:p>
        </p:txBody>
      </p:sp>
      <p:sp>
        <p:nvSpPr>
          <p:cNvPr id="156" name="Freeform: Shape 155">
            <a:extLst>
              <a:ext uri="{FF2B5EF4-FFF2-40B4-BE49-F238E27FC236}">
                <a16:creationId xmlns:a16="http://schemas.microsoft.com/office/drawing/2014/main" id="{9BF24561-A9CC-44FE-A38A-7016A9BB7A72}"/>
              </a:ext>
            </a:extLst>
          </p:cNvPr>
          <p:cNvSpPr/>
          <p:nvPr/>
        </p:nvSpPr>
        <p:spPr>
          <a:xfrm>
            <a:off x="2149775" y="2659482"/>
            <a:ext cx="35276" cy="107354"/>
          </a:xfrm>
          <a:custGeom>
            <a:avLst/>
            <a:gdLst>
              <a:gd name="connsiteX0" fmla="*/ 0 w 35276"/>
              <a:gd name="connsiteY0" fmla="*/ 0 h 107354"/>
              <a:gd name="connsiteX1" fmla="*/ 35276 w 35276"/>
              <a:gd name="connsiteY1" fmla="*/ 0 h 107354"/>
              <a:gd name="connsiteX2" fmla="*/ 35276 w 35276"/>
              <a:gd name="connsiteY2" fmla="*/ 107355 h 107354"/>
              <a:gd name="connsiteX3" fmla="*/ 0 w 35276"/>
              <a:gd name="connsiteY3" fmla="*/ 107355 h 107354"/>
            </a:gdLst>
            <a:ahLst/>
            <a:cxnLst>
              <a:cxn ang="0">
                <a:pos x="connsiteX0" y="connsiteY0"/>
              </a:cxn>
              <a:cxn ang="0">
                <a:pos x="connsiteX1" y="connsiteY1"/>
              </a:cxn>
              <a:cxn ang="0">
                <a:pos x="connsiteX2" y="connsiteY2"/>
              </a:cxn>
              <a:cxn ang="0">
                <a:pos x="connsiteX3" y="connsiteY3"/>
              </a:cxn>
            </a:cxnLst>
            <a:rect l="l" t="t" r="r" b="b"/>
            <a:pathLst>
              <a:path w="35276" h="107354">
                <a:moveTo>
                  <a:pt x="0" y="0"/>
                </a:moveTo>
                <a:lnTo>
                  <a:pt x="35276" y="0"/>
                </a:lnTo>
                <a:lnTo>
                  <a:pt x="35276" y="107355"/>
                </a:lnTo>
                <a:lnTo>
                  <a:pt x="0" y="107355"/>
                </a:lnTo>
                <a:close/>
              </a:path>
            </a:pathLst>
          </a:custGeom>
          <a:solidFill>
            <a:srgbClr val="9EC8FF"/>
          </a:solidFill>
          <a:ln w="1438" cap="flat">
            <a:noFill/>
            <a:prstDash val="solid"/>
            <a:miter/>
          </a:ln>
        </p:spPr>
        <p:txBody>
          <a:bodyPr rtlCol="1" anchor="ctr"/>
          <a:lstStyle/>
          <a:p>
            <a:endParaRPr lang="ar-SA"/>
          </a:p>
        </p:txBody>
      </p:sp>
      <p:sp>
        <p:nvSpPr>
          <p:cNvPr id="157" name="Freeform: Shape 156">
            <a:extLst>
              <a:ext uri="{FF2B5EF4-FFF2-40B4-BE49-F238E27FC236}">
                <a16:creationId xmlns:a16="http://schemas.microsoft.com/office/drawing/2014/main" id="{DA25CF11-E1BD-47CA-8F14-6A78F4BEF55C}"/>
              </a:ext>
            </a:extLst>
          </p:cNvPr>
          <p:cNvSpPr/>
          <p:nvPr/>
        </p:nvSpPr>
        <p:spPr>
          <a:xfrm>
            <a:off x="2224531" y="2629085"/>
            <a:ext cx="35276" cy="137752"/>
          </a:xfrm>
          <a:custGeom>
            <a:avLst/>
            <a:gdLst>
              <a:gd name="connsiteX0" fmla="*/ 0 w 35276"/>
              <a:gd name="connsiteY0" fmla="*/ 0 h 137752"/>
              <a:gd name="connsiteX1" fmla="*/ 35276 w 35276"/>
              <a:gd name="connsiteY1" fmla="*/ 0 h 137752"/>
              <a:gd name="connsiteX2" fmla="*/ 35276 w 35276"/>
              <a:gd name="connsiteY2" fmla="*/ 137752 h 137752"/>
              <a:gd name="connsiteX3" fmla="*/ 0 w 35276"/>
              <a:gd name="connsiteY3" fmla="*/ 137752 h 137752"/>
            </a:gdLst>
            <a:ahLst/>
            <a:cxnLst>
              <a:cxn ang="0">
                <a:pos x="connsiteX0" y="connsiteY0"/>
              </a:cxn>
              <a:cxn ang="0">
                <a:pos x="connsiteX1" y="connsiteY1"/>
              </a:cxn>
              <a:cxn ang="0">
                <a:pos x="connsiteX2" y="connsiteY2"/>
              </a:cxn>
              <a:cxn ang="0">
                <a:pos x="connsiteX3" y="connsiteY3"/>
              </a:cxn>
            </a:cxnLst>
            <a:rect l="l" t="t" r="r" b="b"/>
            <a:pathLst>
              <a:path w="35276" h="137752">
                <a:moveTo>
                  <a:pt x="0" y="0"/>
                </a:moveTo>
                <a:lnTo>
                  <a:pt x="35276" y="0"/>
                </a:lnTo>
                <a:lnTo>
                  <a:pt x="35276" y="137752"/>
                </a:lnTo>
                <a:lnTo>
                  <a:pt x="0" y="137752"/>
                </a:lnTo>
                <a:close/>
              </a:path>
            </a:pathLst>
          </a:custGeom>
          <a:solidFill>
            <a:srgbClr val="9EC8FF"/>
          </a:solidFill>
          <a:ln w="1438" cap="flat">
            <a:noFill/>
            <a:prstDash val="solid"/>
            <a:miter/>
          </a:ln>
        </p:spPr>
        <p:txBody>
          <a:bodyPr rtlCol="1" anchor="ctr"/>
          <a:lstStyle/>
          <a:p>
            <a:endParaRPr lang="ar-SA"/>
          </a:p>
        </p:txBody>
      </p:sp>
      <p:sp>
        <p:nvSpPr>
          <p:cNvPr id="158" name="Freeform: Shape 157">
            <a:extLst>
              <a:ext uri="{FF2B5EF4-FFF2-40B4-BE49-F238E27FC236}">
                <a16:creationId xmlns:a16="http://schemas.microsoft.com/office/drawing/2014/main" id="{BB1F5424-C0A3-4204-934C-CA5BD54D823A}"/>
              </a:ext>
            </a:extLst>
          </p:cNvPr>
          <p:cNvSpPr/>
          <p:nvPr/>
        </p:nvSpPr>
        <p:spPr>
          <a:xfrm>
            <a:off x="2000250" y="2597349"/>
            <a:ext cx="35276" cy="169487"/>
          </a:xfrm>
          <a:custGeom>
            <a:avLst/>
            <a:gdLst>
              <a:gd name="connsiteX0" fmla="*/ 0 w 35276"/>
              <a:gd name="connsiteY0" fmla="*/ 0 h 169487"/>
              <a:gd name="connsiteX1" fmla="*/ 35276 w 35276"/>
              <a:gd name="connsiteY1" fmla="*/ 0 h 169487"/>
              <a:gd name="connsiteX2" fmla="*/ 35276 w 35276"/>
              <a:gd name="connsiteY2" fmla="*/ 169488 h 169487"/>
              <a:gd name="connsiteX3" fmla="*/ 0 w 35276"/>
              <a:gd name="connsiteY3" fmla="*/ 169488 h 169487"/>
            </a:gdLst>
            <a:ahLst/>
            <a:cxnLst>
              <a:cxn ang="0">
                <a:pos x="connsiteX0" y="connsiteY0"/>
              </a:cxn>
              <a:cxn ang="0">
                <a:pos x="connsiteX1" y="connsiteY1"/>
              </a:cxn>
              <a:cxn ang="0">
                <a:pos x="connsiteX2" y="connsiteY2"/>
              </a:cxn>
              <a:cxn ang="0">
                <a:pos x="connsiteX3" y="connsiteY3"/>
              </a:cxn>
            </a:cxnLst>
            <a:rect l="l" t="t" r="r" b="b"/>
            <a:pathLst>
              <a:path w="35276" h="169487">
                <a:moveTo>
                  <a:pt x="0" y="0"/>
                </a:moveTo>
                <a:lnTo>
                  <a:pt x="35276" y="0"/>
                </a:lnTo>
                <a:lnTo>
                  <a:pt x="35276" y="169488"/>
                </a:lnTo>
                <a:lnTo>
                  <a:pt x="0" y="169488"/>
                </a:lnTo>
                <a:close/>
              </a:path>
            </a:pathLst>
          </a:custGeom>
          <a:solidFill>
            <a:srgbClr val="9EC8FF"/>
          </a:solidFill>
          <a:ln w="1438" cap="flat">
            <a:noFill/>
            <a:prstDash val="solid"/>
            <a:miter/>
          </a:ln>
        </p:spPr>
        <p:txBody>
          <a:bodyPr rtlCol="1" anchor="ctr"/>
          <a:lstStyle/>
          <a:p>
            <a:endParaRPr lang="ar-SA"/>
          </a:p>
        </p:txBody>
      </p:sp>
      <p:sp>
        <p:nvSpPr>
          <p:cNvPr id="159" name="Freeform: Shape 158">
            <a:extLst>
              <a:ext uri="{FF2B5EF4-FFF2-40B4-BE49-F238E27FC236}">
                <a16:creationId xmlns:a16="http://schemas.microsoft.com/office/drawing/2014/main" id="{2F247678-412E-4049-9FA9-433C72E8FBC7}"/>
              </a:ext>
            </a:extLst>
          </p:cNvPr>
          <p:cNvSpPr/>
          <p:nvPr/>
        </p:nvSpPr>
        <p:spPr>
          <a:xfrm>
            <a:off x="2299545" y="2558086"/>
            <a:ext cx="35276" cy="208751"/>
          </a:xfrm>
          <a:custGeom>
            <a:avLst/>
            <a:gdLst>
              <a:gd name="connsiteX0" fmla="*/ 0 w 35276"/>
              <a:gd name="connsiteY0" fmla="*/ 0 h 208751"/>
              <a:gd name="connsiteX1" fmla="*/ 35276 w 35276"/>
              <a:gd name="connsiteY1" fmla="*/ 0 h 208751"/>
              <a:gd name="connsiteX2" fmla="*/ 35276 w 35276"/>
              <a:gd name="connsiteY2" fmla="*/ 208751 h 208751"/>
              <a:gd name="connsiteX3" fmla="*/ 0 w 35276"/>
              <a:gd name="connsiteY3" fmla="*/ 208751 h 208751"/>
            </a:gdLst>
            <a:ahLst/>
            <a:cxnLst>
              <a:cxn ang="0">
                <a:pos x="connsiteX0" y="connsiteY0"/>
              </a:cxn>
              <a:cxn ang="0">
                <a:pos x="connsiteX1" y="connsiteY1"/>
              </a:cxn>
              <a:cxn ang="0">
                <a:pos x="connsiteX2" y="connsiteY2"/>
              </a:cxn>
              <a:cxn ang="0">
                <a:pos x="connsiteX3" y="connsiteY3"/>
              </a:cxn>
            </a:cxnLst>
            <a:rect l="l" t="t" r="r" b="b"/>
            <a:pathLst>
              <a:path w="35276" h="208751">
                <a:moveTo>
                  <a:pt x="0" y="0"/>
                </a:moveTo>
                <a:lnTo>
                  <a:pt x="35276" y="0"/>
                </a:lnTo>
                <a:lnTo>
                  <a:pt x="35276" y="208751"/>
                </a:lnTo>
                <a:lnTo>
                  <a:pt x="0" y="208751"/>
                </a:lnTo>
                <a:close/>
              </a:path>
            </a:pathLst>
          </a:custGeom>
          <a:solidFill>
            <a:srgbClr val="9EC8FF"/>
          </a:solidFill>
          <a:ln w="1438" cap="flat">
            <a:noFill/>
            <a:prstDash val="solid"/>
            <a:miter/>
          </a:ln>
        </p:spPr>
        <p:txBody>
          <a:bodyPr rtlCol="1" anchor="ctr"/>
          <a:lstStyle/>
          <a:p>
            <a:endParaRPr lang="ar-SA"/>
          </a:p>
        </p:txBody>
      </p:sp>
      <p:grpSp>
        <p:nvGrpSpPr>
          <p:cNvPr id="160" name="Graphic 9">
            <a:extLst>
              <a:ext uri="{FF2B5EF4-FFF2-40B4-BE49-F238E27FC236}">
                <a16:creationId xmlns:a16="http://schemas.microsoft.com/office/drawing/2014/main" id="{8687E457-9FC8-4D32-BC1A-D693AC2D0A15}"/>
              </a:ext>
            </a:extLst>
          </p:cNvPr>
          <p:cNvGrpSpPr/>
          <p:nvPr/>
        </p:nvGrpSpPr>
        <p:grpSpPr>
          <a:xfrm>
            <a:off x="576053" y="2133857"/>
            <a:ext cx="448069" cy="447947"/>
            <a:chOff x="576053" y="2133857"/>
            <a:chExt cx="448069" cy="447947"/>
          </a:xfrm>
        </p:grpSpPr>
        <p:sp>
          <p:nvSpPr>
            <p:cNvPr id="161" name="Freeform: Shape 160">
              <a:extLst>
                <a:ext uri="{FF2B5EF4-FFF2-40B4-BE49-F238E27FC236}">
                  <a16:creationId xmlns:a16="http://schemas.microsoft.com/office/drawing/2014/main" id="{54E41BA6-1E2B-40E1-B36A-225CB97EC7B8}"/>
                </a:ext>
              </a:extLst>
            </p:cNvPr>
            <p:cNvSpPr/>
            <p:nvPr/>
          </p:nvSpPr>
          <p:spPr>
            <a:xfrm>
              <a:off x="766684" y="2357682"/>
              <a:ext cx="218494" cy="216824"/>
            </a:xfrm>
            <a:custGeom>
              <a:avLst/>
              <a:gdLst>
                <a:gd name="connsiteX0" fmla="*/ 218495 w 218494"/>
                <a:gd name="connsiteY0" fmla="*/ 113141 h 216824"/>
                <a:gd name="connsiteX1" fmla="*/ 33463 w 218494"/>
                <a:gd name="connsiteY1" fmla="*/ 0 h 216824"/>
                <a:gd name="connsiteX2" fmla="*/ 0 w 218494"/>
                <a:gd name="connsiteY2" fmla="*/ 214235 h 216824"/>
                <a:gd name="connsiteX3" fmla="*/ 218495 w 218494"/>
                <a:gd name="connsiteY3" fmla="*/ 113141 h 216824"/>
              </a:gdLst>
              <a:ahLst/>
              <a:cxnLst>
                <a:cxn ang="0">
                  <a:pos x="connsiteX0" y="connsiteY0"/>
                </a:cxn>
                <a:cxn ang="0">
                  <a:pos x="connsiteX1" y="connsiteY1"/>
                </a:cxn>
                <a:cxn ang="0">
                  <a:pos x="connsiteX2" y="connsiteY2"/>
                </a:cxn>
                <a:cxn ang="0">
                  <a:pos x="connsiteX3" y="connsiteY3"/>
                </a:cxn>
              </a:cxnLst>
              <a:rect l="l" t="t" r="r" b="b"/>
              <a:pathLst>
                <a:path w="218494" h="216824">
                  <a:moveTo>
                    <a:pt x="218495" y="113141"/>
                  </a:moveTo>
                  <a:lnTo>
                    <a:pt x="33463" y="0"/>
                  </a:lnTo>
                  <a:lnTo>
                    <a:pt x="0" y="214235"/>
                  </a:lnTo>
                  <a:cubicBezTo>
                    <a:pt x="86557" y="227704"/>
                    <a:pt x="172729" y="187834"/>
                    <a:pt x="218495" y="113141"/>
                  </a:cubicBezTo>
                  <a:close/>
                </a:path>
              </a:pathLst>
            </a:custGeom>
            <a:solidFill>
              <a:srgbClr val="A2DFF2"/>
            </a:solidFill>
            <a:ln w="1438" cap="flat">
              <a:noFill/>
              <a:prstDash val="solid"/>
              <a:miter/>
            </a:ln>
          </p:spPr>
          <p:txBody>
            <a:bodyPr rtlCol="1" anchor="ctr"/>
            <a:lstStyle/>
            <a:p>
              <a:endParaRPr lang="ar-SA"/>
            </a:p>
          </p:txBody>
        </p:sp>
        <p:sp>
          <p:nvSpPr>
            <p:cNvPr id="162" name="Freeform: Shape 161">
              <a:extLst>
                <a:ext uri="{FF2B5EF4-FFF2-40B4-BE49-F238E27FC236}">
                  <a16:creationId xmlns:a16="http://schemas.microsoft.com/office/drawing/2014/main" id="{B72572BE-F3B7-411A-B22D-C4EB95B32D38}"/>
                </a:ext>
              </a:extLst>
            </p:cNvPr>
            <p:cNvSpPr/>
            <p:nvPr/>
          </p:nvSpPr>
          <p:spPr>
            <a:xfrm>
              <a:off x="800104" y="2255178"/>
              <a:ext cx="216901" cy="215386"/>
            </a:xfrm>
            <a:custGeom>
              <a:avLst/>
              <a:gdLst>
                <a:gd name="connsiteX0" fmla="*/ 185219 w 216901"/>
                <a:gd name="connsiteY0" fmla="*/ 215386 h 215386"/>
                <a:gd name="connsiteX1" fmla="*/ 186356 w 216901"/>
                <a:gd name="connsiteY1" fmla="*/ 213501 h 215386"/>
                <a:gd name="connsiteX2" fmla="*/ 191149 w 216901"/>
                <a:gd name="connsiteY2" fmla="*/ 0 h 215386"/>
                <a:gd name="connsiteX3" fmla="*/ 0 w 216901"/>
                <a:gd name="connsiteY3" fmla="*/ 102504 h 215386"/>
                <a:gd name="connsiteX4" fmla="*/ 185219 w 216901"/>
                <a:gd name="connsiteY4" fmla="*/ 215386 h 21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01" h="215386">
                  <a:moveTo>
                    <a:pt x="185219" y="215386"/>
                  </a:moveTo>
                  <a:cubicBezTo>
                    <a:pt x="185723" y="214580"/>
                    <a:pt x="186370" y="213457"/>
                    <a:pt x="186356" y="213501"/>
                  </a:cubicBezTo>
                  <a:cubicBezTo>
                    <a:pt x="225302" y="148104"/>
                    <a:pt x="227121" y="67079"/>
                    <a:pt x="191149" y="0"/>
                  </a:cubicBezTo>
                  <a:cubicBezTo>
                    <a:pt x="125677" y="34312"/>
                    <a:pt x="164666" y="13472"/>
                    <a:pt x="0" y="102504"/>
                  </a:cubicBezTo>
                  <a:cubicBezTo>
                    <a:pt x="185377" y="215832"/>
                    <a:pt x="156592" y="198360"/>
                    <a:pt x="185219" y="215386"/>
                  </a:cubicBezTo>
                  <a:close/>
                </a:path>
              </a:pathLst>
            </a:custGeom>
            <a:solidFill>
              <a:srgbClr val="9CD499"/>
            </a:solidFill>
            <a:ln w="1438" cap="flat">
              <a:noFill/>
              <a:prstDash val="solid"/>
              <a:miter/>
            </a:ln>
          </p:spPr>
          <p:txBody>
            <a:bodyPr rtlCol="1" anchor="ctr"/>
            <a:lstStyle/>
            <a:p>
              <a:endParaRPr lang="ar-SA"/>
            </a:p>
          </p:txBody>
        </p:sp>
        <p:sp>
          <p:nvSpPr>
            <p:cNvPr id="163" name="Freeform: Shape 162">
              <a:extLst>
                <a:ext uri="{FF2B5EF4-FFF2-40B4-BE49-F238E27FC236}">
                  <a16:creationId xmlns:a16="http://schemas.microsoft.com/office/drawing/2014/main" id="{CF383F1D-B9CB-4EFB-B5E2-33E4CB02D316}"/>
                </a:ext>
              </a:extLst>
            </p:cNvPr>
            <p:cNvSpPr/>
            <p:nvPr/>
          </p:nvSpPr>
          <p:spPr>
            <a:xfrm>
              <a:off x="596721" y="2141037"/>
              <a:ext cx="394186" cy="216645"/>
            </a:xfrm>
            <a:custGeom>
              <a:avLst/>
              <a:gdLst>
                <a:gd name="connsiteX0" fmla="*/ 0 w 394186"/>
                <a:gd name="connsiteY0" fmla="*/ 141703 h 216645"/>
                <a:gd name="connsiteX1" fmla="*/ 203383 w 394186"/>
                <a:gd name="connsiteY1" fmla="*/ 216646 h 216645"/>
                <a:gd name="connsiteX2" fmla="*/ 394186 w 394186"/>
                <a:gd name="connsiteY2" fmla="*/ 113479 h 216645"/>
                <a:gd name="connsiteX3" fmla="*/ 0 w 394186"/>
                <a:gd name="connsiteY3" fmla="*/ 141703 h 216645"/>
              </a:gdLst>
              <a:ahLst/>
              <a:cxnLst>
                <a:cxn ang="0">
                  <a:pos x="connsiteX0" y="connsiteY0"/>
                </a:cxn>
                <a:cxn ang="0">
                  <a:pos x="connsiteX1" y="connsiteY1"/>
                </a:cxn>
                <a:cxn ang="0">
                  <a:pos x="connsiteX2" y="connsiteY2"/>
                </a:cxn>
                <a:cxn ang="0">
                  <a:pos x="connsiteX3" y="connsiteY3"/>
                </a:cxn>
              </a:cxnLst>
              <a:rect l="l" t="t" r="r" b="b"/>
              <a:pathLst>
                <a:path w="394186" h="216645">
                  <a:moveTo>
                    <a:pt x="0" y="141703"/>
                  </a:moveTo>
                  <a:lnTo>
                    <a:pt x="203383" y="216646"/>
                  </a:lnTo>
                  <a:lnTo>
                    <a:pt x="394186" y="113479"/>
                  </a:lnTo>
                  <a:cubicBezTo>
                    <a:pt x="304980" y="-51576"/>
                    <a:pt x="64767" y="-31786"/>
                    <a:pt x="0" y="141703"/>
                  </a:cubicBezTo>
                  <a:close/>
                </a:path>
              </a:pathLst>
            </a:custGeom>
            <a:solidFill>
              <a:srgbClr val="9EC8FF"/>
            </a:solidFill>
            <a:ln w="1438" cap="flat">
              <a:noFill/>
              <a:prstDash val="solid"/>
              <a:miter/>
            </a:ln>
          </p:spPr>
          <p:txBody>
            <a:bodyPr rtlCol="1" anchor="ctr"/>
            <a:lstStyle/>
            <a:p>
              <a:endParaRPr lang="ar-SA"/>
            </a:p>
          </p:txBody>
        </p:sp>
        <p:sp>
          <p:nvSpPr>
            <p:cNvPr id="164" name="Freeform: Shape 163">
              <a:extLst>
                <a:ext uri="{FF2B5EF4-FFF2-40B4-BE49-F238E27FC236}">
                  <a16:creationId xmlns:a16="http://schemas.microsoft.com/office/drawing/2014/main" id="{1BDB6B63-E105-4B71-9010-255A3FFB8497}"/>
                </a:ext>
              </a:extLst>
            </p:cNvPr>
            <p:cNvSpPr/>
            <p:nvPr/>
          </p:nvSpPr>
          <p:spPr>
            <a:xfrm>
              <a:off x="583102" y="2282740"/>
              <a:ext cx="217044" cy="289177"/>
            </a:xfrm>
            <a:custGeom>
              <a:avLst/>
              <a:gdLst>
                <a:gd name="connsiteX0" fmla="*/ 183582 w 217044"/>
                <a:gd name="connsiteY0" fmla="*/ 289177 h 289177"/>
                <a:gd name="connsiteX1" fmla="*/ 217045 w 217044"/>
                <a:gd name="connsiteY1" fmla="*/ 74899 h 289177"/>
                <a:gd name="connsiteX2" fmla="*/ 13619 w 217044"/>
                <a:gd name="connsiteY2" fmla="*/ 0 h 289177"/>
                <a:gd name="connsiteX3" fmla="*/ 183582 w 217044"/>
                <a:gd name="connsiteY3" fmla="*/ 289177 h 289177"/>
              </a:gdLst>
              <a:ahLst/>
              <a:cxnLst>
                <a:cxn ang="0">
                  <a:pos x="connsiteX0" y="connsiteY0"/>
                </a:cxn>
                <a:cxn ang="0">
                  <a:pos x="connsiteX1" y="connsiteY1"/>
                </a:cxn>
                <a:cxn ang="0">
                  <a:pos x="connsiteX2" y="connsiteY2"/>
                </a:cxn>
                <a:cxn ang="0">
                  <a:pos x="connsiteX3" y="connsiteY3"/>
                </a:cxn>
              </a:cxnLst>
              <a:rect l="l" t="t" r="r" b="b"/>
              <a:pathLst>
                <a:path w="217044" h="289177">
                  <a:moveTo>
                    <a:pt x="183582" y="289177"/>
                  </a:moveTo>
                  <a:lnTo>
                    <a:pt x="217045" y="74899"/>
                  </a:lnTo>
                  <a:lnTo>
                    <a:pt x="13619" y="0"/>
                  </a:lnTo>
                  <a:cubicBezTo>
                    <a:pt x="-34712" y="129663"/>
                    <a:pt x="51140" y="268351"/>
                    <a:pt x="183582" y="289177"/>
                  </a:cubicBezTo>
                  <a:close/>
                </a:path>
              </a:pathLst>
            </a:custGeom>
            <a:solidFill>
              <a:srgbClr val="F39892"/>
            </a:solidFill>
            <a:ln w="1438" cap="flat">
              <a:noFill/>
              <a:prstDash val="solid"/>
              <a:miter/>
            </a:ln>
          </p:spPr>
          <p:txBody>
            <a:bodyPr rtlCol="1" anchor="ctr"/>
            <a:lstStyle/>
            <a:p>
              <a:endParaRPr lang="ar-SA"/>
            </a:p>
          </p:txBody>
        </p:sp>
        <p:sp>
          <p:nvSpPr>
            <p:cNvPr id="165" name="Freeform: Shape 164">
              <a:extLst>
                <a:ext uri="{FF2B5EF4-FFF2-40B4-BE49-F238E27FC236}">
                  <a16:creationId xmlns:a16="http://schemas.microsoft.com/office/drawing/2014/main" id="{0C81F7BB-6F50-4A5A-912B-0E3CADCA60A6}"/>
                </a:ext>
              </a:extLst>
            </p:cNvPr>
            <p:cNvSpPr/>
            <p:nvPr/>
          </p:nvSpPr>
          <p:spPr>
            <a:xfrm>
              <a:off x="579522" y="2215540"/>
              <a:ext cx="136845" cy="117170"/>
            </a:xfrm>
            <a:custGeom>
              <a:avLst/>
              <a:gdLst>
                <a:gd name="connsiteX0" fmla="*/ 3929 w 136845"/>
                <a:gd name="connsiteY0" fmla="*/ 102677 h 117170"/>
                <a:gd name="connsiteX1" fmla="*/ 14206 w 136845"/>
                <a:gd name="connsiteY1" fmla="*/ 105325 h 117170"/>
                <a:gd name="connsiteX2" fmla="*/ 21589 w 136845"/>
                <a:gd name="connsiteY2" fmla="*/ 76468 h 117170"/>
                <a:gd name="connsiteX3" fmla="*/ 132038 w 136845"/>
                <a:gd name="connsiteY3" fmla="*/ 117171 h 117170"/>
                <a:gd name="connsiteX4" fmla="*/ 132038 w 136845"/>
                <a:gd name="connsiteY4" fmla="*/ 117070 h 117170"/>
                <a:gd name="connsiteX5" fmla="*/ 136845 w 136845"/>
                <a:gd name="connsiteY5" fmla="*/ 103598 h 117170"/>
                <a:gd name="connsiteX6" fmla="*/ 125777 w 136845"/>
                <a:gd name="connsiteY6" fmla="*/ 99511 h 117170"/>
                <a:gd name="connsiteX7" fmla="*/ 26626 w 136845"/>
                <a:gd name="connsiteY7" fmla="*/ 62982 h 117170"/>
                <a:gd name="connsiteX8" fmla="*/ 58564 w 136845"/>
                <a:gd name="connsiteY8" fmla="*/ 9269 h 117170"/>
                <a:gd name="connsiteX9" fmla="*/ 47539 w 136845"/>
                <a:gd name="connsiteY9" fmla="*/ 0 h 117170"/>
                <a:gd name="connsiteX10" fmla="*/ 13126 w 136845"/>
                <a:gd name="connsiteY10" fmla="*/ 58017 h 117170"/>
                <a:gd name="connsiteX11" fmla="*/ 13011 w 136845"/>
                <a:gd name="connsiteY11" fmla="*/ 58017 h 117170"/>
                <a:gd name="connsiteX12" fmla="*/ 10507 w 136845"/>
                <a:gd name="connsiteY12" fmla="*/ 64724 h 117170"/>
                <a:gd name="connsiteX13" fmla="*/ 7974 w 136845"/>
                <a:gd name="connsiteY13" fmla="*/ 71402 h 117170"/>
                <a:gd name="connsiteX14" fmla="*/ 8089 w 136845"/>
                <a:gd name="connsiteY14" fmla="*/ 71402 h 117170"/>
                <a:gd name="connsiteX15" fmla="*/ 0 w 136845"/>
                <a:gd name="connsiteY15" fmla="*/ 103066 h 117170"/>
                <a:gd name="connsiteX16" fmla="*/ 3929 w 136845"/>
                <a:gd name="connsiteY16" fmla="*/ 102677 h 1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845" h="117170">
                  <a:moveTo>
                    <a:pt x="3929" y="102677"/>
                  </a:moveTo>
                  <a:cubicBezTo>
                    <a:pt x="7525" y="102661"/>
                    <a:pt x="11065" y="103573"/>
                    <a:pt x="14206" y="105325"/>
                  </a:cubicBezTo>
                  <a:cubicBezTo>
                    <a:pt x="15976" y="95543"/>
                    <a:pt x="18443" y="85899"/>
                    <a:pt x="21589" y="76468"/>
                  </a:cubicBezTo>
                  <a:lnTo>
                    <a:pt x="132038" y="117171"/>
                  </a:lnTo>
                  <a:cubicBezTo>
                    <a:pt x="132038" y="117171"/>
                    <a:pt x="132038" y="117099"/>
                    <a:pt x="132038" y="117070"/>
                  </a:cubicBezTo>
                  <a:cubicBezTo>
                    <a:pt x="131882" y="112134"/>
                    <a:pt x="133600" y="107321"/>
                    <a:pt x="136845" y="103598"/>
                  </a:cubicBezTo>
                  <a:lnTo>
                    <a:pt x="125777" y="99511"/>
                  </a:lnTo>
                  <a:lnTo>
                    <a:pt x="26626" y="62982"/>
                  </a:lnTo>
                  <a:cubicBezTo>
                    <a:pt x="34560" y="43598"/>
                    <a:pt x="45322" y="25497"/>
                    <a:pt x="58564" y="9269"/>
                  </a:cubicBezTo>
                  <a:cubicBezTo>
                    <a:pt x="53931" y="7541"/>
                    <a:pt x="50037" y="4267"/>
                    <a:pt x="47539" y="0"/>
                  </a:cubicBezTo>
                  <a:cubicBezTo>
                    <a:pt x="33249" y="17522"/>
                    <a:pt x="21651" y="37076"/>
                    <a:pt x="13126" y="58017"/>
                  </a:cubicBezTo>
                  <a:lnTo>
                    <a:pt x="13011" y="58017"/>
                  </a:lnTo>
                  <a:lnTo>
                    <a:pt x="10507" y="64724"/>
                  </a:lnTo>
                  <a:lnTo>
                    <a:pt x="7974" y="71402"/>
                  </a:lnTo>
                  <a:lnTo>
                    <a:pt x="8089" y="71402"/>
                  </a:lnTo>
                  <a:cubicBezTo>
                    <a:pt x="4620" y="81744"/>
                    <a:pt x="1916" y="92327"/>
                    <a:pt x="0" y="103066"/>
                  </a:cubicBezTo>
                  <a:cubicBezTo>
                    <a:pt x="1294" y="102807"/>
                    <a:pt x="2610" y="102677"/>
                    <a:pt x="3929" y="102677"/>
                  </a:cubicBezTo>
                  <a:close/>
                </a:path>
              </a:pathLst>
            </a:custGeom>
            <a:solidFill>
              <a:srgbClr val="FFFFFF"/>
            </a:solidFill>
            <a:ln w="1438" cap="flat">
              <a:noFill/>
              <a:prstDash val="solid"/>
              <a:miter/>
            </a:ln>
          </p:spPr>
          <p:txBody>
            <a:bodyPr rtlCol="1" anchor="ctr"/>
            <a:lstStyle/>
            <a:p>
              <a:endParaRPr lang="ar-SA"/>
            </a:p>
          </p:txBody>
        </p:sp>
        <p:sp>
          <p:nvSpPr>
            <p:cNvPr id="166" name="Freeform: Shape 165">
              <a:extLst>
                <a:ext uri="{FF2B5EF4-FFF2-40B4-BE49-F238E27FC236}">
                  <a16:creationId xmlns:a16="http://schemas.microsoft.com/office/drawing/2014/main" id="{4148A4BD-A646-480A-B957-548C57D4ED84}"/>
                </a:ext>
              </a:extLst>
            </p:cNvPr>
            <p:cNvSpPr/>
            <p:nvPr/>
          </p:nvSpPr>
          <p:spPr>
            <a:xfrm>
              <a:off x="576053" y="2133857"/>
              <a:ext cx="448069" cy="447947"/>
            </a:xfrm>
            <a:custGeom>
              <a:avLst/>
              <a:gdLst>
                <a:gd name="connsiteX0" fmla="*/ 424526 w 448069"/>
                <a:gd name="connsiteY0" fmla="*/ 123623 h 447947"/>
                <a:gd name="connsiteX1" fmla="*/ 424655 w 448069"/>
                <a:gd name="connsiteY1" fmla="*/ 123623 h 447947"/>
                <a:gd name="connsiteX2" fmla="*/ 421230 w 448069"/>
                <a:gd name="connsiteY2" fmla="*/ 117291 h 447947"/>
                <a:gd name="connsiteX3" fmla="*/ 421014 w 448069"/>
                <a:gd name="connsiteY3" fmla="*/ 116902 h 447947"/>
                <a:gd name="connsiteX4" fmla="*/ 418222 w 448069"/>
                <a:gd name="connsiteY4" fmla="*/ 111706 h 447947"/>
                <a:gd name="connsiteX5" fmla="*/ 418107 w 448069"/>
                <a:gd name="connsiteY5" fmla="*/ 111706 h 447947"/>
                <a:gd name="connsiteX6" fmla="*/ 328714 w 448069"/>
                <a:gd name="connsiteY6" fmla="*/ 24990 h 447947"/>
                <a:gd name="connsiteX7" fmla="*/ 80181 w 448069"/>
                <a:gd name="connsiteY7" fmla="*/ 52106 h 447947"/>
                <a:gd name="connsiteX8" fmla="*/ 89321 w 448069"/>
                <a:gd name="connsiteY8" fmla="*/ 63246 h 447947"/>
                <a:gd name="connsiteX9" fmla="*/ 210493 w 448069"/>
                <a:gd name="connsiteY9" fmla="*/ 14916 h 447947"/>
                <a:gd name="connsiteX10" fmla="*/ 405038 w 448069"/>
                <a:gd name="connsiteY10" fmla="*/ 117823 h 447947"/>
                <a:gd name="connsiteX11" fmla="*/ 348691 w 448069"/>
                <a:gd name="connsiteY11" fmla="*/ 148292 h 447947"/>
                <a:gd name="connsiteX12" fmla="*/ 293567 w 448069"/>
                <a:gd name="connsiteY12" fmla="*/ 178085 h 447947"/>
                <a:gd name="connsiteX13" fmla="*/ 226065 w 448069"/>
                <a:gd name="connsiteY13" fmla="*/ 214599 h 447947"/>
                <a:gd name="connsiteX14" fmla="*/ 224324 w 448069"/>
                <a:gd name="connsiteY14" fmla="*/ 215535 h 447947"/>
                <a:gd name="connsiteX15" fmla="*/ 218653 w 448069"/>
                <a:gd name="connsiteY15" fmla="*/ 212081 h 447947"/>
                <a:gd name="connsiteX16" fmla="*/ 218351 w 448069"/>
                <a:gd name="connsiteY16" fmla="*/ 214052 h 447947"/>
                <a:gd name="connsiteX17" fmla="*/ 178656 w 448069"/>
                <a:gd name="connsiteY17" fmla="*/ 199429 h 447947"/>
                <a:gd name="connsiteX18" fmla="*/ 173360 w 448069"/>
                <a:gd name="connsiteY18" fmla="*/ 212815 h 447947"/>
                <a:gd name="connsiteX19" fmla="*/ 216077 w 448069"/>
                <a:gd name="connsiteY19" fmla="*/ 228560 h 447947"/>
                <a:gd name="connsiteX20" fmla="*/ 184658 w 448069"/>
                <a:gd name="connsiteY20" fmla="*/ 429769 h 447947"/>
                <a:gd name="connsiteX21" fmla="*/ 14393 w 448069"/>
                <a:gd name="connsiteY21" fmla="*/ 226257 h 447947"/>
                <a:gd name="connsiteX22" fmla="*/ 7398 w 448069"/>
                <a:gd name="connsiteY22" fmla="*/ 227538 h 447947"/>
                <a:gd name="connsiteX23" fmla="*/ 0 w 448069"/>
                <a:gd name="connsiteY23" fmla="*/ 226185 h 447947"/>
                <a:gd name="connsiteX24" fmla="*/ 182427 w 448069"/>
                <a:gd name="connsiteY24" fmla="*/ 443975 h 447947"/>
                <a:gd name="connsiteX25" fmla="*/ 182427 w 448069"/>
                <a:gd name="connsiteY25" fmla="*/ 444105 h 447947"/>
                <a:gd name="connsiteX26" fmla="*/ 189522 w 448069"/>
                <a:gd name="connsiteY26" fmla="*/ 445213 h 447947"/>
                <a:gd name="connsiteX27" fmla="*/ 196647 w 448069"/>
                <a:gd name="connsiteY27" fmla="*/ 446335 h 447947"/>
                <a:gd name="connsiteX28" fmla="*/ 196647 w 448069"/>
                <a:gd name="connsiteY28" fmla="*/ 446220 h 447947"/>
                <a:gd name="connsiteX29" fmla="*/ 224281 w 448069"/>
                <a:gd name="connsiteY29" fmla="*/ 447947 h 447947"/>
                <a:gd name="connsiteX30" fmla="*/ 411616 w 448069"/>
                <a:gd name="connsiteY30" fmla="*/ 346450 h 447947"/>
                <a:gd name="connsiteX31" fmla="*/ 411759 w 448069"/>
                <a:gd name="connsiteY31" fmla="*/ 346537 h 447947"/>
                <a:gd name="connsiteX32" fmla="*/ 413199 w 448069"/>
                <a:gd name="connsiteY32" fmla="*/ 344220 h 447947"/>
                <a:gd name="connsiteX33" fmla="*/ 415487 w 448069"/>
                <a:gd name="connsiteY33" fmla="*/ 340463 h 447947"/>
                <a:gd name="connsiteX34" fmla="*/ 416509 w 448069"/>
                <a:gd name="connsiteY34" fmla="*/ 338765 h 447947"/>
                <a:gd name="connsiteX35" fmla="*/ 416653 w 448069"/>
                <a:gd name="connsiteY35" fmla="*/ 338506 h 447947"/>
                <a:gd name="connsiteX36" fmla="*/ 416768 w 448069"/>
                <a:gd name="connsiteY36" fmla="*/ 338319 h 447947"/>
                <a:gd name="connsiteX37" fmla="*/ 419042 w 448069"/>
                <a:gd name="connsiteY37" fmla="*/ 334591 h 447947"/>
                <a:gd name="connsiteX38" fmla="*/ 418941 w 448069"/>
                <a:gd name="connsiteY38" fmla="*/ 334519 h 447947"/>
                <a:gd name="connsiteX39" fmla="*/ 424526 w 448069"/>
                <a:gd name="connsiteY39" fmla="*/ 123623 h 447947"/>
                <a:gd name="connsiteX40" fmla="*/ 198863 w 448069"/>
                <a:gd name="connsiteY40" fmla="*/ 432000 h 447947"/>
                <a:gd name="connsiteX41" fmla="*/ 229548 w 448069"/>
                <a:gd name="connsiteY41" fmla="*/ 235598 h 447947"/>
                <a:gd name="connsiteX42" fmla="*/ 309370 w 448069"/>
                <a:gd name="connsiteY42" fmla="*/ 284418 h 447947"/>
                <a:gd name="connsiteX43" fmla="*/ 371561 w 448069"/>
                <a:gd name="connsiteY43" fmla="*/ 322443 h 447947"/>
                <a:gd name="connsiteX44" fmla="*/ 399195 w 448069"/>
                <a:gd name="connsiteY44" fmla="*/ 339283 h 447947"/>
                <a:gd name="connsiteX45" fmla="*/ 198863 w 448069"/>
                <a:gd name="connsiteY45" fmla="*/ 432000 h 447947"/>
                <a:gd name="connsiteX46" fmla="*/ 406765 w 448069"/>
                <a:gd name="connsiteY46" fmla="*/ 326819 h 447947"/>
                <a:gd name="connsiteX47" fmla="*/ 405398 w 448069"/>
                <a:gd name="connsiteY47" fmla="*/ 326027 h 447947"/>
                <a:gd name="connsiteX48" fmla="*/ 379491 w 448069"/>
                <a:gd name="connsiteY48" fmla="*/ 310411 h 447947"/>
                <a:gd name="connsiteX49" fmla="*/ 238515 w 448069"/>
                <a:gd name="connsiteY49" fmla="*/ 224214 h 447947"/>
                <a:gd name="connsiteX50" fmla="*/ 355542 w 448069"/>
                <a:gd name="connsiteY50" fmla="*/ 160886 h 447947"/>
                <a:gd name="connsiteX51" fmla="*/ 397280 w 448069"/>
                <a:gd name="connsiteY51" fmla="*/ 138836 h 447947"/>
                <a:gd name="connsiteX52" fmla="*/ 412148 w 448069"/>
                <a:gd name="connsiteY52" fmla="*/ 131064 h 447947"/>
                <a:gd name="connsiteX53" fmla="*/ 406765 w 448069"/>
                <a:gd name="connsiteY53" fmla="*/ 326819 h 44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48069" h="447947">
                  <a:moveTo>
                    <a:pt x="424526" y="123623"/>
                  </a:moveTo>
                  <a:lnTo>
                    <a:pt x="424655" y="123623"/>
                  </a:lnTo>
                  <a:lnTo>
                    <a:pt x="421230" y="117291"/>
                  </a:lnTo>
                  <a:lnTo>
                    <a:pt x="421014" y="116902"/>
                  </a:lnTo>
                  <a:lnTo>
                    <a:pt x="418222" y="111706"/>
                  </a:lnTo>
                  <a:lnTo>
                    <a:pt x="418107" y="111706"/>
                  </a:lnTo>
                  <a:cubicBezTo>
                    <a:pt x="396518" y="74185"/>
                    <a:pt x="365732" y="44277"/>
                    <a:pt x="328714" y="24990"/>
                  </a:cubicBezTo>
                  <a:cubicBezTo>
                    <a:pt x="247883" y="-16387"/>
                    <a:pt x="150188" y="-5728"/>
                    <a:pt x="80181" y="52106"/>
                  </a:cubicBezTo>
                  <a:cubicBezTo>
                    <a:pt x="84378" y="54705"/>
                    <a:pt x="87592" y="58623"/>
                    <a:pt x="89321" y="63246"/>
                  </a:cubicBezTo>
                  <a:cubicBezTo>
                    <a:pt x="123567" y="34698"/>
                    <a:pt x="166000" y="17773"/>
                    <a:pt x="210493" y="14916"/>
                  </a:cubicBezTo>
                  <a:cubicBezTo>
                    <a:pt x="290760" y="9331"/>
                    <a:pt x="364638" y="48623"/>
                    <a:pt x="405038" y="117823"/>
                  </a:cubicBezTo>
                  <a:lnTo>
                    <a:pt x="348691" y="148292"/>
                  </a:lnTo>
                  <a:cubicBezTo>
                    <a:pt x="337062" y="154553"/>
                    <a:pt x="320798" y="163347"/>
                    <a:pt x="293567" y="178085"/>
                  </a:cubicBezTo>
                  <a:lnTo>
                    <a:pt x="226065" y="214599"/>
                  </a:lnTo>
                  <a:lnTo>
                    <a:pt x="224324" y="215535"/>
                  </a:lnTo>
                  <a:lnTo>
                    <a:pt x="218653" y="212081"/>
                  </a:lnTo>
                  <a:lnTo>
                    <a:pt x="218351" y="214052"/>
                  </a:lnTo>
                  <a:lnTo>
                    <a:pt x="178656" y="199429"/>
                  </a:lnTo>
                  <a:cubicBezTo>
                    <a:pt x="178629" y="204397"/>
                    <a:pt x="176739" y="209174"/>
                    <a:pt x="173360" y="212815"/>
                  </a:cubicBezTo>
                  <a:lnTo>
                    <a:pt x="216077" y="228560"/>
                  </a:lnTo>
                  <a:lnTo>
                    <a:pt x="184658" y="429769"/>
                  </a:lnTo>
                  <a:cubicBezTo>
                    <a:pt x="87018" y="410563"/>
                    <a:pt x="16064" y="325755"/>
                    <a:pt x="14393" y="226257"/>
                  </a:cubicBezTo>
                  <a:cubicBezTo>
                    <a:pt x="12152" y="227084"/>
                    <a:pt x="9786" y="227517"/>
                    <a:pt x="7398" y="227538"/>
                  </a:cubicBezTo>
                  <a:cubicBezTo>
                    <a:pt x="4871" y="227532"/>
                    <a:pt x="2365" y="227074"/>
                    <a:pt x="0" y="226185"/>
                  </a:cubicBezTo>
                  <a:cubicBezTo>
                    <a:pt x="1648" y="332790"/>
                    <a:pt x="77763" y="423660"/>
                    <a:pt x="182427" y="443975"/>
                  </a:cubicBezTo>
                  <a:lnTo>
                    <a:pt x="182427" y="444105"/>
                  </a:lnTo>
                  <a:lnTo>
                    <a:pt x="189522" y="445213"/>
                  </a:lnTo>
                  <a:lnTo>
                    <a:pt x="196647" y="446335"/>
                  </a:lnTo>
                  <a:lnTo>
                    <a:pt x="196647" y="446220"/>
                  </a:lnTo>
                  <a:cubicBezTo>
                    <a:pt x="205814" y="447361"/>
                    <a:pt x="215043" y="447938"/>
                    <a:pt x="224281" y="447947"/>
                  </a:cubicBezTo>
                  <a:cubicBezTo>
                    <a:pt x="299824" y="447785"/>
                    <a:pt x="370222" y="409644"/>
                    <a:pt x="411616" y="346450"/>
                  </a:cubicBezTo>
                  <a:lnTo>
                    <a:pt x="411759" y="346537"/>
                  </a:lnTo>
                  <a:lnTo>
                    <a:pt x="413199" y="344220"/>
                  </a:lnTo>
                  <a:cubicBezTo>
                    <a:pt x="413199" y="344220"/>
                    <a:pt x="415487" y="340463"/>
                    <a:pt x="415487" y="340463"/>
                  </a:cubicBezTo>
                  <a:cubicBezTo>
                    <a:pt x="415847" y="339887"/>
                    <a:pt x="416264" y="339168"/>
                    <a:pt x="416509" y="338765"/>
                  </a:cubicBezTo>
                  <a:lnTo>
                    <a:pt x="416653" y="338506"/>
                  </a:lnTo>
                  <a:lnTo>
                    <a:pt x="416768" y="338319"/>
                  </a:lnTo>
                  <a:lnTo>
                    <a:pt x="419042" y="334591"/>
                  </a:lnTo>
                  <a:lnTo>
                    <a:pt x="418941" y="334519"/>
                  </a:lnTo>
                  <a:cubicBezTo>
                    <a:pt x="455697" y="269506"/>
                    <a:pt x="457790" y="190490"/>
                    <a:pt x="424526" y="123623"/>
                  </a:cubicBezTo>
                  <a:close/>
                  <a:moveTo>
                    <a:pt x="198863" y="432000"/>
                  </a:moveTo>
                  <a:lnTo>
                    <a:pt x="229548" y="235598"/>
                  </a:lnTo>
                  <a:lnTo>
                    <a:pt x="309370" y="284418"/>
                  </a:lnTo>
                  <a:lnTo>
                    <a:pt x="371561" y="322443"/>
                  </a:lnTo>
                  <a:lnTo>
                    <a:pt x="399195" y="339283"/>
                  </a:lnTo>
                  <a:cubicBezTo>
                    <a:pt x="355540" y="405837"/>
                    <a:pt x="277852" y="441793"/>
                    <a:pt x="198863" y="432000"/>
                  </a:cubicBezTo>
                  <a:close/>
                  <a:moveTo>
                    <a:pt x="406765" y="326819"/>
                  </a:moveTo>
                  <a:lnTo>
                    <a:pt x="405398" y="326027"/>
                  </a:lnTo>
                  <a:cubicBezTo>
                    <a:pt x="397842" y="321537"/>
                    <a:pt x="394546" y="319594"/>
                    <a:pt x="379491" y="310411"/>
                  </a:cubicBezTo>
                  <a:lnTo>
                    <a:pt x="238515" y="224214"/>
                  </a:lnTo>
                  <a:lnTo>
                    <a:pt x="355542" y="160886"/>
                  </a:lnTo>
                  <a:cubicBezTo>
                    <a:pt x="372727" y="151646"/>
                    <a:pt x="379765" y="147933"/>
                    <a:pt x="397280" y="138836"/>
                  </a:cubicBezTo>
                  <a:lnTo>
                    <a:pt x="412148" y="131064"/>
                  </a:lnTo>
                  <a:cubicBezTo>
                    <a:pt x="442666" y="193228"/>
                    <a:pt x="440654" y="266426"/>
                    <a:pt x="406765" y="326819"/>
                  </a:cubicBezTo>
                  <a:close/>
                </a:path>
              </a:pathLst>
            </a:custGeom>
            <a:solidFill>
              <a:srgbClr val="E7F3FE"/>
            </a:solidFill>
            <a:ln w="1438" cap="flat">
              <a:noFill/>
              <a:prstDash val="solid"/>
              <a:miter/>
            </a:ln>
          </p:spPr>
          <p:txBody>
            <a:bodyPr rtlCol="1" anchor="ctr"/>
            <a:lstStyle/>
            <a:p>
              <a:endParaRPr lang="ar-SA"/>
            </a:p>
          </p:txBody>
        </p:sp>
      </p:grpSp>
      <p:sp>
        <p:nvSpPr>
          <p:cNvPr id="167" name="Freeform: Shape 166">
            <a:extLst>
              <a:ext uri="{FF2B5EF4-FFF2-40B4-BE49-F238E27FC236}">
                <a16:creationId xmlns:a16="http://schemas.microsoft.com/office/drawing/2014/main" id="{A51972C4-141D-446B-85A1-07E75CFDCC45}"/>
              </a:ext>
            </a:extLst>
          </p:cNvPr>
          <p:cNvSpPr/>
          <p:nvPr/>
        </p:nvSpPr>
        <p:spPr>
          <a:xfrm>
            <a:off x="1378214" y="2117066"/>
            <a:ext cx="620179" cy="280268"/>
          </a:xfrm>
          <a:custGeom>
            <a:avLst/>
            <a:gdLst>
              <a:gd name="connsiteX0" fmla="*/ 608421 w 620179"/>
              <a:gd name="connsiteY0" fmla="*/ 0 h 280268"/>
              <a:gd name="connsiteX1" fmla="*/ 620180 w 620179"/>
              <a:gd name="connsiteY1" fmla="*/ 0 h 280268"/>
              <a:gd name="connsiteX2" fmla="*/ 620180 w 620179"/>
              <a:gd name="connsiteY2" fmla="*/ 280268 h 280268"/>
              <a:gd name="connsiteX3" fmla="*/ 608421 w 620179"/>
              <a:gd name="connsiteY3" fmla="*/ 280268 h 280268"/>
              <a:gd name="connsiteX4" fmla="*/ 11759 w 620179"/>
              <a:gd name="connsiteY4" fmla="*/ 280268 h 280268"/>
              <a:gd name="connsiteX5" fmla="*/ 0 w 620179"/>
              <a:gd name="connsiteY5" fmla="*/ 280268 h 280268"/>
              <a:gd name="connsiteX6" fmla="*/ 0 w 620179"/>
              <a:gd name="connsiteY6" fmla="*/ 0 h 280268"/>
              <a:gd name="connsiteX7" fmla="*/ 11759 w 620179"/>
              <a:gd name="connsiteY7" fmla="*/ 0 h 28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179" h="280268">
                <a:moveTo>
                  <a:pt x="608421" y="0"/>
                </a:moveTo>
                <a:cubicBezTo>
                  <a:pt x="614915" y="0"/>
                  <a:pt x="620180" y="0"/>
                  <a:pt x="620180" y="0"/>
                </a:cubicBezTo>
                <a:lnTo>
                  <a:pt x="620180" y="280268"/>
                </a:lnTo>
                <a:cubicBezTo>
                  <a:pt x="620180" y="280268"/>
                  <a:pt x="614915" y="280268"/>
                  <a:pt x="608421" y="280268"/>
                </a:cubicBezTo>
                <a:lnTo>
                  <a:pt x="11759" y="280268"/>
                </a:lnTo>
                <a:cubicBezTo>
                  <a:pt x="5265" y="280268"/>
                  <a:pt x="0" y="280268"/>
                  <a:pt x="0" y="280268"/>
                </a:cubicBezTo>
                <a:lnTo>
                  <a:pt x="0" y="0"/>
                </a:lnTo>
                <a:cubicBezTo>
                  <a:pt x="0" y="0"/>
                  <a:pt x="5265" y="0"/>
                  <a:pt x="11759" y="0"/>
                </a:cubicBezTo>
                <a:close/>
              </a:path>
            </a:pathLst>
          </a:custGeom>
          <a:solidFill>
            <a:srgbClr val="9EC8FF"/>
          </a:solidFill>
          <a:ln w="1438" cap="flat">
            <a:noFill/>
            <a:prstDash val="solid"/>
            <a:miter/>
          </a:ln>
        </p:spPr>
        <p:txBody>
          <a:bodyPr rtlCol="1" anchor="ctr"/>
          <a:lstStyle/>
          <a:p>
            <a:endParaRPr lang="ar-SA"/>
          </a:p>
        </p:txBody>
      </p:sp>
      <p:sp>
        <p:nvSpPr>
          <p:cNvPr id="168" name="Freeform: Shape 167">
            <a:extLst>
              <a:ext uri="{FF2B5EF4-FFF2-40B4-BE49-F238E27FC236}">
                <a16:creationId xmlns:a16="http://schemas.microsoft.com/office/drawing/2014/main" id="{C74593D3-75C6-40A3-938E-BE80DABA93D7}"/>
              </a:ext>
            </a:extLst>
          </p:cNvPr>
          <p:cNvSpPr/>
          <p:nvPr/>
        </p:nvSpPr>
        <p:spPr>
          <a:xfrm>
            <a:off x="1395168" y="2190699"/>
            <a:ext cx="586270" cy="193480"/>
          </a:xfrm>
          <a:custGeom>
            <a:avLst/>
            <a:gdLst>
              <a:gd name="connsiteX0" fmla="*/ 576771 w 586270"/>
              <a:gd name="connsiteY0" fmla="*/ 0 h 193480"/>
              <a:gd name="connsiteX1" fmla="*/ 586270 w 586270"/>
              <a:gd name="connsiteY1" fmla="*/ 0 h 193480"/>
              <a:gd name="connsiteX2" fmla="*/ 586270 w 586270"/>
              <a:gd name="connsiteY2" fmla="*/ 193480 h 193480"/>
              <a:gd name="connsiteX3" fmla="*/ 576771 w 586270"/>
              <a:gd name="connsiteY3" fmla="*/ 193480 h 193480"/>
              <a:gd name="connsiteX4" fmla="*/ 9499 w 586270"/>
              <a:gd name="connsiteY4" fmla="*/ 193480 h 193480"/>
              <a:gd name="connsiteX5" fmla="*/ 0 w 586270"/>
              <a:gd name="connsiteY5" fmla="*/ 193480 h 193480"/>
              <a:gd name="connsiteX6" fmla="*/ 0 w 586270"/>
              <a:gd name="connsiteY6" fmla="*/ 0 h 193480"/>
              <a:gd name="connsiteX7" fmla="*/ 9499 w 586270"/>
              <a:gd name="connsiteY7" fmla="*/ 0 h 19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270" h="193480">
                <a:moveTo>
                  <a:pt x="576771" y="0"/>
                </a:moveTo>
                <a:cubicBezTo>
                  <a:pt x="582018" y="0"/>
                  <a:pt x="586270" y="0"/>
                  <a:pt x="586270" y="0"/>
                </a:cubicBezTo>
                <a:lnTo>
                  <a:pt x="586270" y="193480"/>
                </a:lnTo>
                <a:cubicBezTo>
                  <a:pt x="586270" y="193480"/>
                  <a:pt x="582018" y="193480"/>
                  <a:pt x="576771" y="193480"/>
                </a:cubicBezTo>
                <a:lnTo>
                  <a:pt x="9499" y="193480"/>
                </a:lnTo>
                <a:cubicBezTo>
                  <a:pt x="4253" y="193480"/>
                  <a:pt x="0" y="193480"/>
                  <a:pt x="0" y="193480"/>
                </a:cubicBezTo>
                <a:lnTo>
                  <a:pt x="0" y="0"/>
                </a:lnTo>
                <a:cubicBezTo>
                  <a:pt x="0" y="0"/>
                  <a:pt x="4253" y="0"/>
                  <a:pt x="9499" y="0"/>
                </a:cubicBezTo>
                <a:close/>
              </a:path>
            </a:pathLst>
          </a:custGeom>
          <a:solidFill>
            <a:srgbClr val="FFFFFF"/>
          </a:solidFill>
          <a:ln w="1438" cap="flat">
            <a:noFill/>
            <a:prstDash val="solid"/>
            <a:miter/>
          </a:ln>
        </p:spPr>
        <p:txBody>
          <a:bodyPr rtlCol="1" anchor="ctr"/>
          <a:lstStyle/>
          <a:p>
            <a:endParaRPr lang="ar-SA"/>
          </a:p>
        </p:txBody>
      </p:sp>
      <p:sp>
        <p:nvSpPr>
          <p:cNvPr id="169" name="Freeform: Shape 168">
            <a:extLst>
              <a:ext uri="{FF2B5EF4-FFF2-40B4-BE49-F238E27FC236}">
                <a16:creationId xmlns:a16="http://schemas.microsoft.com/office/drawing/2014/main" id="{2218BF50-974C-46C8-A7C3-1348A4C2BE4A}"/>
              </a:ext>
            </a:extLst>
          </p:cNvPr>
          <p:cNvSpPr/>
          <p:nvPr/>
        </p:nvSpPr>
        <p:spPr>
          <a:xfrm>
            <a:off x="1403775" y="2137691"/>
            <a:ext cx="24294" cy="21862"/>
          </a:xfrm>
          <a:custGeom>
            <a:avLst/>
            <a:gdLst>
              <a:gd name="connsiteX0" fmla="*/ 19027 w 24294"/>
              <a:gd name="connsiteY0" fmla="*/ 0 h 21862"/>
              <a:gd name="connsiteX1" fmla="*/ 24295 w 24294"/>
              <a:gd name="connsiteY1" fmla="*/ 0 h 21862"/>
              <a:gd name="connsiteX2" fmla="*/ 24295 w 24294"/>
              <a:gd name="connsiteY2" fmla="*/ 21862 h 21862"/>
              <a:gd name="connsiteX3" fmla="*/ 19027 w 24294"/>
              <a:gd name="connsiteY3" fmla="*/ 21862 h 21862"/>
              <a:gd name="connsiteX4" fmla="*/ 5268 w 24294"/>
              <a:gd name="connsiteY4" fmla="*/ 21862 h 21862"/>
              <a:gd name="connsiteX5" fmla="*/ 0 w 24294"/>
              <a:gd name="connsiteY5" fmla="*/ 21862 h 21862"/>
              <a:gd name="connsiteX6" fmla="*/ 0 w 24294"/>
              <a:gd name="connsiteY6" fmla="*/ 0 h 21862"/>
              <a:gd name="connsiteX7" fmla="*/ 5268 w 24294"/>
              <a:gd name="connsiteY7" fmla="*/ 0 h 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4" h="21862">
                <a:moveTo>
                  <a:pt x="19027" y="0"/>
                </a:moveTo>
                <a:cubicBezTo>
                  <a:pt x="21936" y="0"/>
                  <a:pt x="24295" y="0"/>
                  <a:pt x="24295" y="0"/>
                </a:cubicBezTo>
                <a:lnTo>
                  <a:pt x="24295" y="21862"/>
                </a:lnTo>
                <a:cubicBezTo>
                  <a:pt x="24295" y="21862"/>
                  <a:pt x="21936" y="21862"/>
                  <a:pt x="19027" y="21862"/>
                </a:cubicBezTo>
                <a:lnTo>
                  <a:pt x="5268" y="21862"/>
                </a:lnTo>
                <a:cubicBezTo>
                  <a:pt x="2358" y="21862"/>
                  <a:pt x="0" y="21862"/>
                  <a:pt x="0" y="21862"/>
                </a:cubicBezTo>
                <a:lnTo>
                  <a:pt x="0" y="0"/>
                </a:lnTo>
                <a:cubicBezTo>
                  <a:pt x="0" y="0"/>
                  <a:pt x="2358" y="0"/>
                  <a:pt x="5268" y="0"/>
                </a:cubicBezTo>
                <a:close/>
              </a:path>
            </a:pathLst>
          </a:custGeom>
          <a:solidFill>
            <a:srgbClr val="FFFFFF"/>
          </a:solidFill>
          <a:ln w="1438" cap="flat">
            <a:noFill/>
            <a:prstDash val="solid"/>
            <a:miter/>
          </a:ln>
        </p:spPr>
        <p:txBody>
          <a:bodyPr rtlCol="1" anchor="ctr"/>
          <a:lstStyle/>
          <a:p>
            <a:endParaRPr lang="ar-SA"/>
          </a:p>
        </p:txBody>
      </p:sp>
      <p:sp>
        <p:nvSpPr>
          <p:cNvPr id="170" name="Freeform: Shape 169">
            <a:extLst>
              <a:ext uri="{FF2B5EF4-FFF2-40B4-BE49-F238E27FC236}">
                <a16:creationId xmlns:a16="http://schemas.microsoft.com/office/drawing/2014/main" id="{3C5674A9-46BD-456D-9E7E-34DDA4E24188}"/>
              </a:ext>
            </a:extLst>
          </p:cNvPr>
          <p:cNvSpPr/>
          <p:nvPr/>
        </p:nvSpPr>
        <p:spPr>
          <a:xfrm>
            <a:off x="1447946" y="2137691"/>
            <a:ext cx="24294" cy="21862"/>
          </a:xfrm>
          <a:custGeom>
            <a:avLst/>
            <a:gdLst>
              <a:gd name="connsiteX0" fmla="*/ 19027 w 24294"/>
              <a:gd name="connsiteY0" fmla="*/ 0 h 21862"/>
              <a:gd name="connsiteX1" fmla="*/ 24295 w 24294"/>
              <a:gd name="connsiteY1" fmla="*/ 0 h 21862"/>
              <a:gd name="connsiteX2" fmla="*/ 24295 w 24294"/>
              <a:gd name="connsiteY2" fmla="*/ 21862 h 21862"/>
              <a:gd name="connsiteX3" fmla="*/ 19027 w 24294"/>
              <a:gd name="connsiteY3" fmla="*/ 21862 h 21862"/>
              <a:gd name="connsiteX4" fmla="*/ 5268 w 24294"/>
              <a:gd name="connsiteY4" fmla="*/ 21862 h 21862"/>
              <a:gd name="connsiteX5" fmla="*/ 0 w 24294"/>
              <a:gd name="connsiteY5" fmla="*/ 21862 h 21862"/>
              <a:gd name="connsiteX6" fmla="*/ 0 w 24294"/>
              <a:gd name="connsiteY6" fmla="*/ 0 h 21862"/>
              <a:gd name="connsiteX7" fmla="*/ 5268 w 24294"/>
              <a:gd name="connsiteY7" fmla="*/ 0 h 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4" h="21862">
                <a:moveTo>
                  <a:pt x="19027" y="0"/>
                </a:moveTo>
                <a:cubicBezTo>
                  <a:pt x="21936" y="0"/>
                  <a:pt x="24295" y="0"/>
                  <a:pt x="24295" y="0"/>
                </a:cubicBezTo>
                <a:lnTo>
                  <a:pt x="24295" y="21862"/>
                </a:lnTo>
                <a:cubicBezTo>
                  <a:pt x="24295" y="21862"/>
                  <a:pt x="21936" y="21862"/>
                  <a:pt x="19027" y="21862"/>
                </a:cubicBezTo>
                <a:lnTo>
                  <a:pt x="5268" y="21862"/>
                </a:lnTo>
                <a:cubicBezTo>
                  <a:pt x="2358" y="21862"/>
                  <a:pt x="0" y="21862"/>
                  <a:pt x="0" y="21862"/>
                </a:cubicBezTo>
                <a:lnTo>
                  <a:pt x="0" y="0"/>
                </a:lnTo>
                <a:cubicBezTo>
                  <a:pt x="0" y="0"/>
                  <a:pt x="2358" y="0"/>
                  <a:pt x="5268" y="0"/>
                </a:cubicBezTo>
                <a:close/>
              </a:path>
            </a:pathLst>
          </a:custGeom>
          <a:solidFill>
            <a:srgbClr val="FFFFFF"/>
          </a:solidFill>
          <a:ln w="1438" cap="flat">
            <a:noFill/>
            <a:prstDash val="solid"/>
            <a:miter/>
          </a:ln>
        </p:spPr>
        <p:txBody>
          <a:bodyPr rtlCol="1" anchor="ctr"/>
          <a:lstStyle/>
          <a:p>
            <a:endParaRPr lang="ar-SA"/>
          </a:p>
        </p:txBody>
      </p:sp>
      <p:sp>
        <p:nvSpPr>
          <p:cNvPr id="171" name="Freeform: Shape 170">
            <a:extLst>
              <a:ext uri="{FF2B5EF4-FFF2-40B4-BE49-F238E27FC236}">
                <a16:creationId xmlns:a16="http://schemas.microsoft.com/office/drawing/2014/main" id="{92EBA597-CD58-48B4-90AF-C9DB5455EA10}"/>
              </a:ext>
            </a:extLst>
          </p:cNvPr>
          <p:cNvSpPr/>
          <p:nvPr/>
        </p:nvSpPr>
        <p:spPr>
          <a:xfrm>
            <a:off x="1492131" y="2137691"/>
            <a:ext cx="24294" cy="21862"/>
          </a:xfrm>
          <a:custGeom>
            <a:avLst/>
            <a:gdLst>
              <a:gd name="connsiteX0" fmla="*/ 19027 w 24294"/>
              <a:gd name="connsiteY0" fmla="*/ 0 h 21862"/>
              <a:gd name="connsiteX1" fmla="*/ 24295 w 24294"/>
              <a:gd name="connsiteY1" fmla="*/ 0 h 21862"/>
              <a:gd name="connsiteX2" fmla="*/ 24295 w 24294"/>
              <a:gd name="connsiteY2" fmla="*/ 21862 h 21862"/>
              <a:gd name="connsiteX3" fmla="*/ 19027 w 24294"/>
              <a:gd name="connsiteY3" fmla="*/ 21862 h 21862"/>
              <a:gd name="connsiteX4" fmla="*/ 5268 w 24294"/>
              <a:gd name="connsiteY4" fmla="*/ 21862 h 21862"/>
              <a:gd name="connsiteX5" fmla="*/ 0 w 24294"/>
              <a:gd name="connsiteY5" fmla="*/ 21862 h 21862"/>
              <a:gd name="connsiteX6" fmla="*/ 0 w 24294"/>
              <a:gd name="connsiteY6" fmla="*/ 0 h 21862"/>
              <a:gd name="connsiteX7" fmla="*/ 5268 w 24294"/>
              <a:gd name="connsiteY7" fmla="*/ 0 h 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4" h="21862">
                <a:moveTo>
                  <a:pt x="19027" y="0"/>
                </a:moveTo>
                <a:cubicBezTo>
                  <a:pt x="21936" y="0"/>
                  <a:pt x="24295" y="0"/>
                  <a:pt x="24295" y="0"/>
                </a:cubicBezTo>
                <a:lnTo>
                  <a:pt x="24295" y="21862"/>
                </a:lnTo>
                <a:cubicBezTo>
                  <a:pt x="24295" y="21862"/>
                  <a:pt x="21936" y="21862"/>
                  <a:pt x="19027" y="21862"/>
                </a:cubicBezTo>
                <a:lnTo>
                  <a:pt x="5268" y="21862"/>
                </a:lnTo>
                <a:cubicBezTo>
                  <a:pt x="2358" y="21862"/>
                  <a:pt x="0" y="21862"/>
                  <a:pt x="0" y="21862"/>
                </a:cubicBezTo>
                <a:lnTo>
                  <a:pt x="0" y="0"/>
                </a:lnTo>
                <a:cubicBezTo>
                  <a:pt x="0" y="0"/>
                  <a:pt x="2358" y="0"/>
                  <a:pt x="5268" y="0"/>
                </a:cubicBezTo>
                <a:close/>
              </a:path>
            </a:pathLst>
          </a:custGeom>
          <a:solidFill>
            <a:srgbClr val="FFFFFF"/>
          </a:solidFill>
          <a:ln w="1438" cap="flat">
            <a:noFill/>
            <a:prstDash val="solid"/>
            <a:miter/>
          </a:ln>
        </p:spPr>
        <p:txBody>
          <a:bodyPr rtlCol="1" anchor="ctr"/>
          <a:lstStyle/>
          <a:p>
            <a:endParaRPr lang="ar-SA"/>
          </a:p>
        </p:txBody>
      </p:sp>
      <p:sp>
        <p:nvSpPr>
          <p:cNvPr id="172" name="Freeform: Shape 171">
            <a:extLst>
              <a:ext uri="{FF2B5EF4-FFF2-40B4-BE49-F238E27FC236}">
                <a16:creationId xmlns:a16="http://schemas.microsoft.com/office/drawing/2014/main" id="{FB380AD5-7980-411E-973F-195414E6476B}"/>
              </a:ext>
            </a:extLst>
          </p:cNvPr>
          <p:cNvSpPr/>
          <p:nvPr/>
        </p:nvSpPr>
        <p:spPr>
          <a:xfrm>
            <a:off x="1638553" y="2214554"/>
            <a:ext cx="328670" cy="18566"/>
          </a:xfrm>
          <a:custGeom>
            <a:avLst/>
            <a:gdLst>
              <a:gd name="connsiteX0" fmla="*/ 319022 w 328670"/>
              <a:gd name="connsiteY0" fmla="*/ 18559 h 18566"/>
              <a:gd name="connsiteX1" fmla="*/ 8918 w 328670"/>
              <a:gd name="connsiteY1" fmla="*/ 18559 h 18566"/>
              <a:gd name="connsiteX2" fmla="*/ 7 w 328670"/>
              <a:gd name="connsiteY2" fmla="*/ 8918 h 18566"/>
              <a:gd name="connsiteX3" fmla="*/ 8918 w 328670"/>
              <a:gd name="connsiteY3" fmla="*/ 7 h 18566"/>
              <a:gd name="connsiteX4" fmla="*/ 319022 w 328670"/>
              <a:gd name="connsiteY4" fmla="*/ 7 h 18566"/>
              <a:gd name="connsiteX5" fmla="*/ 328664 w 328670"/>
              <a:gd name="connsiteY5" fmla="*/ 8918 h 18566"/>
              <a:gd name="connsiteX6" fmla="*/ 319753 w 328670"/>
              <a:gd name="connsiteY6" fmla="*/ 18559 h 18566"/>
              <a:gd name="connsiteX7" fmla="*/ 319022 w 328670"/>
              <a:gd name="connsiteY7" fmla="*/ 18559 h 1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670" h="18566">
                <a:moveTo>
                  <a:pt x="319022" y="18559"/>
                </a:moveTo>
                <a:lnTo>
                  <a:pt x="8918" y="18559"/>
                </a:lnTo>
                <a:cubicBezTo>
                  <a:pt x="3795" y="18358"/>
                  <a:pt x="-194" y="14041"/>
                  <a:pt x="7" y="8918"/>
                </a:cubicBezTo>
                <a:cubicBezTo>
                  <a:pt x="198" y="4078"/>
                  <a:pt x="4078" y="198"/>
                  <a:pt x="8918" y="7"/>
                </a:cubicBezTo>
                <a:lnTo>
                  <a:pt x="319022" y="7"/>
                </a:lnTo>
                <a:cubicBezTo>
                  <a:pt x="324145" y="-194"/>
                  <a:pt x="328462" y="3795"/>
                  <a:pt x="328664" y="8918"/>
                </a:cubicBezTo>
                <a:cubicBezTo>
                  <a:pt x="328866" y="14041"/>
                  <a:pt x="324876" y="18358"/>
                  <a:pt x="319753" y="18559"/>
                </a:cubicBezTo>
                <a:cubicBezTo>
                  <a:pt x="319510" y="18569"/>
                  <a:pt x="319266" y="18569"/>
                  <a:pt x="319022" y="18559"/>
                </a:cubicBezTo>
                <a:close/>
              </a:path>
            </a:pathLst>
          </a:custGeom>
          <a:solidFill>
            <a:srgbClr val="9EC8FF"/>
          </a:solidFill>
          <a:ln w="1438" cap="flat">
            <a:noFill/>
            <a:prstDash val="solid"/>
            <a:miter/>
          </a:ln>
        </p:spPr>
        <p:txBody>
          <a:bodyPr rtlCol="1" anchor="ctr"/>
          <a:lstStyle/>
          <a:p>
            <a:endParaRPr lang="ar-SA"/>
          </a:p>
        </p:txBody>
      </p:sp>
      <p:sp>
        <p:nvSpPr>
          <p:cNvPr id="173" name="Freeform: Shape 172">
            <a:extLst>
              <a:ext uri="{FF2B5EF4-FFF2-40B4-BE49-F238E27FC236}">
                <a16:creationId xmlns:a16="http://schemas.microsoft.com/office/drawing/2014/main" id="{99E0EF2F-65DD-4CE9-81D0-4F7985CF7189}"/>
              </a:ext>
            </a:extLst>
          </p:cNvPr>
          <p:cNvSpPr/>
          <p:nvPr/>
        </p:nvSpPr>
        <p:spPr>
          <a:xfrm>
            <a:off x="1404575" y="2357618"/>
            <a:ext cx="328685" cy="18566"/>
          </a:xfrm>
          <a:custGeom>
            <a:avLst/>
            <a:gdLst>
              <a:gd name="connsiteX0" fmla="*/ 319767 w 328685"/>
              <a:gd name="connsiteY0" fmla="*/ 18559 h 18566"/>
              <a:gd name="connsiteX1" fmla="*/ 9649 w 328685"/>
              <a:gd name="connsiteY1" fmla="*/ 18559 h 18566"/>
              <a:gd name="connsiteX2" fmla="*/ 7 w 328685"/>
              <a:gd name="connsiteY2" fmla="*/ 9649 h 18566"/>
              <a:gd name="connsiteX3" fmla="*/ 8918 w 328685"/>
              <a:gd name="connsiteY3" fmla="*/ 7 h 18566"/>
              <a:gd name="connsiteX4" fmla="*/ 9649 w 328685"/>
              <a:gd name="connsiteY4" fmla="*/ 7 h 18566"/>
              <a:gd name="connsiteX5" fmla="*/ 319767 w 328685"/>
              <a:gd name="connsiteY5" fmla="*/ 7 h 18566"/>
              <a:gd name="connsiteX6" fmla="*/ 328678 w 328685"/>
              <a:gd name="connsiteY6" fmla="*/ 9649 h 18566"/>
              <a:gd name="connsiteX7" fmla="*/ 319767 w 328685"/>
              <a:gd name="connsiteY7" fmla="*/ 18559 h 1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685" h="18566">
                <a:moveTo>
                  <a:pt x="319767" y="18559"/>
                </a:moveTo>
                <a:lnTo>
                  <a:pt x="9649" y="18559"/>
                </a:lnTo>
                <a:cubicBezTo>
                  <a:pt x="4526" y="18761"/>
                  <a:pt x="209" y="14772"/>
                  <a:pt x="7" y="9649"/>
                </a:cubicBezTo>
                <a:cubicBezTo>
                  <a:pt x="-195" y="4526"/>
                  <a:pt x="3795" y="209"/>
                  <a:pt x="8918" y="7"/>
                </a:cubicBezTo>
                <a:cubicBezTo>
                  <a:pt x="9161" y="-2"/>
                  <a:pt x="9405" y="-2"/>
                  <a:pt x="9649" y="7"/>
                </a:cubicBezTo>
                <a:lnTo>
                  <a:pt x="319767" y="7"/>
                </a:lnTo>
                <a:cubicBezTo>
                  <a:pt x="324890" y="209"/>
                  <a:pt x="328880" y="4526"/>
                  <a:pt x="328678" y="9649"/>
                </a:cubicBezTo>
                <a:cubicBezTo>
                  <a:pt x="328487" y="14489"/>
                  <a:pt x="324607" y="18369"/>
                  <a:pt x="319767" y="18559"/>
                </a:cubicBezTo>
                <a:close/>
              </a:path>
            </a:pathLst>
          </a:custGeom>
          <a:solidFill>
            <a:srgbClr val="9EC8FF"/>
          </a:solidFill>
          <a:ln w="1438" cap="flat">
            <a:noFill/>
            <a:prstDash val="solid"/>
            <a:miter/>
          </a:ln>
        </p:spPr>
        <p:txBody>
          <a:bodyPr rtlCol="1" anchor="ctr"/>
          <a:lstStyle/>
          <a:p>
            <a:endParaRPr lang="ar-SA"/>
          </a:p>
        </p:txBody>
      </p:sp>
      <p:sp>
        <p:nvSpPr>
          <p:cNvPr id="174" name="Freeform: Shape 173">
            <a:extLst>
              <a:ext uri="{FF2B5EF4-FFF2-40B4-BE49-F238E27FC236}">
                <a16:creationId xmlns:a16="http://schemas.microsoft.com/office/drawing/2014/main" id="{D2BA34DC-2C12-4591-9BC9-BFBA67A5FB13}"/>
              </a:ext>
            </a:extLst>
          </p:cNvPr>
          <p:cNvSpPr/>
          <p:nvPr/>
        </p:nvSpPr>
        <p:spPr>
          <a:xfrm>
            <a:off x="1746205" y="2357682"/>
            <a:ext cx="38428" cy="18552"/>
          </a:xfrm>
          <a:custGeom>
            <a:avLst/>
            <a:gdLst>
              <a:gd name="connsiteX0" fmla="*/ 35262 w 38428"/>
              <a:gd name="connsiteY0" fmla="*/ 0 h 18552"/>
              <a:gd name="connsiteX1" fmla="*/ 38428 w 38428"/>
              <a:gd name="connsiteY1" fmla="*/ 0 h 18552"/>
              <a:gd name="connsiteX2" fmla="*/ 38428 w 38428"/>
              <a:gd name="connsiteY2" fmla="*/ 18552 h 18552"/>
              <a:gd name="connsiteX3" fmla="*/ 35262 w 38428"/>
              <a:gd name="connsiteY3" fmla="*/ 18552 h 18552"/>
              <a:gd name="connsiteX4" fmla="*/ 3166 w 38428"/>
              <a:gd name="connsiteY4" fmla="*/ 18552 h 18552"/>
              <a:gd name="connsiteX5" fmla="*/ 0 w 38428"/>
              <a:gd name="connsiteY5" fmla="*/ 18552 h 18552"/>
              <a:gd name="connsiteX6" fmla="*/ 0 w 38428"/>
              <a:gd name="connsiteY6" fmla="*/ 0 h 18552"/>
              <a:gd name="connsiteX7" fmla="*/ 3166 w 38428"/>
              <a:gd name="connsiteY7" fmla="*/ 0 h 1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28" h="18552">
                <a:moveTo>
                  <a:pt x="35262" y="0"/>
                </a:moveTo>
                <a:cubicBezTo>
                  <a:pt x="37011" y="0"/>
                  <a:pt x="38428" y="0"/>
                  <a:pt x="38428" y="0"/>
                </a:cubicBezTo>
                <a:lnTo>
                  <a:pt x="38428" y="18552"/>
                </a:lnTo>
                <a:cubicBezTo>
                  <a:pt x="38428" y="18552"/>
                  <a:pt x="37011" y="18552"/>
                  <a:pt x="35262" y="18552"/>
                </a:cubicBezTo>
                <a:lnTo>
                  <a:pt x="3166" y="18552"/>
                </a:lnTo>
                <a:cubicBezTo>
                  <a:pt x="1418" y="18552"/>
                  <a:pt x="0" y="18552"/>
                  <a:pt x="0" y="18552"/>
                </a:cubicBezTo>
                <a:lnTo>
                  <a:pt x="0" y="0"/>
                </a:lnTo>
                <a:cubicBezTo>
                  <a:pt x="0" y="0"/>
                  <a:pt x="1418" y="0"/>
                  <a:pt x="3166" y="0"/>
                </a:cubicBezTo>
                <a:close/>
              </a:path>
            </a:pathLst>
          </a:custGeom>
          <a:solidFill>
            <a:srgbClr val="9EC8FF"/>
          </a:solidFill>
          <a:ln w="1438" cap="flat">
            <a:noFill/>
            <a:prstDash val="solid"/>
            <a:miter/>
          </a:ln>
        </p:spPr>
        <p:txBody>
          <a:bodyPr rtlCol="1" anchor="ctr"/>
          <a:lstStyle/>
          <a:p>
            <a:endParaRPr lang="ar-SA"/>
          </a:p>
        </p:txBody>
      </p:sp>
      <p:sp>
        <p:nvSpPr>
          <p:cNvPr id="175" name="Freeform: Shape 174">
            <a:extLst>
              <a:ext uri="{FF2B5EF4-FFF2-40B4-BE49-F238E27FC236}">
                <a16:creationId xmlns:a16="http://schemas.microsoft.com/office/drawing/2014/main" id="{F1814BE0-5AF6-43FC-BD69-54413035EC0D}"/>
              </a:ext>
            </a:extLst>
          </p:cNvPr>
          <p:cNvSpPr/>
          <p:nvPr/>
        </p:nvSpPr>
        <p:spPr>
          <a:xfrm>
            <a:off x="1794579" y="2357682"/>
            <a:ext cx="38428" cy="18552"/>
          </a:xfrm>
          <a:custGeom>
            <a:avLst/>
            <a:gdLst>
              <a:gd name="connsiteX0" fmla="*/ 35262 w 38428"/>
              <a:gd name="connsiteY0" fmla="*/ 0 h 18552"/>
              <a:gd name="connsiteX1" fmla="*/ 38428 w 38428"/>
              <a:gd name="connsiteY1" fmla="*/ 0 h 18552"/>
              <a:gd name="connsiteX2" fmla="*/ 38428 w 38428"/>
              <a:gd name="connsiteY2" fmla="*/ 18552 h 18552"/>
              <a:gd name="connsiteX3" fmla="*/ 35262 w 38428"/>
              <a:gd name="connsiteY3" fmla="*/ 18552 h 18552"/>
              <a:gd name="connsiteX4" fmla="*/ 3166 w 38428"/>
              <a:gd name="connsiteY4" fmla="*/ 18552 h 18552"/>
              <a:gd name="connsiteX5" fmla="*/ 0 w 38428"/>
              <a:gd name="connsiteY5" fmla="*/ 18552 h 18552"/>
              <a:gd name="connsiteX6" fmla="*/ 0 w 38428"/>
              <a:gd name="connsiteY6" fmla="*/ 0 h 18552"/>
              <a:gd name="connsiteX7" fmla="*/ 3166 w 38428"/>
              <a:gd name="connsiteY7" fmla="*/ 0 h 1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28" h="18552">
                <a:moveTo>
                  <a:pt x="35262" y="0"/>
                </a:moveTo>
                <a:cubicBezTo>
                  <a:pt x="37011" y="0"/>
                  <a:pt x="38428" y="0"/>
                  <a:pt x="38428" y="0"/>
                </a:cubicBezTo>
                <a:lnTo>
                  <a:pt x="38428" y="18552"/>
                </a:lnTo>
                <a:cubicBezTo>
                  <a:pt x="38428" y="18552"/>
                  <a:pt x="37011" y="18552"/>
                  <a:pt x="35262" y="18552"/>
                </a:cubicBezTo>
                <a:lnTo>
                  <a:pt x="3166" y="18552"/>
                </a:lnTo>
                <a:cubicBezTo>
                  <a:pt x="1418" y="18552"/>
                  <a:pt x="0" y="18552"/>
                  <a:pt x="0" y="18552"/>
                </a:cubicBezTo>
                <a:lnTo>
                  <a:pt x="0" y="0"/>
                </a:lnTo>
                <a:cubicBezTo>
                  <a:pt x="0" y="0"/>
                  <a:pt x="1418" y="0"/>
                  <a:pt x="3166" y="0"/>
                </a:cubicBezTo>
                <a:close/>
              </a:path>
            </a:pathLst>
          </a:custGeom>
          <a:solidFill>
            <a:srgbClr val="9EC8FF"/>
          </a:solidFill>
          <a:ln w="1438" cap="flat">
            <a:noFill/>
            <a:prstDash val="solid"/>
            <a:miter/>
          </a:ln>
        </p:spPr>
        <p:txBody>
          <a:bodyPr rtlCol="1" anchor="ctr"/>
          <a:lstStyle/>
          <a:p>
            <a:endParaRPr lang="ar-SA"/>
          </a:p>
        </p:txBody>
      </p:sp>
      <p:sp>
        <p:nvSpPr>
          <p:cNvPr id="176" name="Freeform: Shape 175">
            <a:extLst>
              <a:ext uri="{FF2B5EF4-FFF2-40B4-BE49-F238E27FC236}">
                <a16:creationId xmlns:a16="http://schemas.microsoft.com/office/drawing/2014/main" id="{190DB96B-80D1-4849-8BBA-A2CF8A5E8F90}"/>
              </a:ext>
            </a:extLst>
          </p:cNvPr>
          <p:cNvSpPr/>
          <p:nvPr/>
        </p:nvSpPr>
        <p:spPr>
          <a:xfrm>
            <a:off x="1440434" y="2260928"/>
            <a:ext cx="526138" cy="12608"/>
          </a:xfrm>
          <a:custGeom>
            <a:avLst/>
            <a:gdLst>
              <a:gd name="connsiteX0" fmla="*/ 520135 w 526138"/>
              <a:gd name="connsiteY0" fmla="*/ 12601 h 12608"/>
              <a:gd name="connsiteX1" fmla="*/ 6605 w 526138"/>
              <a:gd name="connsiteY1" fmla="*/ 12601 h 12608"/>
              <a:gd name="connsiteX2" fmla="*/ 7 w 526138"/>
              <a:gd name="connsiteY2" fmla="*/ 6605 h 12608"/>
              <a:gd name="connsiteX3" fmla="*/ 6003 w 526138"/>
              <a:gd name="connsiteY3" fmla="*/ 7 h 12608"/>
              <a:gd name="connsiteX4" fmla="*/ 6605 w 526138"/>
              <a:gd name="connsiteY4" fmla="*/ 7 h 12608"/>
              <a:gd name="connsiteX5" fmla="*/ 520135 w 526138"/>
              <a:gd name="connsiteY5" fmla="*/ 7 h 12608"/>
              <a:gd name="connsiteX6" fmla="*/ 526131 w 526138"/>
              <a:gd name="connsiteY6" fmla="*/ 6605 h 12608"/>
              <a:gd name="connsiteX7" fmla="*/ 520135 w 526138"/>
              <a:gd name="connsiteY7" fmla="*/ 12601 h 1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138" h="12608">
                <a:moveTo>
                  <a:pt x="520135" y="12601"/>
                </a:moveTo>
                <a:lnTo>
                  <a:pt x="6605" y="12601"/>
                </a:lnTo>
                <a:cubicBezTo>
                  <a:pt x="3128" y="12767"/>
                  <a:pt x="174" y="10083"/>
                  <a:pt x="7" y="6605"/>
                </a:cubicBezTo>
                <a:cubicBezTo>
                  <a:pt x="-159" y="3127"/>
                  <a:pt x="2525" y="174"/>
                  <a:pt x="6003" y="7"/>
                </a:cubicBezTo>
                <a:cubicBezTo>
                  <a:pt x="6204" y="-2"/>
                  <a:pt x="6405" y="-2"/>
                  <a:pt x="6605" y="7"/>
                </a:cubicBezTo>
                <a:lnTo>
                  <a:pt x="520135" y="7"/>
                </a:lnTo>
                <a:cubicBezTo>
                  <a:pt x="523613" y="173"/>
                  <a:pt x="526297" y="3127"/>
                  <a:pt x="526131" y="6605"/>
                </a:cubicBezTo>
                <a:cubicBezTo>
                  <a:pt x="525976" y="9850"/>
                  <a:pt x="523380" y="12446"/>
                  <a:pt x="520135" y="12601"/>
                </a:cubicBezTo>
                <a:close/>
              </a:path>
            </a:pathLst>
          </a:custGeom>
          <a:solidFill>
            <a:srgbClr val="9EC8FF"/>
          </a:solidFill>
          <a:ln w="1438" cap="flat">
            <a:noFill/>
            <a:prstDash val="solid"/>
            <a:miter/>
          </a:ln>
        </p:spPr>
        <p:txBody>
          <a:bodyPr rtlCol="1" anchor="ctr"/>
          <a:lstStyle/>
          <a:p>
            <a:endParaRPr lang="ar-SA"/>
          </a:p>
        </p:txBody>
      </p:sp>
      <p:sp>
        <p:nvSpPr>
          <p:cNvPr id="177" name="Freeform: Shape 176">
            <a:extLst>
              <a:ext uri="{FF2B5EF4-FFF2-40B4-BE49-F238E27FC236}">
                <a16:creationId xmlns:a16="http://schemas.microsoft.com/office/drawing/2014/main" id="{B327C1CE-6B0B-4595-A844-67B699B38D2C}"/>
              </a:ext>
            </a:extLst>
          </p:cNvPr>
          <p:cNvSpPr/>
          <p:nvPr/>
        </p:nvSpPr>
        <p:spPr>
          <a:xfrm>
            <a:off x="1440434" y="2288101"/>
            <a:ext cx="526138" cy="12608"/>
          </a:xfrm>
          <a:custGeom>
            <a:avLst/>
            <a:gdLst>
              <a:gd name="connsiteX0" fmla="*/ 520135 w 526138"/>
              <a:gd name="connsiteY0" fmla="*/ 12601 h 12608"/>
              <a:gd name="connsiteX1" fmla="*/ 6605 w 526138"/>
              <a:gd name="connsiteY1" fmla="*/ 12601 h 12608"/>
              <a:gd name="connsiteX2" fmla="*/ 7 w 526138"/>
              <a:gd name="connsiteY2" fmla="*/ 6605 h 12608"/>
              <a:gd name="connsiteX3" fmla="*/ 6003 w 526138"/>
              <a:gd name="connsiteY3" fmla="*/ 7 h 12608"/>
              <a:gd name="connsiteX4" fmla="*/ 6605 w 526138"/>
              <a:gd name="connsiteY4" fmla="*/ 7 h 12608"/>
              <a:gd name="connsiteX5" fmla="*/ 520135 w 526138"/>
              <a:gd name="connsiteY5" fmla="*/ 7 h 12608"/>
              <a:gd name="connsiteX6" fmla="*/ 526131 w 526138"/>
              <a:gd name="connsiteY6" fmla="*/ 6605 h 12608"/>
              <a:gd name="connsiteX7" fmla="*/ 520135 w 526138"/>
              <a:gd name="connsiteY7" fmla="*/ 12601 h 1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138" h="12608">
                <a:moveTo>
                  <a:pt x="520135" y="12601"/>
                </a:moveTo>
                <a:lnTo>
                  <a:pt x="6605" y="12601"/>
                </a:lnTo>
                <a:cubicBezTo>
                  <a:pt x="3128" y="12767"/>
                  <a:pt x="174" y="10083"/>
                  <a:pt x="7" y="6605"/>
                </a:cubicBezTo>
                <a:cubicBezTo>
                  <a:pt x="-159" y="3127"/>
                  <a:pt x="2525" y="174"/>
                  <a:pt x="6003" y="7"/>
                </a:cubicBezTo>
                <a:cubicBezTo>
                  <a:pt x="6204" y="-2"/>
                  <a:pt x="6405" y="-2"/>
                  <a:pt x="6605" y="7"/>
                </a:cubicBezTo>
                <a:lnTo>
                  <a:pt x="520135" y="7"/>
                </a:lnTo>
                <a:cubicBezTo>
                  <a:pt x="523613" y="173"/>
                  <a:pt x="526297" y="3127"/>
                  <a:pt x="526131" y="6605"/>
                </a:cubicBezTo>
                <a:cubicBezTo>
                  <a:pt x="525976" y="9850"/>
                  <a:pt x="523380" y="12446"/>
                  <a:pt x="520135" y="12601"/>
                </a:cubicBezTo>
                <a:close/>
              </a:path>
            </a:pathLst>
          </a:custGeom>
          <a:solidFill>
            <a:srgbClr val="9EC8FF"/>
          </a:solidFill>
          <a:ln w="1438" cap="flat">
            <a:noFill/>
            <a:prstDash val="solid"/>
            <a:miter/>
          </a:ln>
        </p:spPr>
        <p:txBody>
          <a:bodyPr rtlCol="1" anchor="ctr"/>
          <a:lstStyle/>
          <a:p>
            <a:endParaRPr lang="ar-SA"/>
          </a:p>
        </p:txBody>
      </p:sp>
      <p:sp>
        <p:nvSpPr>
          <p:cNvPr id="178" name="Freeform: Shape 177">
            <a:extLst>
              <a:ext uri="{FF2B5EF4-FFF2-40B4-BE49-F238E27FC236}">
                <a16:creationId xmlns:a16="http://schemas.microsoft.com/office/drawing/2014/main" id="{56B2985A-D8C5-4F47-A5DD-5C31F7E7A88C}"/>
              </a:ext>
            </a:extLst>
          </p:cNvPr>
          <p:cNvSpPr/>
          <p:nvPr/>
        </p:nvSpPr>
        <p:spPr>
          <a:xfrm>
            <a:off x="3244970" y="2064518"/>
            <a:ext cx="264824" cy="154361"/>
          </a:xfrm>
          <a:custGeom>
            <a:avLst/>
            <a:gdLst>
              <a:gd name="connsiteX0" fmla="*/ 264825 w 264824"/>
              <a:gd name="connsiteY0" fmla="*/ 154361 h 154361"/>
              <a:gd name="connsiteX1" fmla="*/ 0 w 264824"/>
              <a:gd name="connsiteY1" fmla="*/ 154361 h 154361"/>
              <a:gd name="connsiteX2" fmla="*/ 0 w 264824"/>
              <a:gd name="connsiteY2" fmla="*/ 0 h 154361"/>
              <a:gd name="connsiteX3" fmla="*/ 199166 w 264824"/>
              <a:gd name="connsiteY3" fmla="*/ 0 h 154361"/>
              <a:gd name="connsiteX4" fmla="*/ 264825 w 264824"/>
              <a:gd name="connsiteY4" fmla="*/ 65659 h 15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824" h="154361">
                <a:moveTo>
                  <a:pt x="264825" y="154361"/>
                </a:moveTo>
                <a:lnTo>
                  <a:pt x="0" y="154361"/>
                </a:lnTo>
                <a:lnTo>
                  <a:pt x="0" y="0"/>
                </a:lnTo>
                <a:lnTo>
                  <a:pt x="199166" y="0"/>
                </a:lnTo>
                <a:lnTo>
                  <a:pt x="264825" y="65659"/>
                </a:lnTo>
                <a:close/>
              </a:path>
            </a:pathLst>
          </a:custGeom>
          <a:solidFill>
            <a:srgbClr val="FFB8B3"/>
          </a:solidFill>
          <a:ln w="1438" cap="flat">
            <a:noFill/>
            <a:prstDash val="solid"/>
            <a:miter/>
          </a:ln>
        </p:spPr>
        <p:txBody>
          <a:bodyPr rtlCol="1" anchor="ctr"/>
          <a:lstStyle/>
          <a:p>
            <a:endParaRPr lang="ar-SA"/>
          </a:p>
        </p:txBody>
      </p:sp>
      <p:sp>
        <p:nvSpPr>
          <p:cNvPr id="179" name="Freeform: Shape 178">
            <a:extLst>
              <a:ext uri="{FF2B5EF4-FFF2-40B4-BE49-F238E27FC236}">
                <a16:creationId xmlns:a16="http://schemas.microsoft.com/office/drawing/2014/main" id="{B668DD87-4495-495B-ABF9-842A1736D215}"/>
              </a:ext>
            </a:extLst>
          </p:cNvPr>
          <p:cNvSpPr/>
          <p:nvPr/>
        </p:nvSpPr>
        <p:spPr>
          <a:xfrm>
            <a:off x="3439285" y="2064518"/>
            <a:ext cx="70524" cy="82397"/>
          </a:xfrm>
          <a:custGeom>
            <a:avLst/>
            <a:gdLst>
              <a:gd name="connsiteX0" fmla="*/ 0 w 70524"/>
              <a:gd name="connsiteY0" fmla="*/ 0 h 82397"/>
              <a:gd name="connsiteX1" fmla="*/ 0 w 70524"/>
              <a:gd name="connsiteY1" fmla="*/ 82398 h 82397"/>
              <a:gd name="connsiteX2" fmla="*/ 70524 w 70524"/>
              <a:gd name="connsiteY2" fmla="*/ 82398 h 82397"/>
              <a:gd name="connsiteX3" fmla="*/ 70524 w 70524"/>
              <a:gd name="connsiteY3" fmla="*/ 66566 h 82397"/>
              <a:gd name="connsiteX4" fmla="*/ 4418 w 70524"/>
              <a:gd name="connsiteY4" fmla="*/ 446 h 82397"/>
              <a:gd name="connsiteX5" fmla="*/ 0 w 70524"/>
              <a:gd name="connsiteY5" fmla="*/ 0 h 8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24" h="82397">
                <a:moveTo>
                  <a:pt x="0" y="0"/>
                </a:moveTo>
                <a:lnTo>
                  <a:pt x="0" y="82398"/>
                </a:lnTo>
                <a:lnTo>
                  <a:pt x="70524" y="82398"/>
                </a:lnTo>
                <a:lnTo>
                  <a:pt x="70524" y="66566"/>
                </a:lnTo>
                <a:lnTo>
                  <a:pt x="4418" y="446"/>
                </a:lnTo>
                <a:lnTo>
                  <a:pt x="0" y="0"/>
                </a:lnTo>
                <a:close/>
              </a:path>
            </a:pathLst>
          </a:custGeom>
          <a:solidFill>
            <a:srgbClr val="F39892"/>
          </a:solidFill>
          <a:ln w="1438" cap="flat">
            <a:noFill/>
            <a:prstDash val="solid"/>
            <a:miter/>
          </a:ln>
        </p:spPr>
        <p:txBody>
          <a:bodyPr rtlCol="1" anchor="ctr"/>
          <a:lstStyle/>
          <a:p>
            <a:endParaRPr lang="ar-SA"/>
          </a:p>
        </p:txBody>
      </p:sp>
      <p:sp>
        <p:nvSpPr>
          <p:cNvPr id="180" name="Freeform: Shape 179">
            <a:extLst>
              <a:ext uri="{FF2B5EF4-FFF2-40B4-BE49-F238E27FC236}">
                <a16:creationId xmlns:a16="http://schemas.microsoft.com/office/drawing/2014/main" id="{310CCE06-18D0-4DFE-86B2-04B3A7EE5355}"/>
              </a:ext>
            </a:extLst>
          </p:cNvPr>
          <p:cNvSpPr/>
          <p:nvPr/>
        </p:nvSpPr>
        <p:spPr>
          <a:xfrm>
            <a:off x="3444150" y="2064518"/>
            <a:ext cx="65659" cy="66566"/>
          </a:xfrm>
          <a:custGeom>
            <a:avLst/>
            <a:gdLst>
              <a:gd name="connsiteX0" fmla="*/ 0 w 65659"/>
              <a:gd name="connsiteY0" fmla="*/ 0 h 66566"/>
              <a:gd name="connsiteX1" fmla="*/ 0 w 65659"/>
              <a:gd name="connsiteY1" fmla="*/ 66566 h 66566"/>
              <a:gd name="connsiteX2" fmla="*/ 65659 w 65659"/>
              <a:gd name="connsiteY2" fmla="*/ 66566 h 66566"/>
              <a:gd name="connsiteX3" fmla="*/ 0 w 65659"/>
              <a:gd name="connsiteY3" fmla="*/ 0 h 66566"/>
            </a:gdLst>
            <a:ahLst/>
            <a:cxnLst>
              <a:cxn ang="0">
                <a:pos x="connsiteX0" y="connsiteY0"/>
              </a:cxn>
              <a:cxn ang="0">
                <a:pos x="connsiteX1" y="connsiteY1"/>
              </a:cxn>
              <a:cxn ang="0">
                <a:pos x="connsiteX2" y="connsiteY2"/>
              </a:cxn>
              <a:cxn ang="0">
                <a:pos x="connsiteX3" y="connsiteY3"/>
              </a:cxn>
            </a:cxnLst>
            <a:rect l="l" t="t" r="r" b="b"/>
            <a:pathLst>
              <a:path w="65659" h="66566">
                <a:moveTo>
                  <a:pt x="0" y="0"/>
                </a:moveTo>
                <a:lnTo>
                  <a:pt x="0" y="66566"/>
                </a:lnTo>
                <a:lnTo>
                  <a:pt x="65659" y="66566"/>
                </a:lnTo>
                <a:lnTo>
                  <a:pt x="0" y="0"/>
                </a:lnTo>
                <a:close/>
              </a:path>
            </a:pathLst>
          </a:custGeom>
          <a:solidFill>
            <a:srgbClr val="FFB8B3"/>
          </a:solidFill>
          <a:ln w="1438" cap="flat">
            <a:noFill/>
            <a:prstDash val="solid"/>
            <a:miter/>
          </a:ln>
        </p:spPr>
        <p:txBody>
          <a:bodyPr rtlCol="1" anchor="ctr"/>
          <a:lstStyle/>
          <a:p>
            <a:endParaRPr lang="ar-SA"/>
          </a:p>
        </p:txBody>
      </p:sp>
      <p:sp>
        <p:nvSpPr>
          <p:cNvPr id="181" name="Freeform: Shape 180">
            <a:extLst>
              <a:ext uri="{FF2B5EF4-FFF2-40B4-BE49-F238E27FC236}">
                <a16:creationId xmlns:a16="http://schemas.microsoft.com/office/drawing/2014/main" id="{90ACA221-B08E-4391-8157-E5B214F7FD3E}"/>
              </a:ext>
            </a:extLst>
          </p:cNvPr>
          <p:cNvSpPr/>
          <p:nvPr/>
        </p:nvSpPr>
        <p:spPr>
          <a:xfrm>
            <a:off x="3270171" y="2113094"/>
            <a:ext cx="127374" cy="9355"/>
          </a:xfrm>
          <a:custGeom>
            <a:avLst/>
            <a:gdLst>
              <a:gd name="connsiteX0" fmla="*/ 122697 w 127374"/>
              <a:gd name="connsiteY0" fmla="*/ 9355 h 9355"/>
              <a:gd name="connsiteX1" fmla="*/ 4678 w 127374"/>
              <a:gd name="connsiteY1" fmla="*/ 9355 h 9355"/>
              <a:gd name="connsiteX2" fmla="*/ 0 w 127374"/>
              <a:gd name="connsiteY2" fmla="*/ 4678 h 9355"/>
              <a:gd name="connsiteX3" fmla="*/ 4678 w 127374"/>
              <a:gd name="connsiteY3" fmla="*/ 0 h 9355"/>
              <a:gd name="connsiteX4" fmla="*/ 122697 w 127374"/>
              <a:gd name="connsiteY4" fmla="*/ 0 h 9355"/>
              <a:gd name="connsiteX5" fmla="*/ 127375 w 127374"/>
              <a:gd name="connsiteY5" fmla="*/ 4678 h 9355"/>
              <a:gd name="connsiteX6" fmla="*/ 122697 w 127374"/>
              <a:gd name="connsiteY6" fmla="*/ 9355 h 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74" h="9355">
                <a:moveTo>
                  <a:pt x="122697" y="9355"/>
                </a:moveTo>
                <a:lnTo>
                  <a:pt x="4678" y="9355"/>
                </a:lnTo>
                <a:cubicBezTo>
                  <a:pt x="2094" y="9355"/>
                  <a:pt x="0" y="7261"/>
                  <a:pt x="0" y="4678"/>
                </a:cubicBezTo>
                <a:cubicBezTo>
                  <a:pt x="0" y="2094"/>
                  <a:pt x="2094" y="0"/>
                  <a:pt x="4678" y="0"/>
                </a:cubicBezTo>
                <a:lnTo>
                  <a:pt x="122697" y="0"/>
                </a:lnTo>
                <a:cubicBezTo>
                  <a:pt x="125281" y="0"/>
                  <a:pt x="127375" y="2094"/>
                  <a:pt x="127375" y="4678"/>
                </a:cubicBezTo>
                <a:cubicBezTo>
                  <a:pt x="127375" y="7261"/>
                  <a:pt x="125281" y="9355"/>
                  <a:pt x="122697" y="9355"/>
                </a:cubicBezTo>
                <a:close/>
              </a:path>
            </a:pathLst>
          </a:custGeom>
          <a:solidFill>
            <a:srgbClr val="FFFFFF"/>
          </a:solidFill>
          <a:ln w="1438" cap="flat">
            <a:noFill/>
            <a:prstDash val="solid"/>
            <a:miter/>
          </a:ln>
        </p:spPr>
        <p:txBody>
          <a:bodyPr rtlCol="1" anchor="ctr"/>
          <a:lstStyle/>
          <a:p>
            <a:endParaRPr lang="ar-SA"/>
          </a:p>
        </p:txBody>
      </p:sp>
      <p:sp>
        <p:nvSpPr>
          <p:cNvPr id="182" name="Freeform: Shape 181">
            <a:extLst>
              <a:ext uri="{FF2B5EF4-FFF2-40B4-BE49-F238E27FC236}">
                <a16:creationId xmlns:a16="http://schemas.microsoft.com/office/drawing/2014/main" id="{65FCC2A3-E41D-4AD1-9079-124AED9DCE81}"/>
              </a:ext>
            </a:extLst>
          </p:cNvPr>
          <p:cNvSpPr/>
          <p:nvPr/>
        </p:nvSpPr>
        <p:spPr>
          <a:xfrm>
            <a:off x="3270171" y="2137014"/>
            <a:ext cx="127374" cy="9355"/>
          </a:xfrm>
          <a:custGeom>
            <a:avLst/>
            <a:gdLst>
              <a:gd name="connsiteX0" fmla="*/ 122697 w 127374"/>
              <a:gd name="connsiteY0" fmla="*/ 9355 h 9355"/>
              <a:gd name="connsiteX1" fmla="*/ 4678 w 127374"/>
              <a:gd name="connsiteY1" fmla="*/ 9355 h 9355"/>
              <a:gd name="connsiteX2" fmla="*/ 0 w 127374"/>
              <a:gd name="connsiteY2" fmla="*/ 4678 h 9355"/>
              <a:gd name="connsiteX3" fmla="*/ 4678 w 127374"/>
              <a:gd name="connsiteY3" fmla="*/ 0 h 9355"/>
              <a:gd name="connsiteX4" fmla="*/ 122697 w 127374"/>
              <a:gd name="connsiteY4" fmla="*/ 0 h 9355"/>
              <a:gd name="connsiteX5" fmla="*/ 127375 w 127374"/>
              <a:gd name="connsiteY5" fmla="*/ 4678 h 9355"/>
              <a:gd name="connsiteX6" fmla="*/ 122697 w 127374"/>
              <a:gd name="connsiteY6" fmla="*/ 9355 h 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74" h="9355">
                <a:moveTo>
                  <a:pt x="122697" y="9355"/>
                </a:moveTo>
                <a:lnTo>
                  <a:pt x="4678" y="9355"/>
                </a:lnTo>
                <a:cubicBezTo>
                  <a:pt x="2094" y="9355"/>
                  <a:pt x="0" y="7261"/>
                  <a:pt x="0" y="4678"/>
                </a:cubicBezTo>
                <a:cubicBezTo>
                  <a:pt x="0" y="2094"/>
                  <a:pt x="2094" y="0"/>
                  <a:pt x="4678" y="0"/>
                </a:cubicBezTo>
                <a:lnTo>
                  <a:pt x="122697" y="0"/>
                </a:lnTo>
                <a:cubicBezTo>
                  <a:pt x="125281" y="0"/>
                  <a:pt x="127375" y="2094"/>
                  <a:pt x="127375" y="4678"/>
                </a:cubicBezTo>
                <a:cubicBezTo>
                  <a:pt x="127375" y="7261"/>
                  <a:pt x="125281" y="9355"/>
                  <a:pt x="122697" y="9355"/>
                </a:cubicBezTo>
                <a:close/>
              </a:path>
            </a:pathLst>
          </a:custGeom>
          <a:solidFill>
            <a:srgbClr val="FFFFFF"/>
          </a:solidFill>
          <a:ln w="1438" cap="flat">
            <a:noFill/>
            <a:prstDash val="solid"/>
            <a:miter/>
          </a:ln>
        </p:spPr>
        <p:txBody>
          <a:bodyPr rtlCol="1" anchor="ctr"/>
          <a:lstStyle/>
          <a:p>
            <a:endParaRPr lang="ar-SA"/>
          </a:p>
        </p:txBody>
      </p:sp>
      <p:sp>
        <p:nvSpPr>
          <p:cNvPr id="183" name="Freeform: Shape 182">
            <a:extLst>
              <a:ext uri="{FF2B5EF4-FFF2-40B4-BE49-F238E27FC236}">
                <a16:creationId xmlns:a16="http://schemas.microsoft.com/office/drawing/2014/main" id="{832962CD-D82F-4DB9-9F95-1D93DD80AD2B}"/>
              </a:ext>
            </a:extLst>
          </p:cNvPr>
          <p:cNvSpPr/>
          <p:nvPr/>
        </p:nvSpPr>
        <p:spPr>
          <a:xfrm>
            <a:off x="3270171" y="2162201"/>
            <a:ext cx="127374" cy="9355"/>
          </a:xfrm>
          <a:custGeom>
            <a:avLst/>
            <a:gdLst>
              <a:gd name="connsiteX0" fmla="*/ 122697 w 127374"/>
              <a:gd name="connsiteY0" fmla="*/ 9355 h 9355"/>
              <a:gd name="connsiteX1" fmla="*/ 4678 w 127374"/>
              <a:gd name="connsiteY1" fmla="*/ 9355 h 9355"/>
              <a:gd name="connsiteX2" fmla="*/ 0 w 127374"/>
              <a:gd name="connsiteY2" fmla="*/ 4678 h 9355"/>
              <a:gd name="connsiteX3" fmla="*/ 4678 w 127374"/>
              <a:gd name="connsiteY3" fmla="*/ 0 h 9355"/>
              <a:gd name="connsiteX4" fmla="*/ 122697 w 127374"/>
              <a:gd name="connsiteY4" fmla="*/ 0 h 9355"/>
              <a:gd name="connsiteX5" fmla="*/ 127375 w 127374"/>
              <a:gd name="connsiteY5" fmla="*/ 4678 h 9355"/>
              <a:gd name="connsiteX6" fmla="*/ 122697 w 127374"/>
              <a:gd name="connsiteY6" fmla="*/ 9355 h 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74" h="9355">
                <a:moveTo>
                  <a:pt x="122697" y="9355"/>
                </a:moveTo>
                <a:lnTo>
                  <a:pt x="4678" y="9355"/>
                </a:lnTo>
                <a:cubicBezTo>
                  <a:pt x="2094" y="9355"/>
                  <a:pt x="0" y="7261"/>
                  <a:pt x="0" y="4678"/>
                </a:cubicBezTo>
                <a:cubicBezTo>
                  <a:pt x="0" y="2094"/>
                  <a:pt x="2094" y="0"/>
                  <a:pt x="4678" y="0"/>
                </a:cubicBezTo>
                <a:lnTo>
                  <a:pt x="122697" y="0"/>
                </a:lnTo>
                <a:cubicBezTo>
                  <a:pt x="125281" y="0"/>
                  <a:pt x="127375" y="2094"/>
                  <a:pt x="127375" y="4678"/>
                </a:cubicBezTo>
                <a:cubicBezTo>
                  <a:pt x="127375" y="7261"/>
                  <a:pt x="125281" y="9355"/>
                  <a:pt x="122697" y="9355"/>
                </a:cubicBezTo>
                <a:close/>
              </a:path>
            </a:pathLst>
          </a:custGeom>
          <a:solidFill>
            <a:srgbClr val="FFFFFF"/>
          </a:solidFill>
          <a:ln w="1438" cap="flat">
            <a:noFill/>
            <a:prstDash val="solid"/>
            <a:miter/>
          </a:ln>
        </p:spPr>
        <p:txBody>
          <a:bodyPr rtlCol="1" anchor="ctr"/>
          <a:lstStyle/>
          <a:p>
            <a:endParaRPr lang="ar-SA"/>
          </a:p>
        </p:txBody>
      </p:sp>
      <p:sp>
        <p:nvSpPr>
          <p:cNvPr id="184" name="Freeform: Shape 183">
            <a:extLst>
              <a:ext uri="{FF2B5EF4-FFF2-40B4-BE49-F238E27FC236}">
                <a16:creationId xmlns:a16="http://schemas.microsoft.com/office/drawing/2014/main" id="{680A1A81-61F0-449B-B2A7-5B9CC42AADAF}"/>
              </a:ext>
            </a:extLst>
          </p:cNvPr>
          <p:cNvSpPr/>
          <p:nvPr/>
        </p:nvSpPr>
        <p:spPr>
          <a:xfrm>
            <a:off x="3361565" y="2068476"/>
            <a:ext cx="15831" cy="15831"/>
          </a:xfrm>
          <a:custGeom>
            <a:avLst/>
            <a:gdLst>
              <a:gd name="connsiteX0" fmla="*/ 15832 w 15831"/>
              <a:gd name="connsiteY0" fmla="*/ 7916 h 15831"/>
              <a:gd name="connsiteX1" fmla="*/ 7916 w 15831"/>
              <a:gd name="connsiteY1" fmla="*/ 15832 h 15831"/>
              <a:gd name="connsiteX2" fmla="*/ 0 w 15831"/>
              <a:gd name="connsiteY2" fmla="*/ 7916 h 15831"/>
              <a:gd name="connsiteX3" fmla="*/ 7916 w 15831"/>
              <a:gd name="connsiteY3" fmla="*/ 0 h 15831"/>
              <a:gd name="connsiteX4" fmla="*/ 15832 w 15831"/>
              <a:gd name="connsiteY4" fmla="*/ 7916 h 1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1" h="15831">
                <a:moveTo>
                  <a:pt x="15832" y="7916"/>
                </a:moveTo>
                <a:cubicBezTo>
                  <a:pt x="15832" y="12288"/>
                  <a:pt x="12288" y="15832"/>
                  <a:pt x="7916" y="15832"/>
                </a:cubicBezTo>
                <a:cubicBezTo>
                  <a:pt x="3544" y="15832"/>
                  <a:pt x="0" y="12288"/>
                  <a:pt x="0" y="7916"/>
                </a:cubicBezTo>
                <a:cubicBezTo>
                  <a:pt x="0" y="3544"/>
                  <a:pt x="3544" y="0"/>
                  <a:pt x="7916" y="0"/>
                </a:cubicBezTo>
                <a:cubicBezTo>
                  <a:pt x="12288" y="0"/>
                  <a:pt x="15832" y="3544"/>
                  <a:pt x="15832" y="7916"/>
                </a:cubicBezTo>
                <a:close/>
              </a:path>
            </a:pathLst>
          </a:custGeom>
          <a:solidFill>
            <a:srgbClr val="3E6BAB"/>
          </a:solidFill>
          <a:ln w="1438" cap="flat">
            <a:noFill/>
            <a:prstDash val="solid"/>
            <a:miter/>
          </a:ln>
        </p:spPr>
        <p:txBody>
          <a:bodyPr rtlCol="1" anchor="ctr"/>
          <a:lstStyle/>
          <a:p>
            <a:endParaRPr lang="ar-SA"/>
          </a:p>
        </p:txBody>
      </p:sp>
      <p:sp>
        <p:nvSpPr>
          <p:cNvPr id="185" name="Freeform: Shape 184">
            <a:extLst>
              <a:ext uri="{FF2B5EF4-FFF2-40B4-BE49-F238E27FC236}">
                <a16:creationId xmlns:a16="http://schemas.microsoft.com/office/drawing/2014/main" id="{52A9A129-0D1D-4C44-9AA3-AC97660DBB62}"/>
              </a:ext>
            </a:extLst>
          </p:cNvPr>
          <p:cNvSpPr/>
          <p:nvPr/>
        </p:nvSpPr>
        <p:spPr>
          <a:xfrm rot="656400">
            <a:off x="2185000" y="2054393"/>
            <a:ext cx="168307" cy="202936"/>
          </a:xfrm>
          <a:custGeom>
            <a:avLst/>
            <a:gdLst>
              <a:gd name="connsiteX0" fmla="*/ 0 w 168307"/>
              <a:gd name="connsiteY0" fmla="*/ 0 h 202936"/>
              <a:gd name="connsiteX1" fmla="*/ 168308 w 168307"/>
              <a:gd name="connsiteY1" fmla="*/ 0 h 202936"/>
              <a:gd name="connsiteX2" fmla="*/ 168308 w 168307"/>
              <a:gd name="connsiteY2" fmla="*/ 202937 h 202936"/>
              <a:gd name="connsiteX3" fmla="*/ 0 w 168307"/>
              <a:gd name="connsiteY3" fmla="*/ 202937 h 202936"/>
            </a:gdLst>
            <a:ahLst/>
            <a:cxnLst>
              <a:cxn ang="0">
                <a:pos x="connsiteX0" y="connsiteY0"/>
              </a:cxn>
              <a:cxn ang="0">
                <a:pos x="connsiteX1" y="connsiteY1"/>
              </a:cxn>
              <a:cxn ang="0">
                <a:pos x="connsiteX2" y="connsiteY2"/>
              </a:cxn>
              <a:cxn ang="0">
                <a:pos x="connsiteX3" y="connsiteY3"/>
              </a:cxn>
            </a:cxnLst>
            <a:rect l="l" t="t" r="r" b="b"/>
            <a:pathLst>
              <a:path w="168307" h="202936">
                <a:moveTo>
                  <a:pt x="0" y="0"/>
                </a:moveTo>
                <a:lnTo>
                  <a:pt x="168308" y="0"/>
                </a:lnTo>
                <a:lnTo>
                  <a:pt x="168308" y="202937"/>
                </a:lnTo>
                <a:lnTo>
                  <a:pt x="0" y="202937"/>
                </a:lnTo>
                <a:close/>
              </a:path>
            </a:pathLst>
          </a:custGeom>
          <a:solidFill>
            <a:srgbClr val="FAE8B6"/>
          </a:solidFill>
          <a:ln w="1438" cap="flat">
            <a:noFill/>
            <a:prstDash val="solid"/>
            <a:miter/>
          </a:ln>
        </p:spPr>
        <p:txBody>
          <a:bodyPr rtlCol="1" anchor="ctr"/>
          <a:lstStyle/>
          <a:p>
            <a:endParaRPr lang="ar-SA"/>
          </a:p>
        </p:txBody>
      </p:sp>
      <p:sp>
        <p:nvSpPr>
          <p:cNvPr id="186" name="Freeform: Shape 185">
            <a:extLst>
              <a:ext uri="{FF2B5EF4-FFF2-40B4-BE49-F238E27FC236}">
                <a16:creationId xmlns:a16="http://schemas.microsoft.com/office/drawing/2014/main" id="{B1E8D10D-B7BF-4185-B3B3-328518DF9F29}"/>
              </a:ext>
            </a:extLst>
          </p:cNvPr>
          <p:cNvSpPr/>
          <p:nvPr/>
        </p:nvSpPr>
        <p:spPr>
          <a:xfrm>
            <a:off x="2244946" y="2132705"/>
            <a:ext cx="96373" cy="25602"/>
          </a:xfrm>
          <a:custGeom>
            <a:avLst/>
            <a:gdLst>
              <a:gd name="connsiteX0" fmla="*/ 91171 w 96373"/>
              <a:gd name="connsiteY0" fmla="*/ 25510 h 25602"/>
              <a:gd name="connsiteX1" fmla="*/ 3562 w 96373"/>
              <a:gd name="connsiteY1" fmla="*/ 8570 h 25602"/>
              <a:gd name="connsiteX2" fmla="*/ 67 w 96373"/>
              <a:gd name="connsiteY2" fmla="*/ 3563 h 25602"/>
              <a:gd name="connsiteX3" fmla="*/ 5074 w 96373"/>
              <a:gd name="connsiteY3" fmla="*/ 67 h 25602"/>
              <a:gd name="connsiteX4" fmla="*/ 5203 w 96373"/>
              <a:gd name="connsiteY4" fmla="*/ 92 h 25602"/>
              <a:gd name="connsiteX5" fmla="*/ 92811 w 96373"/>
              <a:gd name="connsiteY5" fmla="*/ 17032 h 25602"/>
              <a:gd name="connsiteX6" fmla="*/ 96306 w 96373"/>
              <a:gd name="connsiteY6" fmla="*/ 22040 h 25602"/>
              <a:gd name="connsiteX7" fmla="*/ 91299 w 96373"/>
              <a:gd name="connsiteY7" fmla="*/ 25535 h 25602"/>
              <a:gd name="connsiteX8" fmla="*/ 91171 w 96373"/>
              <a:gd name="connsiteY8" fmla="*/ 25510 h 2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3" h="25602">
                <a:moveTo>
                  <a:pt x="91171" y="25510"/>
                </a:moveTo>
                <a:lnTo>
                  <a:pt x="3562" y="8570"/>
                </a:lnTo>
                <a:cubicBezTo>
                  <a:pt x="1215" y="8152"/>
                  <a:pt x="-350" y="5910"/>
                  <a:pt x="67" y="3563"/>
                </a:cubicBezTo>
                <a:cubicBezTo>
                  <a:pt x="485" y="1215"/>
                  <a:pt x="2727" y="-350"/>
                  <a:pt x="5074" y="67"/>
                </a:cubicBezTo>
                <a:cubicBezTo>
                  <a:pt x="5118" y="75"/>
                  <a:pt x="5160" y="83"/>
                  <a:pt x="5203" y="92"/>
                </a:cubicBezTo>
                <a:lnTo>
                  <a:pt x="92811" y="17032"/>
                </a:lnTo>
                <a:cubicBezTo>
                  <a:pt x="95159" y="17450"/>
                  <a:pt x="96724" y="19692"/>
                  <a:pt x="96306" y="22040"/>
                </a:cubicBezTo>
                <a:cubicBezTo>
                  <a:pt x="95889" y="24387"/>
                  <a:pt x="93647" y="25952"/>
                  <a:pt x="91299" y="25535"/>
                </a:cubicBezTo>
                <a:cubicBezTo>
                  <a:pt x="91256" y="25527"/>
                  <a:pt x="91213" y="25519"/>
                  <a:pt x="91171" y="25510"/>
                </a:cubicBezTo>
                <a:close/>
              </a:path>
            </a:pathLst>
          </a:custGeom>
          <a:solidFill>
            <a:srgbClr val="9EC8FF"/>
          </a:solidFill>
          <a:ln w="1438" cap="flat">
            <a:noFill/>
            <a:prstDash val="solid"/>
            <a:miter/>
          </a:ln>
        </p:spPr>
        <p:txBody>
          <a:bodyPr rtlCol="1" anchor="ctr"/>
          <a:lstStyle/>
          <a:p>
            <a:endParaRPr lang="ar-SA"/>
          </a:p>
        </p:txBody>
      </p:sp>
      <p:sp>
        <p:nvSpPr>
          <p:cNvPr id="187" name="Freeform: Shape 186">
            <a:extLst>
              <a:ext uri="{FF2B5EF4-FFF2-40B4-BE49-F238E27FC236}">
                <a16:creationId xmlns:a16="http://schemas.microsoft.com/office/drawing/2014/main" id="{E1F0EE68-A76A-42CF-B3B7-1F6479BFF83C}"/>
              </a:ext>
            </a:extLst>
          </p:cNvPr>
          <p:cNvSpPr/>
          <p:nvPr/>
        </p:nvSpPr>
        <p:spPr>
          <a:xfrm>
            <a:off x="2240715" y="2154596"/>
            <a:ext cx="96373" cy="25587"/>
          </a:xfrm>
          <a:custGeom>
            <a:avLst/>
            <a:gdLst>
              <a:gd name="connsiteX0" fmla="*/ 91171 w 96373"/>
              <a:gd name="connsiteY0" fmla="*/ 25510 h 25587"/>
              <a:gd name="connsiteX1" fmla="*/ 3562 w 96373"/>
              <a:gd name="connsiteY1" fmla="*/ 8570 h 25587"/>
              <a:gd name="connsiteX2" fmla="*/ 67 w 96373"/>
              <a:gd name="connsiteY2" fmla="*/ 3563 h 25587"/>
              <a:gd name="connsiteX3" fmla="*/ 5074 w 96373"/>
              <a:gd name="connsiteY3" fmla="*/ 67 h 25587"/>
              <a:gd name="connsiteX4" fmla="*/ 5203 w 96373"/>
              <a:gd name="connsiteY4" fmla="*/ 92 h 25587"/>
              <a:gd name="connsiteX5" fmla="*/ 92811 w 96373"/>
              <a:gd name="connsiteY5" fmla="*/ 17018 h 25587"/>
              <a:gd name="connsiteX6" fmla="*/ 96306 w 96373"/>
              <a:gd name="connsiteY6" fmla="*/ 22025 h 25587"/>
              <a:gd name="connsiteX7" fmla="*/ 91299 w 96373"/>
              <a:gd name="connsiteY7" fmla="*/ 25520 h 25587"/>
              <a:gd name="connsiteX8" fmla="*/ 91171 w 96373"/>
              <a:gd name="connsiteY8" fmla="*/ 25495 h 2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3" h="25587">
                <a:moveTo>
                  <a:pt x="91171" y="25510"/>
                </a:moveTo>
                <a:lnTo>
                  <a:pt x="3562" y="8570"/>
                </a:lnTo>
                <a:cubicBezTo>
                  <a:pt x="1215" y="8152"/>
                  <a:pt x="-350" y="5910"/>
                  <a:pt x="67" y="3563"/>
                </a:cubicBezTo>
                <a:cubicBezTo>
                  <a:pt x="485" y="1215"/>
                  <a:pt x="2727" y="-350"/>
                  <a:pt x="5074" y="67"/>
                </a:cubicBezTo>
                <a:cubicBezTo>
                  <a:pt x="5118" y="75"/>
                  <a:pt x="5160" y="83"/>
                  <a:pt x="5203" y="92"/>
                </a:cubicBezTo>
                <a:lnTo>
                  <a:pt x="92811" y="17018"/>
                </a:lnTo>
                <a:cubicBezTo>
                  <a:pt x="95159" y="17436"/>
                  <a:pt x="96724" y="19677"/>
                  <a:pt x="96306" y="22025"/>
                </a:cubicBezTo>
                <a:cubicBezTo>
                  <a:pt x="95889" y="24373"/>
                  <a:pt x="93647" y="25938"/>
                  <a:pt x="91299" y="25520"/>
                </a:cubicBezTo>
                <a:cubicBezTo>
                  <a:pt x="91256" y="25513"/>
                  <a:pt x="91213" y="25504"/>
                  <a:pt x="91171" y="25495"/>
                </a:cubicBezTo>
                <a:close/>
              </a:path>
            </a:pathLst>
          </a:custGeom>
          <a:solidFill>
            <a:srgbClr val="9EC8FF"/>
          </a:solidFill>
          <a:ln w="1438" cap="flat">
            <a:noFill/>
            <a:prstDash val="solid"/>
            <a:miter/>
          </a:ln>
        </p:spPr>
        <p:txBody>
          <a:bodyPr rtlCol="1" anchor="ctr"/>
          <a:lstStyle/>
          <a:p>
            <a:endParaRPr lang="ar-SA"/>
          </a:p>
        </p:txBody>
      </p:sp>
      <p:sp>
        <p:nvSpPr>
          <p:cNvPr id="188" name="Freeform: Shape 187">
            <a:extLst>
              <a:ext uri="{FF2B5EF4-FFF2-40B4-BE49-F238E27FC236}">
                <a16:creationId xmlns:a16="http://schemas.microsoft.com/office/drawing/2014/main" id="{43C1E0F4-8F92-4FF2-9DFA-5DE0BC6DCF5D}"/>
              </a:ext>
            </a:extLst>
          </p:cNvPr>
          <p:cNvSpPr/>
          <p:nvPr/>
        </p:nvSpPr>
        <p:spPr>
          <a:xfrm>
            <a:off x="2236549" y="2177157"/>
            <a:ext cx="96192" cy="25551"/>
          </a:xfrm>
          <a:custGeom>
            <a:avLst/>
            <a:gdLst>
              <a:gd name="connsiteX0" fmla="*/ 90989 w 96192"/>
              <a:gd name="connsiteY0" fmla="*/ 25459 h 25551"/>
              <a:gd name="connsiteX1" fmla="*/ 3381 w 96192"/>
              <a:gd name="connsiteY1" fmla="*/ 8533 h 25551"/>
              <a:gd name="connsiteX2" fmla="*/ 104 w 96192"/>
              <a:gd name="connsiteY2" fmla="*/ 3381 h 25551"/>
              <a:gd name="connsiteX3" fmla="*/ 5007 w 96192"/>
              <a:gd name="connsiteY3" fmla="*/ 56 h 25551"/>
              <a:gd name="connsiteX4" fmla="*/ 92630 w 96192"/>
              <a:gd name="connsiteY4" fmla="*/ 16982 h 25551"/>
              <a:gd name="connsiteX5" fmla="*/ 96125 w 96192"/>
              <a:gd name="connsiteY5" fmla="*/ 21989 h 25551"/>
              <a:gd name="connsiteX6" fmla="*/ 91118 w 96192"/>
              <a:gd name="connsiteY6" fmla="*/ 25484 h 25551"/>
              <a:gd name="connsiteX7" fmla="*/ 90989 w 96192"/>
              <a:gd name="connsiteY7" fmla="*/ 25459 h 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92" h="25551">
                <a:moveTo>
                  <a:pt x="90989" y="25459"/>
                </a:moveTo>
                <a:lnTo>
                  <a:pt x="3381" y="8533"/>
                </a:lnTo>
                <a:cubicBezTo>
                  <a:pt x="1053" y="8015"/>
                  <a:pt x="-414" y="5708"/>
                  <a:pt x="104" y="3381"/>
                </a:cubicBezTo>
                <a:cubicBezTo>
                  <a:pt x="600" y="1149"/>
                  <a:pt x="2750" y="-309"/>
                  <a:pt x="5007" y="56"/>
                </a:cubicBezTo>
                <a:lnTo>
                  <a:pt x="92630" y="16982"/>
                </a:lnTo>
                <a:cubicBezTo>
                  <a:pt x="94978" y="17399"/>
                  <a:pt x="96543" y="19641"/>
                  <a:pt x="96125" y="21989"/>
                </a:cubicBezTo>
                <a:cubicBezTo>
                  <a:pt x="95707" y="24337"/>
                  <a:pt x="93466" y="25901"/>
                  <a:pt x="91118" y="25484"/>
                </a:cubicBezTo>
                <a:cubicBezTo>
                  <a:pt x="91075" y="25476"/>
                  <a:pt x="91032" y="25468"/>
                  <a:pt x="90989" y="25459"/>
                </a:cubicBezTo>
                <a:close/>
              </a:path>
            </a:pathLst>
          </a:custGeom>
          <a:solidFill>
            <a:srgbClr val="9EC8FF"/>
          </a:solidFill>
          <a:ln w="1438" cap="flat">
            <a:noFill/>
            <a:prstDash val="solid"/>
            <a:miter/>
          </a:ln>
        </p:spPr>
        <p:txBody>
          <a:bodyPr rtlCol="1" anchor="ctr"/>
          <a:lstStyle/>
          <a:p>
            <a:endParaRPr lang="ar-SA"/>
          </a:p>
        </p:txBody>
      </p:sp>
      <p:sp>
        <p:nvSpPr>
          <p:cNvPr id="189" name="Freeform: Shape 188">
            <a:extLst>
              <a:ext uri="{FF2B5EF4-FFF2-40B4-BE49-F238E27FC236}">
                <a16:creationId xmlns:a16="http://schemas.microsoft.com/office/drawing/2014/main" id="{A96687DE-292A-44AD-A58E-48E2C7C2F918}"/>
              </a:ext>
            </a:extLst>
          </p:cNvPr>
          <p:cNvSpPr/>
          <p:nvPr/>
        </p:nvSpPr>
        <p:spPr>
          <a:xfrm>
            <a:off x="2262540" y="2058309"/>
            <a:ext cx="14395" cy="14395"/>
          </a:xfrm>
          <a:custGeom>
            <a:avLst/>
            <a:gdLst>
              <a:gd name="connsiteX0" fmla="*/ 14265 w 14395"/>
              <a:gd name="connsiteY0" fmla="*/ 8556 h 14395"/>
              <a:gd name="connsiteX1" fmla="*/ 5840 w 14395"/>
              <a:gd name="connsiteY1" fmla="*/ 14265 h 14395"/>
              <a:gd name="connsiteX2" fmla="*/ 131 w 14395"/>
              <a:gd name="connsiteY2" fmla="*/ 5840 h 14395"/>
              <a:gd name="connsiteX3" fmla="*/ 8508 w 14395"/>
              <a:gd name="connsiteY3" fmla="*/ 121 h 14395"/>
              <a:gd name="connsiteX4" fmla="*/ 14274 w 14395"/>
              <a:gd name="connsiteY4" fmla="*/ 8508 h 14395"/>
              <a:gd name="connsiteX5" fmla="*/ 14265 w 14395"/>
              <a:gd name="connsiteY5" fmla="*/ 8556 h 1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95" h="14395">
                <a:moveTo>
                  <a:pt x="14265" y="8556"/>
                </a:moveTo>
                <a:cubicBezTo>
                  <a:pt x="13515" y="12459"/>
                  <a:pt x="9743" y="15015"/>
                  <a:pt x="5840" y="14265"/>
                </a:cubicBezTo>
                <a:cubicBezTo>
                  <a:pt x="1937" y="13515"/>
                  <a:pt x="-619" y="9743"/>
                  <a:pt x="131" y="5840"/>
                </a:cubicBezTo>
                <a:cubicBezTo>
                  <a:pt x="877" y="1955"/>
                  <a:pt x="4618" y="-599"/>
                  <a:pt x="8508" y="121"/>
                </a:cubicBezTo>
                <a:cubicBezTo>
                  <a:pt x="12416" y="845"/>
                  <a:pt x="14997" y="4600"/>
                  <a:pt x="14274" y="8508"/>
                </a:cubicBezTo>
                <a:cubicBezTo>
                  <a:pt x="14271" y="8524"/>
                  <a:pt x="14268" y="8540"/>
                  <a:pt x="14265" y="8556"/>
                </a:cubicBezTo>
                <a:close/>
              </a:path>
            </a:pathLst>
          </a:custGeom>
          <a:solidFill>
            <a:srgbClr val="3E6BAB"/>
          </a:solidFill>
          <a:ln w="1438" cap="flat">
            <a:noFill/>
            <a:prstDash val="solid"/>
            <a:miter/>
          </a:ln>
        </p:spPr>
        <p:txBody>
          <a:bodyPr rtlCol="1" anchor="ctr"/>
          <a:lstStyle/>
          <a:p>
            <a:endParaRPr lang="ar-SA"/>
          </a:p>
        </p:txBody>
      </p:sp>
      <p:sp>
        <p:nvSpPr>
          <p:cNvPr id="190" name="Freeform: Shape 189">
            <a:extLst>
              <a:ext uri="{FF2B5EF4-FFF2-40B4-BE49-F238E27FC236}">
                <a16:creationId xmlns:a16="http://schemas.microsoft.com/office/drawing/2014/main" id="{5EEAA022-E509-489F-9979-68E176FD6208}"/>
              </a:ext>
            </a:extLst>
          </p:cNvPr>
          <p:cNvSpPr/>
          <p:nvPr/>
        </p:nvSpPr>
        <p:spPr>
          <a:xfrm>
            <a:off x="3376288" y="2247579"/>
            <a:ext cx="267099" cy="187262"/>
          </a:xfrm>
          <a:custGeom>
            <a:avLst/>
            <a:gdLst>
              <a:gd name="connsiteX0" fmla="*/ 255757 w 267099"/>
              <a:gd name="connsiteY0" fmla="*/ 187263 h 187262"/>
              <a:gd name="connsiteX1" fmla="*/ 0 w 267099"/>
              <a:gd name="connsiteY1" fmla="*/ 160262 h 187262"/>
              <a:gd name="connsiteX2" fmla="*/ 16926 w 267099"/>
              <a:gd name="connsiteY2" fmla="*/ 0 h 187262"/>
              <a:gd name="connsiteX3" fmla="*/ 219718 w 267099"/>
              <a:gd name="connsiteY3" fmla="*/ 21373 h 187262"/>
              <a:gd name="connsiteX4" fmla="*/ 267099 w 267099"/>
              <a:gd name="connsiteY4" fmla="*/ 79922 h 187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99" h="187262">
                <a:moveTo>
                  <a:pt x="255757" y="187263"/>
                </a:moveTo>
                <a:lnTo>
                  <a:pt x="0" y="160262"/>
                </a:lnTo>
                <a:lnTo>
                  <a:pt x="16926" y="0"/>
                </a:lnTo>
                <a:lnTo>
                  <a:pt x="219718" y="21373"/>
                </a:lnTo>
                <a:lnTo>
                  <a:pt x="267099" y="79922"/>
                </a:lnTo>
                <a:close/>
              </a:path>
            </a:pathLst>
          </a:custGeom>
          <a:solidFill>
            <a:srgbClr val="9EC8FF"/>
          </a:solidFill>
          <a:ln w="1438" cap="flat">
            <a:noFill/>
            <a:prstDash val="solid"/>
            <a:miter/>
          </a:ln>
        </p:spPr>
        <p:txBody>
          <a:bodyPr rtlCol="1" anchor="ctr"/>
          <a:lstStyle/>
          <a:p>
            <a:endParaRPr lang="ar-SA"/>
          </a:p>
        </p:txBody>
      </p:sp>
      <p:sp>
        <p:nvSpPr>
          <p:cNvPr id="191" name="Freeform: Shape 190">
            <a:extLst>
              <a:ext uri="{FF2B5EF4-FFF2-40B4-BE49-F238E27FC236}">
                <a16:creationId xmlns:a16="http://schemas.microsoft.com/office/drawing/2014/main" id="{B48615F4-5BDF-451C-A82B-D44EA65878B5}"/>
              </a:ext>
            </a:extLst>
          </p:cNvPr>
          <p:cNvSpPr/>
          <p:nvPr/>
        </p:nvSpPr>
        <p:spPr>
          <a:xfrm>
            <a:off x="3387716" y="2260330"/>
            <a:ext cx="245005" cy="160190"/>
          </a:xfrm>
          <a:custGeom>
            <a:avLst/>
            <a:gdLst>
              <a:gd name="connsiteX0" fmla="*/ 204606 w 245005"/>
              <a:gd name="connsiteY0" fmla="*/ 20049 h 160190"/>
              <a:gd name="connsiteX1" fmla="*/ 14249 w 245005"/>
              <a:gd name="connsiteY1" fmla="*/ 0 h 160190"/>
              <a:gd name="connsiteX2" fmla="*/ 0 w 245005"/>
              <a:gd name="connsiteY2" fmla="*/ 135262 h 160190"/>
              <a:gd name="connsiteX3" fmla="*/ 236659 w 245005"/>
              <a:gd name="connsiteY3" fmla="*/ 160190 h 160190"/>
              <a:gd name="connsiteX4" fmla="*/ 245006 w 245005"/>
              <a:gd name="connsiteY4" fmla="*/ 80987 h 160190"/>
              <a:gd name="connsiteX5" fmla="*/ 198705 w 245005"/>
              <a:gd name="connsiteY5" fmla="*/ 76108 h 160190"/>
              <a:gd name="connsiteX6" fmla="*/ 204606 w 245005"/>
              <a:gd name="connsiteY6" fmla="*/ 20049 h 1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05" h="160190">
                <a:moveTo>
                  <a:pt x="204606" y="20049"/>
                </a:moveTo>
                <a:lnTo>
                  <a:pt x="14249" y="0"/>
                </a:lnTo>
                <a:lnTo>
                  <a:pt x="0" y="135262"/>
                </a:lnTo>
                <a:lnTo>
                  <a:pt x="236659" y="160190"/>
                </a:lnTo>
                <a:lnTo>
                  <a:pt x="245006" y="80987"/>
                </a:lnTo>
                <a:lnTo>
                  <a:pt x="198705" y="76108"/>
                </a:lnTo>
                <a:lnTo>
                  <a:pt x="204606" y="20049"/>
                </a:lnTo>
                <a:close/>
              </a:path>
            </a:pathLst>
          </a:custGeom>
          <a:solidFill>
            <a:srgbClr val="FFFFFF"/>
          </a:solidFill>
          <a:ln w="1438" cap="flat">
            <a:noFill/>
            <a:prstDash val="solid"/>
            <a:miter/>
          </a:ln>
        </p:spPr>
        <p:txBody>
          <a:bodyPr rtlCol="1" anchor="ctr"/>
          <a:lstStyle/>
          <a:p>
            <a:endParaRPr lang="ar-SA"/>
          </a:p>
        </p:txBody>
      </p:sp>
      <p:sp>
        <p:nvSpPr>
          <p:cNvPr id="192" name="Freeform: Shape 191">
            <a:extLst>
              <a:ext uri="{FF2B5EF4-FFF2-40B4-BE49-F238E27FC236}">
                <a16:creationId xmlns:a16="http://schemas.microsoft.com/office/drawing/2014/main" id="{A6D1976E-80B0-4921-9012-6705C3F7DB3B}"/>
              </a:ext>
            </a:extLst>
          </p:cNvPr>
          <p:cNvSpPr/>
          <p:nvPr/>
        </p:nvSpPr>
        <p:spPr>
          <a:xfrm>
            <a:off x="3438645" y="2306279"/>
            <a:ext cx="133650" cy="23287"/>
          </a:xfrm>
          <a:custGeom>
            <a:avLst/>
            <a:gdLst>
              <a:gd name="connsiteX0" fmla="*/ 127871 w 133650"/>
              <a:gd name="connsiteY0" fmla="*/ 23251 h 23287"/>
              <a:gd name="connsiteX1" fmla="*/ 4555 w 133650"/>
              <a:gd name="connsiteY1" fmla="*/ 10298 h 23287"/>
              <a:gd name="connsiteX2" fmla="*/ 37 w 133650"/>
              <a:gd name="connsiteY2" fmla="*/ 4555 h 23287"/>
              <a:gd name="connsiteX3" fmla="*/ 5635 w 133650"/>
              <a:gd name="connsiteY3" fmla="*/ 21 h 23287"/>
              <a:gd name="connsiteX4" fmla="*/ 128951 w 133650"/>
              <a:gd name="connsiteY4" fmla="*/ 12975 h 23287"/>
              <a:gd name="connsiteX5" fmla="*/ 133629 w 133650"/>
              <a:gd name="connsiteY5" fmla="*/ 18588 h 23287"/>
              <a:gd name="connsiteX6" fmla="*/ 128016 w 133650"/>
              <a:gd name="connsiteY6" fmla="*/ 23267 h 23287"/>
              <a:gd name="connsiteX7" fmla="*/ 127871 w 133650"/>
              <a:gd name="connsiteY7" fmla="*/ 23251 h 2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650" h="23287">
                <a:moveTo>
                  <a:pt x="127871" y="23251"/>
                </a:moveTo>
                <a:lnTo>
                  <a:pt x="4555" y="10298"/>
                </a:lnTo>
                <a:cubicBezTo>
                  <a:pt x="1722" y="9960"/>
                  <a:pt x="-301" y="7388"/>
                  <a:pt x="37" y="4555"/>
                </a:cubicBezTo>
                <a:cubicBezTo>
                  <a:pt x="368" y="1778"/>
                  <a:pt x="2849" y="-231"/>
                  <a:pt x="5635" y="21"/>
                </a:cubicBezTo>
                <a:lnTo>
                  <a:pt x="128951" y="12975"/>
                </a:lnTo>
                <a:cubicBezTo>
                  <a:pt x="131793" y="13233"/>
                  <a:pt x="133887" y="15746"/>
                  <a:pt x="133629" y="18588"/>
                </a:cubicBezTo>
                <a:cubicBezTo>
                  <a:pt x="133372" y="21430"/>
                  <a:pt x="130858" y="23524"/>
                  <a:pt x="128016" y="23267"/>
                </a:cubicBezTo>
                <a:cubicBezTo>
                  <a:pt x="127968" y="23262"/>
                  <a:pt x="127919" y="23257"/>
                  <a:pt x="127871" y="23251"/>
                </a:cubicBezTo>
                <a:close/>
              </a:path>
            </a:pathLst>
          </a:custGeom>
          <a:solidFill>
            <a:srgbClr val="9EC8FF"/>
          </a:solidFill>
          <a:ln w="1438" cap="flat">
            <a:noFill/>
            <a:prstDash val="solid"/>
            <a:miter/>
          </a:ln>
        </p:spPr>
        <p:txBody>
          <a:bodyPr rtlCol="1" anchor="ctr"/>
          <a:lstStyle/>
          <a:p>
            <a:endParaRPr lang="ar-SA"/>
          </a:p>
        </p:txBody>
      </p:sp>
      <p:sp>
        <p:nvSpPr>
          <p:cNvPr id="193" name="Freeform: Shape 192">
            <a:extLst>
              <a:ext uri="{FF2B5EF4-FFF2-40B4-BE49-F238E27FC236}">
                <a16:creationId xmlns:a16="http://schemas.microsoft.com/office/drawing/2014/main" id="{C381A570-6643-4F33-825F-559E2579E462}"/>
              </a:ext>
            </a:extLst>
          </p:cNvPr>
          <p:cNvSpPr/>
          <p:nvPr/>
        </p:nvSpPr>
        <p:spPr>
          <a:xfrm>
            <a:off x="3435715" y="2333444"/>
            <a:ext cx="133651" cy="23288"/>
          </a:xfrm>
          <a:custGeom>
            <a:avLst/>
            <a:gdLst>
              <a:gd name="connsiteX0" fmla="*/ 127937 w 133651"/>
              <a:gd name="connsiteY0" fmla="*/ 23259 h 23288"/>
              <a:gd name="connsiteX1" fmla="*/ 4621 w 133651"/>
              <a:gd name="connsiteY1" fmla="*/ 10306 h 23288"/>
              <a:gd name="connsiteX2" fmla="*/ 29 w 133651"/>
              <a:gd name="connsiteY2" fmla="*/ 4621 h 23288"/>
              <a:gd name="connsiteX3" fmla="*/ 5715 w 133651"/>
              <a:gd name="connsiteY3" fmla="*/ 29 h 23288"/>
              <a:gd name="connsiteX4" fmla="*/ 129031 w 133651"/>
              <a:gd name="connsiteY4" fmla="*/ 12983 h 23288"/>
              <a:gd name="connsiteX5" fmla="*/ 133622 w 133651"/>
              <a:gd name="connsiteY5" fmla="*/ 18668 h 23288"/>
              <a:gd name="connsiteX6" fmla="*/ 127937 w 133651"/>
              <a:gd name="connsiteY6" fmla="*/ 23259 h 2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51" h="23288">
                <a:moveTo>
                  <a:pt x="127937" y="23259"/>
                </a:moveTo>
                <a:lnTo>
                  <a:pt x="4621" y="10306"/>
                </a:lnTo>
                <a:cubicBezTo>
                  <a:pt x="1783" y="10004"/>
                  <a:pt x="-273" y="7458"/>
                  <a:pt x="29" y="4621"/>
                </a:cubicBezTo>
                <a:cubicBezTo>
                  <a:pt x="331" y="1783"/>
                  <a:pt x="2877" y="-273"/>
                  <a:pt x="5715" y="29"/>
                </a:cubicBezTo>
                <a:lnTo>
                  <a:pt x="129031" y="12983"/>
                </a:lnTo>
                <a:cubicBezTo>
                  <a:pt x="131868" y="13285"/>
                  <a:pt x="133924" y="15830"/>
                  <a:pt x="133622" y="18668"/>
                </a:cubicBezTo>
                <a:cubicBezTo>
                  <a:pt x="133320" y="21506"/>
                  <a:pt x="130775" y="23561"/>
                  <a:pt x="127937" y="23259"/>
                </a:cubicBezTo>
                <a:close/>
              </a:path>
            </a:pathLst>
          </a:custGeom>
          <a:solidFill>
            <a:srgbClr val="9EC8FF"/>
          </a:solidFill>
          <a:ln w="1438" cap="flat">
            <a:noFill/>
            <a:prstDash val="solid"/>
            <a:miter/>
          </a:ln>
        </p:spPr>
        <p:txBody>
          <a:bodyPr rtlCol="1" anchor="ctr"/>
          <a:lstStyle/>
          <a:p>
            <a:endParaRPr lang="ar-SA"/>
          </a:p>
        </p:txBody>
      </p:sp>
      <p:sp>
        <p:nvSpPr>
          <p:cNvPr id="194" name="Freeform: Shape 193">
            <a:extLst>
              <a:ext uri="{FF2B5EF4-FFF2-40B4-BE49-F238E27FC236}">
                <a16:creationId xmlns:a16="http://schemas.microsoft.com/office/drawing/2014/main" id="{C7AC776A-FCB9-446B-91DA-0E423B803647}"/>
              </a:ext>
            </a:extLst>
          </p:cNvPr>
          <p:cNvSpPr/>
          <p:nvPr/>
        </p:nvSpPr>
        <p:spPr>
          <a:xfrm>
            <a:off x="3432656" y="2361805"/>
            <a:ext cx="133651" cy="23287"/>
          </a:xfrm>
          <a:custGeom>
            <a:avLst/>
            <a:gdLst>
              <a:gd name="connsiteX0" fmla="*/ 128017 w 133651"/>
              <a:gd name="connsiteY0" fmla="*/ 23266 h 23287"/>
              <a:gd name="connsiteX1" fmla="*/ 4700 w 133651"/>
              <a:gd name="connsiteY1" fmla="*/ 10313 h 23287"/>
              <a:gd name="connsiteX2" fmla="*/ 22 w 133651"/>
              <a:gd name="connsiteY2" fmla="*/ 4700 h 23287"/>
              <a:gd name="connsiteX3" fmla="*/ 5634 w 133651"/>
              <a:gd name="connsiteY3" fmla="*/ 21 h 23287"/>
              <a:gd name="connsiteX4" fmla="*/ 5780 w 133651"/>
              <a:gd name="connsiteY4" fmla="*/ 37 h 23287"/>
              <a:gd name="connsiteX5" fmla="*/ 129096 w 133651"/>
              <a:gd name="connsiteY5" fmla="*/ 12990 h 23287"/>
              <a:gd name="connsiteX6" fmla="*/ 133614 w 133651"/>
              <a:gd name="connsiteY6" fmla="*/ 18733 h 23287"/>
              <a:gd name="connsiteX7" fmla="*/ 128017 w 133651"/>
              <a:gd name="connsiteY7" fmla="*/ 23267 h 2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651" h="23287">
                <a:moveTo>
                  <a:pt x="128017" y="23266"/>
                </a:moveTo>
                <a:lnTo>
                  <a:pt x="4700" y="10313"/>
                </a:lnTo>
                <a:cubicBezTo>
                  <a:pt x="1858" y="10055"/>
                  <a:pt x="-237" y="7542"/>
                  <a:pt x="22" y="4700"/>
                </a:cubicBezTo>
                <a:cubicBezTo>
                  <a:pt x="279" y="1858"/>
                  <a:pt x="2793" y="-236"/>
                  <a:pt x="5634" y="21"/>
                </a:cubicBezTo>
                <a:cubicBezTo>
                  <a:pt x="5683" y="26"/>
                  <a:pt x="5731" y="31"/>
                  <a:pt x="5780" y="37"/>
                </a:cubicBezTo>
                <a:lnTo>
                  <a:pt x="129096" y="12990"/>
                </a:lnTo>
                <a:cubicBezTo>
                  <a:pt x="131930" y="13328"/>
                  <a:pt x="133952" y="15900"/>
                  <a:pt x="133614" y="18733"/>
                </a:cubicBezTo>
                <a:cubicBezTo>
                  <a:pt x="133283" y="21510"/>
                  <a:pt x="130802" y="23519"/>
                  <a:pt x="128017" y="23267"/>
                </a:cubicBezTo>
                <a:close/>
              </a:path>
            </a:pathLst>
          </a:custGeom>
          <a:solidFill>
            <a:srgbClr val="9EC8FF"/>
          </a:solidFill>
          <a:ln w="1438" cap="flat">
            <a:noFill/>
            <a:prstDash val="solid"/>
            <a:miter/>
          </a:ln>
        </p:spPr>
        <p:txBody>
          <a:bodyPr rtlCol="1" anchor="ctr"/>
          <a:lstStyle/>
          <a:p>
            <a:endParaRPr lang="ar-SA"/>
          </a:p>
        </p:txBody>
      </p:sp>
      <p:sp>
        <p:nvSpPr>
          <p:cNvPr id="195" name="Freeform: Shape 194">
            <a:extLst>
              <a:ext uri="{FF2B5EF4-FFF2-40B4-BE49-F238E27FC236}">
                <a16:creationId xmlns:a16="http://schemas.microsoft.com/office/drawing/2014/main" id="{669CF2CB-CA28-49DD-AAB2-F905F03B0147}"/>
              </a:ext>
            </a:extLst>
          </p:cNvPr>
          <p:cNvSpPr/>
          <p:nvPr/>
        </p:nvSpPr>
        <p:spPr>
          <a:xfrm>
            <a:off x="3480952" y="2276681"/>
            <a:ext cx="15831" cy="15831"/>
          </a:xfrm>
          <a:custGeom>
            <a:avLst/>
            <a:gdLst>
              <a:gd name="connsiteX0" fmla="*/ 15832 w 15831"/>
              <a:gd name="connsiteY0" fmla="*/ 7916 h 15831"/>
              <a:gd name="connsiteX1" fmla="*/ 7916 w 15831"/>
              <a:gd name="connsiteY1" fmla="*/ 15832 h 15831"/>
              <a:gd name="connsiteX2" fmla="*/ 0 w 15831"/>
              <a:gd name="connsiteY2" fmla="*/ 7916 h 15831"/>
              <a:gd name="connsiteX3" fmla="*/ 7916 w 15831"/>
              <a:gd name="connsiteY3" fmla="*/ 0 h 15831"/>
              <a:gd name="connsiteX4" fmla="*/ 15832 w 15831"/>
              <a:gd name="connsiteY4" fmla="*/ 7916 h 1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1" h="15831">
                <a:moveTo>
                  <a:pt x="15832" y="7916"/>
                </a:moveTo>
                <a:cubicBezTo>
                  <a:pt x="15832" y="12288"/>
                  <a:pt x="12288" y="15832"/>
                  <a:pt x="7916" y="15832"/>
                </a:cubicBezTo>
                <a:cubicBezTo>
                  <a:pt x="3544" y="15832"/>
                  <a:pt x="0" y="12288"/>
                  <a:pt x="0" y="7916"/>
                </a:cubicBezTo>
                <a:cubicBezTo>
                  <a:pt x="0" y="3544"/>
                  <a:pt x="3544" y="0"/>
                  <a:pt x="7916" y="0"/>
                </a:cubicBezTo>
                <a:cubicBezTo>
                  <a:pt x="12288" y="0"/>
                  <a:pt x="15832" y="3544"/>
                  <a:pt x="15832" y="7916"/>
                </a:cubicBezTo>
                <a:close/>
              </a:path>
            </a:pathLst>
          </a:custGeom>
          <a:solidFill>
            <a:srgbClr val="3E6BAB"/>
          </a:solidFill>
          <a:ln w="1438" cap="flat">
            <a:noFill/>
            <a:prstDash val="solid"/>
            <a:miter/>
          </a:ln>
        </p:spPr>
        <p:txBody>
          <a:bodyPr rtlCol="1" anchor="ctr"/>
          <a:lstStyle/>
          <a:p>
            <a:endParaRPr lang="ar-SA"/>
          </a:p>
        </p:txBody>
      </p:sp>
      <p:sp>
        <p:nvSpPr>
          <p:cNvPr id="196" name="Freeform: Shape 195">
            <a:extLst>
              <a:ext uri="{FF2B5EF4-FFF2-40B4-BE49-F238E27FC236}">
                <a16:creationId xmlns:a16="http://schemas.microsoft.com/office/drawing/2014/main" id="{FF679A34-3FC5-4EB6-80A2-26AD6449115A}"/>
              </a:ext>
            </a:extLst>
          </p:cNvPr>
          <p:cNvSpPr/>
          <p:nvPr/>
        </p:nvSpPr>
        <p:spPr>
          <a:xfrm>
            <a:off x="4726175" y="2071269"/>
            <a:ext cx="176598" cy="176597"/>
          </a:xfrm>
          <a:custGeom>
            <a:avLst/>
            <a:gdLst>
              <a:gd name="connsiteX0" fmla="*/ 176598 w 176598"/>
              <a:gd name="connsiteY0" fmla="*/ 88285 h 176597"/>
              <a:gd name="connsiteX1" fmla="*/ 88313 w 176598"/>
              <a:gd name="connsiteY1" fmla="*/ 176598 h 176597"/>
              <a:gd name="connsiteX2" fmla="*/ 0 w 176598"/>
              <a:gd name="connsiteY2" fmla="*/ 88313 h 176597"/>
              <a:gd name="connsiteX3" fmla="*/ 88285 w 176598"/>
              <a:gd name="connsiteY3" fmla="*/ 0 h 176597"/>
              <a:gd name="connsiteX4" fmla="*/ 88299 w 176598"/>
              <a:gd name="connsiteY4" fmla="*/ 0 h 176597"/>
              <a:gd name="connsiteX5" fmla="*/ 176598 w 176598"/>
              <a:gd name="connsiteY5" fmla="*/ 88285 h 17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598" h="176597">
                <a:moveTo>
                  <a:pt x="176598" y="88285"/>
                </a:moveTo>
                <a:cubicBezTo>
                  <a:pt x="176606" y="137051"/>
                  <a:pt x="137080" y="176590"/>
                  <a:pt x="88313" y="176598"/>
                </a:cubicBezTo>
                <a:cubicBezTo>
                  <a:pt x="39547" y="176606"/>
                  <a:pt x="8" y="137079"/>
                  <a:pt x="0" y="88313"/>
                </a:cubicBezTo>
                <a:cubicBezTo>
                  <a:pt x="-8" y="39547"/>
                  <a:pt x="39518" y="8"/>
                  <a:pt x="88285" y="0"/>
                </a:cubicBezTo>
                <a:cubicBezTo>
                  <a:pt x="88290" y="0"/>
                  <a:pt x="88294" y="0"/>
                  <a:pt x="88299" y="0"/>
                </a:cubicBezTo>
                <a:cubicBezTo>
                  <a:pt x="137059" y="0"/>
                  <a:pt x="176590" y="39524"/>
                  <a:pt x="176598" y="88285"/>
                </a:cubicBezTo>
                <a:close/>
              </a:path>
            </a:pathLst>
          </a:custGeom>
          <a:solidFill>
            <a:srgbClr val="9CD499"/>
          </a:solidFill>
          <a:ln w="1438" cap="flat">
            <a:noFill/>
            <a:prstDash val="solid"/>
            <a:miter/>
          </a:ln>
        </p:spPr>
        <p:txBody>
          <a:bodyPr rtlCol="1" anchor="ctr"/>
          <a:lstStyle/>
          <a:p>
            <a:endParaRPr lang="ar-SA"/>
          </a:p>
        </p:txBody>
      </p:sp>
      <p:sp>
        <p:nvSpPr>
          <p:cNvPr id="197" name="Freeform: Shape 196">
            <a:extLst>
              <a:ext uri="{FF2B5EF4-FFF2-40B4-BE49-F238E27FC236}">
                <a16:creationId xmlns:a16="http://schemas.microsoft.com/office/drawing/2014/main" id="{F2BD8709-D900-43DB-BDBA-63711F806281}"/>
              </a:ext>
            </a:extLst>
          </p:cNvPr>
          <p:cNvSpPr/>
          <p:nvPr/>
        </p:nvSpPr>
        <p:spPr>
          <a:xfrm>
            <a:off x="4777398" y="2131086"/>
            <a:ext cx="83761" cy="58691"/>
          </a:xfrm>
          <a:custGeom>
            <a:avLst/>
            <a:gdLst>
              <a:gd name="connsiteX0" fmla="*/ 28311 w 83761"/>
              <a:gd name="connsiteY0" fmla="*/ 58691 h 58691"/>
              <a:gd name="connsiteX1" fmla="*/ 28153 w 83761"/>
              <a:gd name="connsiteY1" fmla="*/ 58691 h 58691"/>
              <a:gd name="connsiteX2" fmla="*/ 25073 w 83761"/>
              <a:gd name="connsiteY2" fmla="*/ 57252 h 58691"/>
              <a:gd name="connsiteX3" fmla="*/ 1094 w 83761"/>
              <a:gd name="connsiteY3" fmla="*/ 30007 h 58691"/>
              <a:gd name="connsiteX4" fmla="*/ 1454 w 83761"/>
              <a:gd name="connsiteY4" fmla="*/ 23890 h 58691"/>
              <a:gd name="connsiteX5" fmla="*/ 7571 w 83761"/>
              <a:gd name="connsiteY5" fmla="*/ 24250 h 58691"/>
              <a:gd name="connsiteX6" fmla="*/ 28541 w 83761"/>
              <a:gd name="connsiteY6" fmla="*/ 48098 h 58691"/>
              <a:gd name="connsiteX7" fmla="*/ 76526 w 83761"/>
              <a:gd name="connsiteY7" fmla="*/ 1135 h 58691"/>
              <a:gd name="connsiteX8" fmla="*/ 82627 w 83761"/>
              <a:gd name="connsiteY8" fmla="*/ 1400 h 58691"/>
              <a:gd name="connsiteX9" fmla="*/ 82571 w 83761"/>
              <a:gd name="connsiteY9" fmla="*/ 7295 h 58691"/>
              <a:gd name="connsiteX10" fmla="*/ 31333 w 83761"/>
              <a:gd name="connsiteY10" fmla="*/ 57453 h 58691"/>
              <a:gd name="connsiteX11" fmla="*/ 28311 w 83761"/>
              <a:gd name="connsiteY11" fmla="*/ 58691 h 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761" h="58691">
                <a:moveTo>
                  <a:pt x="28311" y="58691"/>
                </a:moveTo>
                <a:lnTo>
                  <a:pt x="28153" y="58691"/>
                </a:lnTo>
                <a:cubicBezTo>
                  <a:pt x="26972" y="58653"/>
                  <a:pt x="25859" y="58133"/>
                  <a:pt x="25073" y="57252"/>
                </a:cubicBezTo>
                <a:lnTo>
                  <a:pt x="1094" y="30007"/>
                </a:lnTo>
                <a:cubicBezTo>
                  <a:pt x="-495" y="28218"/>
                  <a:pt x="-334" y="25480"/>
                  <a:pt x="1454" y="23890"/>
                </a:cubicBezTo>
                <a:cubicBezTo>
                  <a:pt x="3243" y="22300"/>
                  <a:pt x="5981" y="22461"/>
                  <a:pt x="7571" y="24250"/>
                </a:cubicBezTo>
                <a:lnTo>
                  <a:pt x="28541" y="48098"/>
                </a:lnTo>
                <a:lnTo>
                  <a:pt x="76526" y="1135"/>
                </a:lnTo>
                <a:cubicBezTo>
                  <a:pt x="78284" y="-476"/>
                  <a:pt x="81015" y="-358"/>
                  <a:pt x="82627" y="1400"/>
                </a:cubicBezTo>
                <a:cubicBezTo>
                  <a:pt x="84161" y="3074"/>
                  <a:pt x="84137" y="5650"/>
                  <a:pt x="82571" y="7295"/>
                </a:cubicBezTo>
                <a:lnTo>
                  <a:pt x="31333" y="57453"/>
                </a:lnTo>
                <a:cubicBezTo>
                  <a:pt x="30527" y="58246"/>
                  <a:pt x="29442" y="58690"/>
                  <a:pt x="28311" y="58691"/>
                </a:cubicBezTo>
                <a:close/>
              </a:path>
            </a:pathLst>
          </a:custGeom>
          <a:solidFill>
            <a:srgbClr val="FFFFFF"/>
          </a:solidFill>
          <a:ln w="1438" cap="flat">
            <a:noFill/>
            <a:prstDash val="solid"/>
            <a:miter/>
          </a:ln>
        </p:spPr>
        <p:txBody>
          <a:bodyPr rtlCol="1" anchor="ctr"/>
          <a:lstStyle/>
          <a:p>
            <a:endParaRPr lang="ar-SA"/>
          </a:p>
        </p:txBody>
      </p:sp>
      <p:sp>
        <p:nvSpPr>
          <p:cNvPr id="198" name="Freeform: Shape 197">
            <a:extLst>
              <a:ext uri="{FF2B5EF4-FFF2-40B4-BE49-F238E27FC236}">
                <a16:creationId xmlns:a16="http://schemas.microsoft.com/office/drawing/2014/main" id="{CDFE4159-006C-4254-A9D4-258489B4AEDC}"/>
              </a:ext>
            </a:extLst>
          </p:cNvPr>
          <p:cNvSpPr/>
          <p:nvPr/>
        </p:nvSpPr>
        <p:spPr>
          <a:xfrm rot="10800000">
            <a:off x="812352" y="2749882"/>
            <a:ext cx="556520" cy="229332"/>
          </a:xfrm>
          <a:custGeom>
            <a:avLst/>
            <a:gdLst>
              <a:gd name="connsiteX0" fmla="*/ 532802 w 556520"/>
              <a:gd name="connsiteY0" fmla="*/ 0 h 229332"/>
              <a:gd name="connsiteX1" fmla="*/ 556521 w 556520"/>
              <a:gd name="connsiteY1" fmla="*/ 0 h 229332"/>
              <a:gd name="connsiteX2" fmla="*/ 556521 w 556520"/>
              <a:gd name="connsiteY2" fmla="*/ 229333 h 229332"/>
              <a:gd name="connsiteX3" fmla="*/ 532802 w 556520"/>
              <a:gd name="connsiteY3" fmla="*/ 229333 h 229332"/>
              <a:gd name="connsiteX4" fmla="*/ 23719 w 556520"/>
              <a:gd name="connsiteY4" fmla="*/ 229333 h 229332"/>
              <a:gd name="connsiteX5" fmla="*/ 0 w 556520"/>
              <a:gd name="connsiteY5" fmla="*/ 229333 h 229332"/>
              <a:gd name="connsiteX6" fmla="*/ 0 w 556520"/>
              <a:gd name="connsiteY6" fmla="*/ 0 h 229332"/>
              <a:gd name="connsiteX7" fmla="*/ 23719 w 556520"/>
              <a:gd name="connsiteY7" fmla="*/ 0 h 22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520" h="229332">
                <a:moveTo>
                  <a:pt x="532802" y="0"/>
                </a:moveTo>
                <a:cubicBezTo>
                  <a:pt x="545901" y="0"/>
                  <a:pt x="556521" y="0"/>
                  <a:pt x="556521" y="0"/>
                </a:cubicBezTo>
                <a:lnTo>
                  <a:pt x="556521" y="229333"/>
                </a:lnTo>
                <a:cubicBezTo>
                  <a:pt x="556521" y="229333"/>
                  <a:pt x="545901" y="229333"/>
                  <a:pt x="532802" y="229333"/>
                </a:cubicBezTo>
                <a:lnTo>
                  <a:pt x="23719" y="229333"/>
                </a:lnTo>
                <a:cubicBezTo>
                  <a:pt x="10619" y="229333"/>
                  <a:pt x="0" y="229333"/>
                  <a:pt x="0" y="229333"/>
                </a:cubicBezTo>
                <a:lnTo>
                  <a:pt x="0" y="0"/>
                </a:lnTo>
                <a:cubicBezTo>
                  <a:pt x="0" y="0"/>
                  <a:pt x="10619" y="0"/>
                  <a:pt x="23719" y="0"/>
                </a:cubicBezTo>
                <a:close/>
              </a:path>
            </a:pathLst>
          </a:custGeom>
          <a:solidFill>
            <a:srgbClr val="9EC8FF"/>
          </a:solidFill>
          <a:ln w="1438" cap="flat">
            <a:noFill/>
            <a:prstDash val="solid"/>
            <a:miter/>
          </a:ln>
        </p:spPr>
        <p:txBody>
          <a:bodyPr rtlCol="1" anchor="ctr"/>
          <a:lstStyle/>
          <a:p>
            <a:endParaRPr lang="ar-SA"/>
          </a:p>
        </p:txBody>
      </p:sp>
      <p:sp>
        <p:nvSpPr>
          <p:cNvPr id="199" name="Freeform: Shape 198">
            <a:extLst>
              <a:ext uri="{FF2B5EF4-FFF2-40B4-BE49-F238E27FC236}">
                <a16:creationId xmlns:a16="http://schemas.microsoft.com/office/drawing/2014/main" id="{96339454-F2BE-4A03-B1D2-00B37A081063}"/>
              </a:ext>
            </a:extLst>
          </p:cNvPr>
          <p:cNvSpPr/>
          <p:nvPr/>
        </p:nvSpPr>
        <p:spPr>
          <a:xfrm>
            <a:off x="1155847" y="2925343"/>
            <a:ext cx="145797" cy="145869"/>
          </a:xfrm>
          <a:custGeom>
            <a:avLst/>
            <a:gdLst>
              <a:gd name="connsiteX0" fmla="*/ 145798 w 145797"/>
              <a:gd name="connsiteY0" fmla="*/ 19344 h 145869"/>
              <a:gd name="connsiteX1" fmla="*/ 145798 w 145797"/>
              <a:gd name="connsiteY1" fmla="*/ 145870 h 145869"/>
              <a:gd name="connsiteX2" fmla="*/ 0 w 145797"/>
              <a:gd name="connsiteY2" fmla="*/ 0 h 145869"/>
              <a:gd name="connsiteX3" fmla="*/ 145798 w 145797"/>
              <a:gd name="connsiteY3" fmla="*/ 19344 h 145869"/>
            </a:gdLst>
            <a:ahLst/>
            <a:cxnLst>
              <a:cxn ang="0">
                <a:pos x="connsiteX0" y="connsiteY0"/>
              </a:cxn>
              <a:cxn ang="0">
                <a:pos x="connsiteX1" y="connsiteY1"/>
              </a:cxn>
              <a:cxn ang="0">
                <a:pos x="connsiteX2" y="connsiteY2"/>
              </a:cxn>
              <a:cxn ang="0">
                <a:pos x="connsiteX3" y="connsiteY3"/>
              </a:cxn>
            </a:cxnLst>
            <a:rect l="l" t="t" r="r" b="b"/>
            <a:pathLst>
              <a:path w="145797" h="145869">
                <a:moveTo>
                  <a:pt x="145798" y="19344"/>
                </a:moveTo>
                <a:lnTo>
                  <a:pt x="145798" y="145870"/>
                </a:lnTo>
                <a:lnTo>
                  <a:pt x="0" y="0"/>
                </a:lnTo>
                <a:cubicBezTo>
                  <a:pt x="0" y="0"/>
                  <a:pt x="142833" y="19344"/>
                  <a:pt x="145798" y="19344"/>
                </a:cubicBezTo>
                <a:close/>
              </a:path>
            </a:pathLst>
          </a:custGeom>
          <a:solidFill>
            <a:srgbClr val="9EC8FF"/>
          </a:solidFill>
          <a:ln w="1438" cap="flat">
            <a:noFill/>
            <a:prstDash val="solid"/>
            <a:miter/>
          </a:ln>
        </p:spPr>
        <p:txBody>
          <a:bodyPr rtlCol="1" anchor="ctr"/>
          <a:lstStyle/>
          <a:p>
            <a:endParaRPr lang="ar-SA"/>
          </a:p>
        </p:txBody>
      </p:sp>
      <p:sp>
        <p:nvSpPr>
          <p:cNvPr id="200" name="Freeform: Shape 199">
            <a:extLst>
              <a:ext uri="{FF2B5EF4-FFF2-40B4-BE49-F238E27FC236}">
                <a16:creationId xmlns:a16="http://schemas.microsoft.com/office/drawing/2014/main" id="{A9FC0733-EF47-4906-8C10-9ABB7786CEA1}"/>
              </a:ext>
            </a:extLst>
          </p:cNvPr>
          <p:cNvSpPr/>
          <p:nvPr/>
        </p:nvSpPr>
        <p:spPr>
          <a:xfrm rot="10800000">
            <a:off x="841137" y="2772637"/>
            <a:ext cx="498950" cy="183851"/>
          </a:xfrm>
          <a:custGeom>
            <a:avLst/>
            <a:gdLst>
              <a:gd name="connsiteX0" fmla="*/ 478844 w 498950"/>
              <a:gd name="connsiteY0" fmla="*/ 0 h 183851"/>
              <a:gd name="connsiteX1" fmla="*/ 498950 w 498950"/>
              <a:gd name="connsiteY1" fmla="*/ 0 h 183851"/>
              <a:gd name="connsiteX2" fmla="*/ 498950 w 498950"/>
              <a:gd name="connsiteY2" fmla="*/ 183852 h 183851"/>
              <a:gd name="connsiteX3" fmla="*/ 478844 w 498950"/>
              <a:gd name="connsiteY3" fmla="*/ 183852 h 183851"/>
              <a:gd name="connsiteX4" fmla="*/ 20107 w 498950"/>
              <a:gd name="connsiteY4" fmla="*/ 183852 h 183851"/>
              <a:gd name="connsiteX5" fmla="*/ 0 w 498950"/>
              <a:gd name="connsiteY5" fmla="*/ 183852 h 183851"/>
              <a:gd name="connsiteX6" fmla="*/ 0 w 498950"/>
              <a:gd name="connsiteY6" fmla="*/ 0 h 183851"/>
              <a:gd name="connsiteX7" fmla="*/ 20107 w 498950"/>
              <a:gd name="connsiteY7" fmla="*/ 0 h 18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950" h="183851">
                <a:moveTo>
                  <a:pt x="478844" y="0"/>
                </a:moveTo>
                <a:cubicBezTo>
                  <a:pt x="489948" y="0"/>
                  <a:pt x="498950" y="0"/>
                  <a:pt x="498950" y="0"/>
                </a:cubicBezTo>
                <a:lnTo>
                  <a:pt x="498950" y="183852"/>
                </a:lnTo>
                <a:cubicBezTo>
                  <a:pt x="498950" y="183852"/>
                  <a:pt x="489948" y="183852"/>
                  <a:pt x="478844" y="183852"/>
                </a:cubicBezTo>
                <a:lnTo>
                  <a:pt x="20107" y="183852"/>
                </a:lnTo>
                <a:cubicBezTo>
                  <a:pt x="9002" y="183852"/>
                  <a:pt x="0" y="183852"/>
                  <a:pt x="0" y="183852"/>
                </a:cubicBezTo>
                <a:lnTo>
                  <a:pt x="0" y="0"/>
                </a:lnTo>
                <a:cubicBezTo>
                  <a:pt x="0" y="0"/>
                  <a:pt x="9002" y="0"/>
                  <a:pt x="20107" y="0"/>
                </a:cubicBezTo>
                <a:close/>
              </a:path>
            </a:pathLst>
          </a:custGeom>
          <a:solidFill>
            <a:srgbClr val="FFFFFF"/>
          </a:solidFill>
          <a:ln w="1438" cap="flat">
            <a:noFill/>
            <a:prstDash val="solid"/>
            <a:miter/>
          </a:ln>
        </p:spPr>
        <p:txBody>
          <a:bodyPr rtlCol="1" anchor="ctr"/>
          <a:lstStyle/>
          <a:p>
            <a:endParaRPr lang="ar-SA"/>
          </a:p>
        </p:txBody>
      </p:sp>
      <p:sp>
        <p:nvSpPr>
          <p:cNvPr id="201" name="Freeform: Shape 200">
            <a:extLst>
              <a:ext uri="{FF2B5EF4-FFF2-40B4-BE49-F238E27FC236}">
                <a16:creationId xmlns:a16="http://schemas.microsoft.com/office/drawing/2014/main" id="{FD40657F-DBCB-4127-8E5B-BC8F7829DCF2}"/>
              </a:ext>
            </a:extLst>
          </p:cNvPr>
          <p:cNvSpPr/>
          <p:nvPr/>
        </p:nvSpPr>
        <p:spPr>
          <a:xfrm>
            <a:off x="1058481" y="2798328"/>
            <a:ext cx="245150" cy="19775"/>
          </a:xfrm>
          <a:custGeom>
            <a:avLst/>
            <a:gdLst>
              <a:gd name="connsiteX0" fmla="*/ 9888 w 245150"/>
              <a:gd name="connsiteY0" fmla="*/ 19775 h 19775"/>
              <a:gd name="connsiteX1" fmla="*/ 235262 w 245150"/>
              <a:gd name="connsiteY1" fmla="*/ 19775 h 19775"/>
              <a:gd name="connsiteX2" fmla="*/ 245150 w 245150"/>
              <a:gd name="connsiteY2" fmla="*/ 9888 h 19775"/>
              <a:gd name="connsiteX3" fmla="*/ 235262 w 245150"/>
              <a:gd name="connsiteY3" fmla="*/ 0 h 19775"/>
              <a:gd name="connsiteX4" fmla="*/ 9888 w 245150"/>
              <a:gd name="connsiteY4" fmla="*/ 0 h 19775"/>
              <a:gd name="connsiteX5" fmla="*/ 0 w 245150"/>
              <a:gd name="connsiteY5" fmla="*/ 9888 h 19775"/>
              <a:gd name="connsiteX6" fmla="*/ 9888 w 245150"/>
              <a:gd name="connsiteY6" fmla="*/ 19775 h 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50" h="19775">
                <a:moveTo>
                  <a:pt x="9888" y="19775"/>
                </a:moveTo>
                <a:lnTo>
                  <a:pt x="235262" y="19775"/>
                </a:lnTo>
                <a:cubicBezTo>
                  <a:pt x="240723" y="19775"/>
                  <a:pt x="245150" y="15349"/>
                  <a:pt x="245150" y="9888"/>
                </a:cubicBezTo>
                <a:cubicBezTo>
                  <a:pt x="245150" y="4427"/>
                  <a:pt x="240723" y="0"/>
                  <a:pt x="235262" y="0"/>
                </a:cubicBezTo>
                <a:lnTo>
                  <a:pt x="9888" y="0"/>
                </a:lnTo>
                <a:cubicBezTo>
                  <a:pt x="4427" y="0"/>
                  <a:pt x="0" y="4427"/>
                  <a:pt x="0" y="9888"/>
                </a:cubicBezTo>
                <a:cubicBezTo>
                  <a:pt x="0" y="15349"/>
                  <a:pt x="4427" y="19775"/>
                  <a:pt x="9888" y="19775"/>
                </a:cubicBezTo>
                <a:close/>
              </a:path>
            </a:pathLst>
          </a:custGeom>
          <a:solidFill>
            <a:srgbClr val="9EC8FF"/>
          </a:solidFill>
          <a:ln w="1438" cap="flat">
            <a:noFill/>
            <a:prstDash val="solid"/>
            <a:miter/>
          </a:ln>
        </p:spPr>
        <p:txBody>
          <a:bodyPr rtlCol="1" anchor="ctr"/>
          <a:lstStyle/>
          <a:p>
            <a:endParaRPr lang="ar-SA"/>
          </a:p>
        </p:txBody>
      </p:sp>
      <p:sp>
        <p:nvSpPr>
          <p:cNvPr id="202" name="Freeform: Shape 201">
            <a:extLst>
              <a:ext uri="{FF2B5EF4-FFF2-40B4-BE49-F238E27FC236}">
                <a16:creationId xmlns:a16="http://schemas.microsoft.com/office/drawing/2014/main" id="{183C66AB-CF00-4C3E-B8BB-8726865CE718}"/>
              </a:ext>
            </a:extLst>
          </p:cNvPr>
          <p:cNvSpPr/>
          <p:nvPr/>
        </p:nvSpPr>
        <p:spPr>
          <a:xfrm rot="10800000">
            <a:off x="874615" y="2844787"/>
            <a:ext cx="429001" cy="11111"/>
          </a:xfrm>
          <a:custGeom>
            <a:avLst/>
            <a:gdLst>
              <a:gd name="connsiteX0" fmla="*/ 423504 w 429001"/>
              <a:gd name="connsiteY0" fmla="*/ 0 h 11111"/>
              <a:gd name="connsiteX1" fmla="*/ 429002 w 429001"/>
              <a:gd name="connsiteY1" fmla="*/ 0 h 11111"/>
              <a:gd name="connsiteX2" fmla="*/ 429002 w 429001"/>
              <a:gd name="connsiteY2" fmla="*/ 11111 h 11111"/>
              <a:gd name="connsiteX3" fmla="*/ 423504 w 429001"/>
              <a:gd name="connsiteY3" fmla="*/ 11111 h 11111"/>
              <a:gd name="connsiteX4" fmla="*/ 5498 w 429001"/>
              <a:gd name="connsiteY4" fmla="*/ 11111 h 11111"/>
              <a:gd name="connsiteX5" fmla="*/ 0 w 429001"/>
              <a:gd name="connsiteY5" fmla="*/ 11111 h 11111"/>
              <a:gd name="connsiteX6" fmla="*/ 0 w 429001"/>
              <a:gd name="connsiteY6" fmla="*/ 0 h 11111"/>
              <a:gd name="connsiteX7" fmla="*/ 5498 w 429001"/>
              <a:gd name="connsiteY7" fmla="*/ 0 h 1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01" h="11111">
                <a:moveTo>
                  <a:pt x="423504" y="0"/>
                </a:moveTo>
                <a:cubicBezTo>
                  <a:pt x="426540" y="0"/>
                  <a:pt x="429002" y="0"/>
                  <a:pt x="429002" y="0"/>
                </a:cubicBezTo>
                <a:lnTo>
                  <a:pt x="429002" y="11111"/>
                </a:lnTo>
                <a:cubicBezTo>
                  <a:pt x="429002" y="11111"/>
                  <a:pt x="426540" y="11111"/>
                  <a:pt x="423504" y="11111"/>
                </a:cubicBezTo>
                <a:lnTo>
                  <a:pt x="5498" y="11111"/>
                </a:lnTo>
                <a:cubicBezTo>
                  <a:pt x="2462" y="11111"/>
                  <a:pt x="0" y="11111"/>
                  <a:pt x="0" y="11111"/>
                </a:cubicBezTo>
                <a:lnTo>
                  <a:pt x="0" y="0"/>
                </a:lnTo>
                <a:cubicBezTo>
                  <a:pt x="0" y="0"/>
                  <a:pt x="2462" y="0"/>
                  <a:pt x="5498" y="0"/>
                </a:cubicBezTo>
                <a:close/>
              </a:path>
            </a:pathLst>
          </a:custGeom>
          <a:solidFill>
            <a:srgbClr val="9EC8FF"/>
          </a:solidFill>
          <a:ln w="1438" cap="flat">
            <a:noFill/>
            <a:prstDash val="solid"/>
            <a:miter/>
          </a:ln>
        </p:spPr>
        <p:txBody>
          <a:bodyPr rtlCol="1" anchor="ctr"/>
          <a:lstStyle/>
          <a:p>
            <a:endParaRPr lang="ar-SA"/>
          </a:p>
        </p:txBody>
      </p:sp>
      <p:sp>
        <p:nvSpPr>
          <p:cNvPr id="203" name="Freeform: Shape 202">
            <a:extLst>
              <a:ext uri="{FF2B5EF4-FFF2-40B4-BE49-F238E27FC236}">
                <a16:creationId xmlns:a16="http://schemas.microsoft.com/office/drawing/2014/main" id="{1747D23F-6BF4-49B8-84C1-7F1A92924D3C}"/>
              </a:ext>
            </a:extLst>
          </p:cNvPr>
          <p:cNvSpPr/>
          <p:nvPr/>
        </p:nvSpPr>
        <p:spPr>
          <a:xfrm rot="10800000">
            <a:off x="874615" y="2866290"/>
            <a:ext cx="429001" cy="11111"/>
          </a:xfrm>
          <a:custGeom>
            <a:avLst/>
            <a:gdLst>
              <a:gd name="connsiteX0" fmla="*/ 423504 w 429001"/>
              <a:gd name="connsiteY0" fmla="*/ 0 h 11111"/>
              <a:gd name="connsiteX1" fmla="*/ 429002 w 429001"/>
              <a:gd name="connsiteY1" fmla="*/ 0 h 11111"/>
              <a:gd name="connsiteX2" fmla="*/ 429002 w 429001"/>
              <a:gd name="connsiteY2" fmla="*/ 11111 h 11111"/>
              <a:gd name="connsiteX3" fmla="*/ 423504 w 429001"/>
              <a:gd name="connsiteY3" fmla="*/ 11111 h 11111"/>
              <a:gd name="connsiteX4" fmla="*/ 5498 w 429001"/>
              <a:gd name="connsiteY4" fmla="*/ 11111 h 11111"/>
              <a:gd name="connsiteX5" fmla="*/ 0 w 429001"/>
              <a:gd name="connsiteY5" fmla="*/ 11111 h 11111"/>
              <a:gd name="connsiteX6" fmla="*/ 0 w 429001"/>
              <a:gd name="connsiteY6" fmla="*/ 0 h 11111"/>
              <a:gd name="connsiteX7" fmla="*/ 5498 w 429001"/>
              <a:gd name="connsiteY7" fmla="*/ 0 h 1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01" h="11111">
                <a:moveTo>
                  <a:pt x="423504" y="0"/>
                </a:moveTo>
                <a:cubicBezTo>
                  <a:pt x="426540" y="0"/>
                  <a:pt x="429002" y="0"/>
                  <a:pt x="429002" y="0"/>
                </a:cubicBezTo>
                <a:lnTo>
                  <a:pt x="429002" y="11111"/>
                </a:lnTo>
                <a:cubicBezTo>
                  <a:pt x="429002" y="11111"/>
                  <a:pt x="426540" y="11111"/>
                  <a:pt x="423504" y="11111"/>
                </a:cubicBezTo>
                <a:lnTo>
                  <a:pt x="5498" y="11111"/>
                </a:lnTo>
                <a:cubicBezTo>
                  <a:pt x="2462" y="11111"/>
                  <a:pt x="0" y="11111"/>
                  <a:pt x="0" y="11111"/>
                </a:cubicBezTo>
                <a:lnTo>
                  <a:pt x="0" y="0"/>
                </a:lnTo>
                <a:cubicBezTo>
                  <a:pt x="0" y="0"/>
                  <a:pt x="2462" y="0"/>
                  <a:pt x="5498" y="0"/>
                </a:cubicBezTo>
                <a:close/>
              </a:path>
            </a:pathLst>
          </a:custGeom>
          <a:solidFill>
            <a:srgbClr val="9EC8FF"/>
          </a:solidFill>
          <a:ln w="1438" cap="flat">
            <a:noFill/>
            <a:prstDash val="solid"/>
            <a:miter/>
          </a:ln>
        </p:spPr>
        <p:txBody>
          <a:bodyPr rtlCol="1" anchor="ctr"/>
          <a:lstStyle/>
          <a:p>
            <a:endParaRPr lang="ar-SA"/>
          </a:p>
        </p:txBody>
      </p:sp>
      <p:sp>
        <p:nvSpPr>
          <p:cNvPr id="204" name="Freeform: Shape 203">
            <a:extLst>
              <a:ext uri="{FF2B5EF4-FFF2-40B4-BE49-F238E27FC236}">
                <a16:creationId xmlns:a16="http://schemas.microsoft.com/office/drawing/2014/main" id="{8EA9B264-CDE1-4659-844E-F1D328E75CEC}"/>
              </a:ext>
            </a:extLst>
          </p:cNvPr>
          <p:cNvSpPr/>
          <p:nvPr/>
        </p:nvSpPr>
        <p:spPr>
          <a:xfrm rot="10800000">
            <a:off x="4590956" y="2776609"/>
            <a:ext cx="47078" cy="42371"/>
          </a:xfrm>
          <a:custGeom>
            <a:avLst/>
            <a:gdLst>
              <a:gd name="connsiteX0" fmla="*/ 36874 w 47078"/>
              <a:gd name="connsiteY0" fmla="*/ 0 h 42371"/>
              <a:gd name="connsiteX1" fmla="*/ 47079 w 47078"/>
              <a:gd name="connsiteY1" fmla="*/ 0 h 42371"/>
              <a:gd name="connsiteX2" fmla="*/ 47079 w 47078"/>
              <a:gd name="connsiteY2" fmla="*/ 42372 h 42371"/>
              <a:gd name="connsiteX3" fmla="*/ 36874 w 47078"/>
              <a:gd name="connsiteY3" fmla="*/ 42372 h 42371"/>
              <a:gd name="connsiteX4" fmla="*/ 10204 w 47078"/>
              <a:gd name="connsiteY4" fmla="*/ 42372 h 42371"/>
              <a:gd name="connsiteX5" fmla="*/ 0 w 47078"/>
              <a:gd name="connsiteY5" fmla="*/ 42372 h 42371"/>
              <a:gd name="connsiteX6" fmla="*/ 0 w 47078"/>
              <a:gd name="connsiteY6" fmla="*/ 0 h 42371"/>
              <a:gd name="connsiteX7" fmla="*/ 10204 w 47078"/>
              <a:gd name="connsiteY7" fmla="*/ 0 h 4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78" h="42371">
                <a:moveTo>
                  <a:pt x="36874" y="0"/>
                </a:moveTo>
                <a:cubicBezTo>
                  <a:pt x="42510" y="0"/>
                  <a:pt x="47079" y="0"/>
                  <a:pt x="47079" y="0"/>
                </a:cubicBezTo>
                <a:lnTo>
                  <a:pt x="47079" y="42372"/>
                </a:lnTo>
                <a:cubicBezTo>
                  <a:pt x="47079" y="42372"/>
                  <a:pt x="42510" y="42372"/>
                  <a:pt x="36874" y="42372"/>
                </a:cubicBezTo>
                <a:lnTo>
                  <a:pt x="10204" y="42372"/>
                </a:lnTo>
                <a:cubicBezTo>
                  <a:pt x="4569" y="42372"/>
                  <a:pt x="0" y="42372"/>
                  <a:pt x="0" y="42372"/>
                </a:cubicBezTo>
                <a:lnTo>
                  <a:pt x="0" y="0"/>
                </a:lnTo>
                <a:cubicBezTo>
                  <a:pt x="0" y="0"/>
                  <a:pt x="4569" y="0"/>
                  <a:pt x="10204" y="0"/>
                </a:cubicBezTo>
                <a:close/>
              </a:path>
            </a:pathLst>
          </a:custGeom>
          <a:solidFill>
            <a:srgbClr val="9EC8FF"/>
          </a:solidFill>
          <a:ln w="1438" cap="flat">
            <a:noFill/>
            <a:prstDash val="solid"/>
            <a:miter/>
          </a:ln>
        </p:spPr>
        <p:txBody>
          <a:bodyPr rtlCol="1" anchor="ctr"/>
          <a:lstStyle/>
          <a:p>
            <a:endParaRPr lang="ar-SA"/>
          </a:p>
        </p:txBody>
      </p:sp>
      <p:sp>
        <p:nvSpPr>
          <p:cNvPr id="205" name="Freeform: Shape 204">
            <a:extLst>
              <a:ext uri="{FF2B5EF4-FFF2-40B4-BE49-F238E27FC236}">
                <a16:creationId xmlns:a16="http://schemas.microsoft.com/office/drawing/2014/main" id="{5B9F42B3-84BF-4A27-97A8-7F87A486F696}"/>
              </a:ext>
            </a:extLst>
          </p:cNvPr>
          <p:cNvSpPr/>
          <p:nvPr/>
        </p:nvSpPr>
        <p:spPr>
          <a:xfrm rot="10800000">
            <a:off x="4505349" y="2776609"/>
            <a:ext cx="47078" cy="42371"/>
          </a:xfrm>
          <a:custGeom>
            <a:avLst/>
            <a:gdLst>
              <a:gd name="connsiteX0" fmla="*/ 36874 w 47078"/>
              <a:gd name="connsiteY0" fmla="*/ 0 h 42371"/>
              <a:gd name="connsiteX1" fmla="*/ 47079 w 47078"/>
              <a:gd name="connsiteY1" fmla="*/ 0 h 42371"/>
              <a:gd name="connsiteX2" fmla="*/ 47079 w 47078"/>
              <a:gd name="connsiteY2" fmla="*/ 42372 h 42371"/>
              <a:gd name="connsiteX3" fmla="*/ 36874 w 47078"/>
              <a:gd name="connsiteY3" fmla="*/ 42372 h 42371"/>
              <a:gd name="connsiteX4" fmla="*/ 10204 w 47078"/>
              <a:gd name="connsiteY4" fmla="*/ 42372 h 42371"/>
              <a:gd name="connsiteX5" fmla="*/ 0 w 47078"/>
              <a:gd name="connsiteY5" fmla="*/ 42372 h 42371"/>
              <a:gd name="connsiteX6" fmla="*/ 0 w 47078"/>
              <a:gd name="connsiteY6" fmla="*/ 0 h 42371"/>
              <a:gd name="connsiteX7" fmla="*/ 10204 w 47078"/>
              <a:gd name="connsiteY7" fmla="*/ 0 h 4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78" h="42371">
                <a:moveTo>
                  <a:pt x="36874" y="0"/>
                </a:moveTo>
                <a:cubicBezTo>
                  <a:pt x="42510" y="0"/>
                  <a:pt x="47079" y="0"/>
                  <a:pt x="47079" y="0"/>
                </a:cubicBezTo>
                <a:lnTo>
                  <a:pt x="47079" y="42372"/>
                </a:lnTo>
                <a:cubicBezTo>
                  <a:pt x="47079" y="42372"/>
                  <a:pt x="42510" y="42372"/>
                  <a:pt x="36874" y="42372"/>
                </a:cubicBezTo>
                <a:lnTo>
                  <a:pt x="10204" y="42372"/>
                </a:lnTo>
                <a:cubicBezTo>
                  <a:pt x="4569" y="42372"/>
                  <a:pt x="0" y="42372"/>
                  <a:pt x="0" y="42372"/>
                </a:cubicBezTo>
                <a:lnTo>
                  <a:pt x="0" y="0"/>
                </a:lnTo>
                <a:cubicBezTo>
                  <a:pt x="0" y="0"/>
                  <a:pt x="4569" y="0"/>
                  <a:pt x="10204" y="0"/>
                </a:cubicBezTo>
                <a:close/>
              </a:path>
            </a:pathLst>
          </a:custGeom>
          <a:solidFill>
            <a:srgbClr val="9EC8FF"/>
          </a:solidFill>
          <a:ln w="1438" cap="flat">
            <a:noFill/>
            <a:prstDash val="solid"/>
            <a:miter/>
          </a:ln>
        </p:spPr>
        <p:txBody>
          <a:bodyPr rtlCol="1" anchor="ctr"/>
          <a:lstStyle/>
          <a:p>
            <a:endParaRPr lang="ar-SA"/>
          </a:p>
        </p:txBody>
      </p:sp>
      <p:sp>
        <p:nvSpPr>
          <p:cNvPr id="206" name="Freeform: Shape 205">
            <a:extLst>
              <a:ext uri="{FF2B5EF4-FFF2-40B4-BE49-F238E27FC236}">
                <a16:creationId xmlns:a16="http://schemas.microsoft.com/office/drawing/2014/main" id="{EB22A303-06C2-4B91-BAEB-9AAEFE817B0D}"/>
              </a:ext>
            </a:extLst>
          </p:cNvPr>
          <p:cNvSpPr/>
          <p:nvPr/>
        </p:nvSpPr>
        <p:spPr>
          <a:xfrm rot="10800000">
            <a:off x="4419741" y="2776609"/>
            <a:ext cx="47078" cy="42371"/>
          </a:xfrm>
          <a:custGeom>
            <a:avLst/>
            <a:gdLst>
              <a:gd name="connsiteX0" fmla="*/ 36874 w 47078"/>
              <a:gd name="connsiteY0" fmla="*/ 0 h 42371"/>
              <a:gd name="connsiteX1" fmla="*/ 47079 w 47078"/>
              <a:gd name="connsiteY1" fmla="*/ 0 h 42371"/>
              <a:gd name="connsiteX2" fmla="*/ 47079 w 47078"/>
              <a:gd name="connsiteY2" fmla="*/ 42372 h 42371"/>
              <a:gd name="connsiteX3" fmla="*/ 36874 w 47078"/>
              <a:gd name="connsiteY3" fmla="*/ 42372 h 42371"/>
              <a:gd name="connsiteX4" fmla="*/ 10204 w 47078"/>
              <a:gd name="connsiteY4" fmla="*/ 42372 h 42371"/>
              <a:gd name="connsiteX5" fmla="*/ 0 w 47078"/>
              <a:gd name="connsiteY5" fmla="*/ 42372 h 42371"/>
              <a:gd name="connsiteX6" fmla="*/ 0 w 47078"/>
              <a:gd name="connsiteY6" fmla="*/ 0 h 42371"/>
              <a:gd name="connsiteX7" fmla="*/ 10204 w 47078"/>
              <a:gd name="connsiteY7" fmla="*/ 0 h 4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78" h="42371">
                <a:moveTo>
                  <a:pt x="36874" y="0"/>
                </a:moveTo>
                <a:cubicBezTo>
                  <a:pt x="42510" y="0"/>
                  <a:pt x="47079" y="0"/>
                  <a:pt x="47079" y="0"/>
                </a:cubicBezTo>
                <a:lnTo>
                  <a:pt x="47079" y="42372"/>
                </a:lnTo>
                <a:cubicBezTo>
                  <a:pt x="47079" y="42372"/>
                  <a:pt x="42510" y="42372"/>
                  <a:pt x="36874" y="42372"/>
                </a:cubicBezTo>
                <a:lnTo>
                  <a:pt x="10204" y="42372"/>
                </a:lnTo>
                <a:cubicBezTo>
                  <a:pt x="4569" y="42372"/>
                  <a:pt x="0" y="42372"/>
                  <a:pt x="0" y="42372"/>
                </a:cubicBezTo>
                <a:lnTo>
                  <a:pt x="0" y="0"/>
                </a:lnTo>
                <a:cubicBezTo>
                  <a:pt x="0" y="0"/>
                  <a:pt x="4569" y="0"/>
                  <a:pt x="10204" y="0"/>
                </a:cubicBezTo>
                <a:close/>
              </a:path>
            </a:pathLst>
          </a:custGeom>
          <a:solidFill>
            <a:srgbClr val="9EC8FF"/>
          </a:solidFill>
          <a:ln w="1438" cap="flat">
            <a:noFill/>
            <a:prstDash val="solid"/>
            <a:miter/>
          </a:ln>
        </p:spPr>
        <p:txBody>
          <a:bodyPr rtlCol="1" anchor="ctr"/>
          <a:lstStyle/>
          <a:p>
            <a:endParaRPr lang="ar-SA"/>
          </a:p>
        </p:txBody>
      </p:sp>
    </p:spTree>
    <p:extLst>
      <p:ext uri="{BB962C8B-B14F-4D97-AF65-F5344CB8AC3E}">
        <p14:creationId xmlns:p14="http://schemas.microsoft.com/office/powerpoint/2010/main" val="27096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10BF04A-CE60-44BD-ACDE-E794DDE612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807" y="326655"/>
            <a:ext cx="654707" cy="500659"/>
          </a:xfrm>
          <a:prstGeom prst="rect">
            <a:avLst/>
          </a:prstGeom>
        </p:spPr>
      </p:pic>
      <p:sp>
        <p:nvSpPr>
          <p:cNvPr id="208" name="TextBox 207">
            <a:extLst>
              <a:ext uri="{FF2B5EF4-FFF2-40B4-BE49-F238E27FC236}">
                <a16:creationId xmlns:a16="http://schemas.microsoft.com/office/drawing/2014/main" id="{7EE90F6D-146E-411D-9803-69A0F3A13F86}"/>
              </a:ext>
            </a:extLst>
          </p:cNvPr>
          <p:cNvSpPr txBox="1"/>
          <p:nvPr/>
        </p:nvSpPr>
        <p:spPr>
          <a:xfrm>
            <a:off x="600807" y="2123023"/>
            <a:ext cx="3808716" cy="1077218"/>
          </a:xfrm>
          <a:prstGeom prst="rect">
            <a:avLst/>
          </a:prstGeom>
          <a:noFill/>
        </p:spPr>
        <p:txBody>
          <a:bodyPr wrap="square" rtlCol="1">
            <a:spAutoFit/>
          </a:bodyPr>
          <a:lstStyle/>
          <a:p>
            <a:r>
              <a:rPr lang="en-US" sz="3200" dirty="0">
                <a:latin typeface="+mj-lt"/>
              </a:rPr>
              <a:t>All the companies are using us</a:t>
            </a:r>
            <a:endParaRPr lang="ar-SA" sz="3200" dirty="0">
              <a:latin typeface="+mj-lt"/>
            </a:endParaRPr>
          </a:p>
        </p:txBody>
      </p:sp>
      <p:sp>
        <p:nvSpPr>
          <p:cNvPr id="209" name="TextBox 208">
            <a:extLst>
              <a:ext uri="{FF2B5EF4-FFF2-40B4-BE49-F238E27FC236}">
                <a16:creationId xmlns:a16="http://schemas.microsoft.com/office/drawing/2014/main" id="{45BDA95A-2486-49EA-8ABD-C12A3F278DA4}"/>
              </a:ext>
            </a:extLst>
          </p:cNvPr>
          <p:cNvSpPr txBox="1"/>
          <p:nvPr/>
        </p:nvSpPr>
        <p:spPr>
          <a:xfrm>
            <a:off x="600807" y="3411538"/>
            <a:ext cx="3808716" cy="1138773"/>
          </a:xfrm>
          <a:prstGeom prst="rect">
            <a:avLst/>
          </a:prstGeom>
          <a:noFill/>
        </p:spPr>
        <p:txBody>
          <a:bodyPr wrap="square" rtlCol="1">
            <a:spAutoFit/>
          </a:bodyPr>
          <a:lstStyle/>
          <a:p>
            <a:pPr marL="342900" indent="-342900">
              <a:buClr>
                <a:schemeClr val="accent2"/>
              </a:buClr>
              <a:buSzPct val="150000"/>
              <a:buFont typeface="Arial" panose="020B0604020202020204" pitchFamily="34" charset="0"/>
              <a:buChar char="•"/>
            </a:pPr>
            <a:r>
              <a:rPr lang="en-US" sz="1700" dirty="0">
                <a:solidFill>
                  <a:schemeClr val="bg1">
                    <a:lumMod val="50000"/>
                  </a:schemeClr>
                </a:solidFill>
              </a:rPr>
              <a:t>50% growth per month. Every month.</a:t>
            </a:r>
          </a:p>
          <a:p>
            <a:pPr marL="342900" indent="-342900">
              <a:buClr>
                <a:schemeClr val="accent2"/>
              </a:buClr>
              <a:buSzPct val="150000"/>
              <a:buFont typeface="Arial" panose="020B0604020202020204" pitchFamily="34" charset="0"/>
              <a:buChar char="•"/>
            </a:pPr>
            <a:endParaRPr lang="en-US" sz="1700" dirty="0">
              <a:solidFill>
                <a:schemeClr val="bg1">
                  <a:lumMod val="50000"/>
                </a:schemeClr>
              </a:solidFill>
            </a:endParaRPr>
          </a:p>
          <a:p>
            <a:pPr marL="342900" indent="-342900">
              <a:buClr>
                <a:schemeClr val="accent2"/>
              </a:buClr>
              <a:buSzPct val="150000"/>
              <a:buFont typeface="Arial" panose="020B0604020202020204" pitchFamily="34" charset="0"/>
              <a:buChar char="•"/>
            </a:pPr>
            <a:r>
              <a:rPr lang="en-US" sz="1700" dirty="0">
                <a:solidFill>
                  <a:schemeClr val="bg1">
                    <a:lumMod val="50000"/>
                  </a:schemeClr>
                </a:solidFill>
              </a:rPr>
              <a:t>100% retention</a:t>
            </a:r>
          </a:p>
        </p:txBody>
      </p:sp>
      <p:cxnSp>
        <p:nvCxnSpPr>
          <p:cNvPr id="10" name="Straight Connector 9">
            <a:extLst>
              <a:ext uri="{FF2B5EF4-FFF2-40B4-BE49-F238E27FC236}">
                <a16:creationId xmlns:a16="http://schemas.microsoft.com/office/drawing/2014/main" id="{A2713D8D-1040-4020-99ED-8AAB42AD74DE}"/>
              </a:ext>
            </a:extLst>
          </p:cNvPr>
          <p:cNvCxnSpPr/>
          <p:nvPr/>
        </p:nvCxnSpPr>
        <p:spPr>
          <a:xfrm>
            <a:off x="5765800" y="3178938"/>
            <a:ext cx="561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821742FD-DE9A-4C49-A1AA-07260C7F63DB}"/>
              </a:ext>
            </a:extLst>
          </p:cNvPr>
          <p:cNvCxnSpPr/>
          <p:nvPr/>
        </p:nvCxnSpPr>
        <p:spPr>
          <a:xfrm>
            <a:off x="5765800" y="2543938"/>
            <a:ext cx="561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E76800F1-17B7-468C-9D83-49695BFCC687}"/>
              </a:ext>
            </a:extLst>
          </p:cNvPr>
          <p:cNvCxnSpPr/>
          <p:nvPr/>
        </p:nvCxnSpPr>
        <p:spPr>
          <a:xfrm>
            <a:off x="5765800" y="3832453"/>
            <a:ext cx="561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854B13C1-04AD-42A7-B721-4EBE717369BD}"/>
              </a:ext>
            </a:extLst>
          </p:cNvPr>
          <p:cNvCxnSpPr/>
          <p:nvPr/>
        </p:nvCxnSpPr>
        <p:spPr>
          <a:xfrm>
            <a:off x="5765800" y="4485968"/>
            <a:ext cx="561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3AFFDE0E-416C-4510-9007-1C8EA2657BF8}"/>
              </a:ext>
            </a:extLst>
          </p:cNvPr>
          <p:cNvCxnSpPr/>
          <p:nvPr/>
        </p:nvCxnSpPr>
        <p:spPr>
          <a:xfrm>
            <a:off x="5765800" y="5139483"/>
            <a:ext cx="5613400" cy="0"/>
          </a:xfrm>
          <a:prstGeom prst="line">
            <a:avLst/>
          </a:prstGeom>
        </p:spPr>
        <p:style>
          <a:lnRef idx="1">
            <a:schemeClr val="accent1"/>
          </a:lnRef>
          <a:fillRef idx="0">
            <a:schemeClr val="accent1"/>
          </a:fillRef>
          <a:effectRef idx="0">
            <a:schemeClr val="accent1"/>
          </a:effectRef>
          <a:fontRef idx="minor">
            <a:schemeClr val="tx1"/>
          </a:fontRef>
        </p:style>
      </p:cxnSp>
      <p:sp>
        <p:nvSpPr>
          <p:cNvPr id="215" name="TextBox 214">
            <a:extLst>
              <a:ext uri="{FF2B5EF4-FFF2-40B4-BE49-F238E27FC236}">
                <a16:creationId xmlns:a16="http://schemas.microsoft.com/office/drawing/2014/main" id="{C0D8A393-F533-45FF-B5D2-4367E6CB4166}"/>
              </a:ext>
            </a:extLst>
          </p:cNvPr>
          <p:cNvSpPr txBox="1"/>
          <p:nvPr/>
        </p:nvSpPr>
        <p:spPr>
          <a:xfrm>
            <a:off x="5269975" y="2420827"/>
            <a:ext cx="567663" cy="246221"/>
          </a:xfrm>
          <a:prstGeom prst="rect">
            <a:avLst/>
          </a:prstGeom>
          <a:noFill/>
        </p:spPr>
        <p:txBody>
          <a:bodyPr wrap="square" rtlCol="1">
            <a:spAutoFit/>
          </a:bodyPr>
          <a:lstStyle/>
          <a:p>
            <a:pPr algn="r">
              <a:buClr>
                <a:schemeClr val="accent2"/>
              </a:buClr>
              <a:buSzPct val="150000"/>
            </a:pPr>
            <a:r>
              <a:rPr lang="en-US" sz="1000" dirty="0">
                <a:solidFill>
                  <a:schemeClr val="accent2"/>
                </a:solidFill>
              </a:rPr>
              <a:t>1000</a:t>
            </a:r>
          </a:p>
        </p:txBody>
      </p:sp>
      <p:sp>
        <p:nvSpPr>
          <p:cNvPr id="216" name="TextBox 215">
            <a:extLst>
              <a:ext uri="{FF2B5EF4-FFF2-40B4-BE49-F238E27FC236}">
                <a16:creationId xmlns:a16="http://schemas.microsoft.com/office/drawing/2014/main" id="{13F03D4C-5CF1-4844-BDE5-1401EF3F243D}"/>
              </a:ext>
            </a:extLst>
          </p:cNvPr>
          <p:cNvSpPr txBox="1"/>
          <p:nvPr/>
        </p:nvSpPr>
        <p:spPr>
          <a:xfrm>
            <a:off x="5269975" y="3055827"/>
            <a:ext cx="567663" cy="246221"/>
          </a:xfrm>
          <a:prstGeom prst="rect">
            <a:avLst/>
          </a:prstGeom>
          <a:noFill/>
        </p:spPr>
        <p:txBody>
          <a:bodyPr wrap="square" rtlCol="1">
            <a:spAutoFit/>
          </a:bodyPr>
          <a:lstStyle/>
          <a:p>
            <a:pPr algn="r">
              <a:buClr>
                <a:schemeClr val="accent2"/>
              </a:buClr>
              <a:buSzPct val="150000"/>
            </a:pPr>
            <a:r>
              <a:rPr lang="en-US" sz="1000" dirty="0">
                <a:solidFill>
                  <a:schemeClr val="accent2"/>
                </a:solidFill>
              </a:rPr>
              <a:t>750</a:t>
            </a:r>
          </a:p>
        </p:txBody>
      </p:sp>
      <p:sp>
        <p:nvSpPr>
          <p:cNvPr id="217" name="TextBox 216">
            <a:extLst>
              <a:ext uri="{FF2B5EF4-FFF2-40B4-BE49-F238E27FC236}">
                <a16:creationId xmlns:a16="http://schemas.microsoft.com/office/drawing/2014/main" id="{0537D70F-4633-4128-AC71-E42E321DE271}"/>
              </a:ext>
            </a:extLst>
          </p:cNvPr>
          <p:cNvSpPr txBox="1"/>
          <p:nvPr/>
        </p:nvSpPr>
        <p:spPr>
          <a:xfrm>
            <a:off x="5269975" y="3690827"/>
            <a:ext cx="567663" cy="246221"/>
          </a:xfrm>
          <a:prstGeom prst="rect">
            <a:avLst/>
          </a:prstGeom>
          <a:noFill/>
        </p:spPr>
        <p:txBody>
          <a:bodyPr wrap="square" rtlCol="1">
            <a:spAutoFit/>
          </a:bodyPr>
          <a:lstStyle/>
          <a:p>
            <a:pPr algn="r">
              <a:buClr>
                <a:schemeClr val="accent2"/>
              </a:buClr>
              <a:buSzPct val="150000"/>
            </a:pPr>
            <a:r>
              <a:rPr lang="en-US" sz="1000" dirty="0">
                <a:solidFill>
                  <a:schemeClr val="accent2"/>
                </a:solidFill>
              </a:rPr>
              <a:t>500</a:t>
            </a:r>
          </a:p>
        </p:txBody>
      </p:sp>
      <p:sp>
        <p:nvSpPr>
          <p:cNvPr id="218" name="TextBox 217">
            <a:extLst>
              <a:ext uri="{FF2B5EF4-FFF2-40B4-BE49-F238E27FC236}">
                <a16:creationId xmlns:a16="http://schemas.microsoft.com/office/drawing/2014/main" id="{9FE215EC-65F5-4748-9848-73EE8B8B4D62}"/>
              </a:ext>
            </a:extLst>
          </p:cNvPr>
          <p:cNvSpPr txBox="1"/>
          <p:nvPr/>
        </p:nvSpPr>
        <p:spPr>
          <a:xfrm>
            <a:off x="5269975" y="4325827"/>
            <a:ext cx="567663" cy="246221"/>
          </a:xfrm>
          <a:prstGeom prst="rect">
            <a:avLst/>
          </a:prstGeom>
          <a:noFill/>
        </p:spPr>
        <p:txBody>
          <a:bodyPr wrap="square" rtlCol="1">
            <a:spAutoFit/>
          </a:bodyPr>
          <a:lstStyle/>
          <a:p>
            <a:pPr algn="r">
              <a:buClr>
                <a:schemeClr val="accent2"/>
              </a:buClr>
              <a:buSzPct val="150000"/>
            </a:pPr>
            <a:r>
              <a:rPr lang="en-US" sz="1000" dirty="0">
                <a:solidFill>
                  <a:schemeClr val="accent2"/>
                </a:solidFill>
              </a:rPr>
              <a:t>250</a:t>
            </a:r>
          </a:p>
        </p:txBody>
      </p:sp>
      <p:sp>
        <p:nvSpPr>
          <p:cNvPr id="219" name="TextBox 218">
            <a:extLst>
              <a:ext uri="{FF2B5EF4-FFF2-40B4-BE49-F238E27FC236}">
                <a16:creationId xmlns:a16="http://schemas.microsoft.com/office/drawing/2014/main" id="{474144A3-1E55-4F0E-AEAE-43D4435BF1D7}"/>
              </a:ext>
            </a:extLst>
          </p:cNvPr>
          <p:cNvSpPr txBox="1"/>
          <p:nvPr/>
        </p:nvSpPr>
        <p:spPr>
          <a:xfrm>
            <a:off x="5269975" y="4960827"/>
            <a:ext cx="567663" cy="246221"/>
          </a:xfrm>
          <a:prstGeom prst="rect">
            <a:avLst/>
          </a:prstGeom>
          <a:noFill/>
        </p:spPr>
        <p:txBody>
          <a:bodyPr wrap="square" rtlCol="1">
            <a:spAutoFit/>
          </a:bodyPr>
          <a:lstStyle/>
          <a:p>
            <a:pPr algn="r">
              <a:buClr>
                <a:schemeClr val="accent2"/>
              </a:buClr>
              <a:buSzPct val="150000"/>
            </a:pPr>
            <a:r>
              <a:rPr lang="en-US" sz="1000" dirty="0">
                <a:solidFill>
                  <a:schemeClr val="accent2"/>
                </a:solidFill>
              </a:rPr>
              <a:t>0</a:t>
            </a:r>
          </a:p>
        </p:txBody>
      </p:sp>
      <p:sp>
        <p:nvSpPr>
          <p:cNvPr id="220" name="TextBox 219">
            <a:extLst>
              <a:ext uri="{FF2B5EF4-FFF2-40B4-BE49-F238E27FC236}">
                <a16:creationId xmlns:a16="http://schemas.microsoft.com/office/drawing/2014/main" id="{D2071E7E-2BD9-44FF-8C21-7F39811DCC7F}"/>
              </a:ext>
            </a:extLst>
          </p:cNvPr>
          <p:cNvSpPr txBox="1"/>
          <p:nvPr/>
        </p:nvSpPr>
        <p:spPr>
          <a:xfrm rot="18837422">
            <a:off x="5450949" y="5333210"/>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1/1/2017</a:t>
            </a:r>
          </a:p>
        </p:txBody>
      </p:sp>
      <p:sp>
        <p:nvSpPr>
          <p:cNvPr id="221" name="TextBox 220">
            <a:extLst>
              <a:ext uri="{FF2B5EF4-FFF2-40B4-BE49-F238E27FC236}">
                <a16:creationId xmlns:a16="http://schemas.microsoft.com/office/drawing/2014/main" id="{33DB8D54-F5EB-4283-AB88-9AAEE05913D3}"/>
              </a:ext>
            </a:extLst>
          </p:cNvPr>
          <p:cNvSpPr txBox="1"/>
          <p:nvPr/>
        </p:nvSpPr>
        <p:spPr>
          <a:xfrm rot="18837422">
            <a:off x="5925407" y="5333210"/>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2/1/2017</a:t>
            </a:r>
          </a:p>
        </p:txBody>
      </p:sp>
      <p:sp>
        <p:nvSpPr>
          <p:cNvPr id="222" name="TextBox 221">
            <a:extLst>
              <a:ext uri="{FF2B5EF4-FFF2-40B4-BE49-F238E27FC236}">
                <a16:creationId xmlns:a16="http://schemas.microsoft.com/office/drawing/2014/main" id="{7B4EE9CF-2DBF-4957-B39F-97730189389B}"/>
              </a:ext>
            </a:extLst>
          </p:cNvPr>
          <p:cNvSpPr txBox="1"/>
          <p:nvPr/>
        </p:nvSpPr>
        <p:spPr>
          <a:xfrm rot="18837422">
            <a:off x="6399865" y="5333210"/>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3/1/2017</a:t>
            </a:r>
          </a:p>
        </p:txBody>
      </p:sp>
      <p:sp>
        <p:nvSpPr>
          <p:cNvPr id="223" name="TextBox 222">
            <a:extLst>
              <a:ext uri="{FF2B5EF4-FFF2-40B4-BE49-F238E27FC236}">
                <a16:creationId xmlns:a16="http://schemas.microsoft.com/office/drawing/2014/main" id="{01B5E305-A32D-41FF-B887-3328DAF15FDF}"/>
              </a:ext>
            </a:extLst>
          </p:cNvPr>
          <p:cNvSpPr txBox="1"/>
          <p:nvPr/>
        </p:nvSpPr>
        <p:spPr>
          <a:xfrm rot="18837422">
            <a:off x="6874323" y="5333210"/>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4/1/2017</a:t>
            </a:r>
          </a:p>
        </p:txBody>
      </p:sp>
      <p:sp>
        <p:nvSpPr>
          <p:cNvPr id="224" name="TextBox 223">
            <a:extLst>
              <a:ext uri="{FF2B5EF4-FFF2-40B4-BE49-F238E27FC236}">
                <a16:creationId xmlns:a16="http://schemas.microsoft.com/office/drawing/2014/main" id="{8E1458B7-54B2-4189-9124-2228348F9BCC}"/>
              </a:ext>
            </a:extLst>
          </p:cNvPr>
          <p:cNvSpPr txBox="1"/>
          <p:nvPr/>
        </p:nvSpPr>
        <p:spPr>
          <a:xfrm rot="18837422">
            <a:off x="7348781" y="5333210"/>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5/1/2017</a:t>
            </a:r>
          </a:p>
        </p:txBody>
      </p:sp>
      <p:sp>
        <p:nvSpPr>
          <p:cNvPr id="225" name="TextBox 224">
            <a:extLst>
              <a:ext uri="{FF2B5EF4-FFF2-40B4-BE49-F238E27FC236}">
                <a16:creationId xmlns:a16="http://schemas.microsoft.com/office/drawing/2014/main" id="{ACA756F8-26E1-4E3E-A207-FA47B53AC411}"/>
              </a:ext>
            </a:extLst>
          </p:cNvPr>
          <p:cNvSpPr txBox="1"/>
          <p:nvPr/>
        </p:nvSpPr>
        <p:spPr>
          <a:xfrm rot="18837422">
            <a:off x="7823239" y="5333210"/>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6/1/2017</a:t>
            </a:r>
          </a:p>
        </p:txBody>
      </p:sp>
      <p:sp>
        <p:nvSpPr>
          <p:cNvPr id="226" name="TextBox 225">
            <a:extLst>
              <a:ext uri="{FF2B5EF4-FFF2-40B4-BE49-F238E27FC236}">
                <a16:creationId xmlns:a16="http://schemas.microsoft.com/office/drawing/2014/main" id="{A567175C-B4CD-4E41-B26B-9BD2B77760CF}"/>
              </a:ext>
            </a:extLst>
          </p:cNvPr>
          <p:cNvSpPr txBox="1"/>
          <p:nvPr/>
        </p:nvSpPr>
        <p:spPr>
          <a:xfrm rot="18837422">
            <a:off x="8297697" y="5333210"/>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7/1/2017</a:t>
            </a:r>
          </a:p>
        </p:txBody>
      </p:sp>
      <p:sp>
        <p:nvSpPr>
          <p:cNvPr id="227" name="TextBox 226">
            <a:extLst>
              <a:ext uri="{FF2B5EF4-FFF2-40B4-BE49-F238E27FC236}">
                <a16:creationId xmlns:a16="http://schemas.microsoft.com/office/drawing/2014/main" id="{F0436D30-01F4-4B98-A647-BDE3B1D432B2}"/>
              </a:ext>
            </a:extLst>
          </p:cNvPr>
          <p:cNvSpPr txBox="1"/>
          <p:nvPr/>
        </p:nvSpPr>
        <p:spPr>
          <a:xfrm rot="18837422">
            <a:off x="8772155" y="5333210"/>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8/1/2017</a:t>
            </a:r>
          </a:p>
        </p:txBody>
      </p:sp>
      <p:sp>
        <p:nvSpPr>
          <p:cNvPr id="228" name="TextBox 227">
            <a:extLst>
              <a:ext uri="{FF2B5EF4-FFF2-40B4-BE49-F238E27FC236}">
                <a16:creationId xmlns:a16="http://schemas.microsoft.com/office/drawing/2014/main" id="{D39C1D66-FC71-4919-8938-293841C9A100}"/>
              </a:ext>
            </a:extLst>
          </p:cNvPr>
          <p:cNvSpPr txBox="1"/>
          <p:nvPr/>
        </p:nvSpPr>
        <p:spPr>
          <a:xfrm rot="18837422">
            <a:off x="9246613" y="5333210"/>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9/1/2017</a:t>
            </a:r>
          </a:p>
        </p:txBody>
      </p:sp>
      <p:sp>
        <p:nvSpPr>
          <p:cNvPr id="229" name="TextBox 228">
            <a:extLst>
              <a:ext uri="{FF2B5EF4-FFF2-40B4-BE49-F238E27FC236}">
                <a16:creationId xmlns:a16="http://schemas.microsoft.com/office/drawing/2014/main" id="{02DD25EF-8372-4EF2-878A-935018D916AE}"/>
              </a:ext>
            </a:extLst>
          </p:cNvPr>
          <p:cNvSpPr txBox="1"/>
          <p:nvPr/>
        </p:nvSpPr>
        <p:spPr>
          <a:xfrm rot="18837422">
            <a:off x="9721071" y="5333210"/>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10/1/2017</a:t>
            </a:r>
          </a:p>
        </p:txBody>
      </p:sp>
      <p:sp>
        <p:nvSpPr>
          <p:cNvPr id="11" name="Rectangle: Rounded Corners 10">
            <a:extLst>
              <a:ext uri="{FF2B5EF4-FFF2-40B4-BE49-F238E27FC236}">
                <a16:creationId xmlns:a16="http://schemas.microsoft.com/office/drawing/2014/main" id="{827D3F37-F570-4844-A4F0-8196F59ACE72}"/>
              </a:ext>
            </a:extLst>
          </p:cNvPr>
          <p:cNvSpPr/>
          <p:nvPr/>
        </p:nvSpPr>
        <p:spPr>
          <a:xfrm>
            <a:off x="5467554" y="1206500"/>
            <a:ext cx="2787897" cy="527736"/>
          </a:xfrm>
          <a:prstGeom prst="roundRect">
            <a:avLst>
              <a:gd name="adj" fmla="val 50000"/>
            </a:avLst>
          </a:prstGeom>
          <a:solidFill>
            <a:schemeClr val="accent2"/>
          </a:solidFill>
          <a:ln>
            <a:noFill/>
          </a:ln>
          <a:effectLst>
            <a:outerShdw blurRad="254000" dist="114300" dir="5400000" sx="95000" sy="95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0" name="TextBox 229">
            <a:extLst>
              <a:ext uri="{FF2B5EF4-FFF2-40B4-BE49-F238E27FC236}">
                <a16:creationId xmlns:a16="http://schemas.microsoft.com/office/drawing/2014/main" id="{AF180647-0545-427C-AA9D-67497F9541FA}"/>
              </a:ext>
            </a:extLst>
          </p:cNvPr>
          <p:cNvSpPr txBox="1"/>
          <p:nvPr/>
        </p:nvSpPr>
        <p:spPr>
          <a:xfrm rot="18837422">
            <a:off x="10195529" y="5333210"/>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11/1/2017</a:t>
            </a:r>
          </a:p>
        </p:txBody>
      </p:sp>
      <p:sp>
        <p:nvSpPr>
          <p:cNvPr id="231" name="TextBox 230">
            <a:extLst>
              <a:ext uri="{FF2B5EF4-FFF2-40B4-BE49-F238E27FC236}">
                <a16:creationId xmlns:a16="http://schemas.microsoft.com/office/drawing/2014/main" id="{5223AF12-15E1-4FD8-AB9A-C5F2943D5777}"/>
              </a:ext>
            </a:extLst>
          </p:cNvPr>
          <p:cNvSpPr txBox="1"/>
          <p:nvPr/>
        </p:nvSpPr>
        <p:spPr>
          <a:xfrm rot="18837422">
            <a:off x="10669987" y="5333210"/>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12/1/2017</a:t>
            </a:r>
          </a:p>
        </p:txBody>
      </p:sp>
      <p:sp>
        <p:nvSpPr>
          <p:cNvPr id="232" name="TextBox 231">
            <a:extLst>
              <a:ext uri="{FF2B5EF4-FFF2-40B4-BE49-F238E27FC236}">
                <a16:creationId xmlns:a16="http://schemas.microsoft.com/office/drawing/2014/main" id="{C4B0E4CB-BF4A-4B6C-A5DF-33CA72B7B9E4}"/>
              </a:ext>
            </a:extLst>
          </p:cNvPr>
          <p:cNvSpPr txBox="1"/>
          <p:nvPr/>
        </p:nvSpPr>
        <p:spPr>
          <a:xfrm>
            <a:off x="5480607" y="1316826"/>
            <a:ext cx="2266745" cy="307777"/>
          </a:xfrm>
          <a:prstGeom prst="rect">
            <a:avLst/>
          </a:prstGeom>
          <a:noFill/>
        </p:spPr>
        <p:txBody>
          <a:bodyPr wrap="square" rtlCol="1">
            <a:spAutoFit/>
          </a:bodyPr>
          <a:lstStyle/>
          <a:p>
            <a:pPr algn="ctr">
              <a:buClr>
                <a:schemeClr val="accent2"/>
              </a:buClr>
              <a:buSzPct val="150000"/>
            </a:pPr>
            <a:r>
              <a:rPr lang="en-US" sz="1400" dirty="0">
                <a:solidFill>
                  <a:schemeClr val="bg1"/>
                </a:solidFill>
              </a:rPr>
              <a:t>Decks created per month</a:t>
            </a:r>
          </a:p>
        </p:txBody>
      </p:sp>
      <p:sp>
        <p:nvSpPr>
          <p:cNvPr id="13" name="Arc 12">
            <a:extLst>
              <a:ext uri="{FF2B5EF4-FFF2-40B4-BE49-F238E27FC236}">
                <a16:creationId xmlns:a16="http://schemas.microsoft.com/office/drawing/2014/main" id="{6E40908D-3C45-4318-A72E-CBF9E3033DAB}"/>
              </a:ext>
            </a:extLst>
          </p:cNvPr>
          <p:cNvSpPr/>
          <p:nvPr/>
        </p:nvSpPr>
        <p:spPr>
          <a:xfrm rot="9262294">
            <a:off x="5957536" y="3795573"/>
            <a:ext cx="5747058" cy="1212729"/>
          </a:xfrm>
          <a:custGeom>
            <a:avLst/>
            <a:gdLst>
              <a:gd name="connsiteX0" fmla="*/ 2421623 w 4843247"/>
              <a:gd name="connsiteY0" fmla="*/ 0 h 2425457"/>
              <a:gd name="connsiteX1" fmla="*/ 4843247 w 4843247"/>
              <a:gd name="connsiteY1" fmla="*/ 1212729 h 2425457"/>
              <a:gd name="connsiteX2" fmla="*/ 2421624 w 4843247"/>
              <a:gd name="connsiteY2" fmla="*/ 1212729 h 2425457"/>
              <a:gd name="connsiteX3" fmla="*/ 2421623 w 4843247"/>
              <a:gd name="connsiteY3" fmla="*/ 0 h 2425457"/>
              <a:gd name="connsiteX0" fmla="*/ 2421623 w 4843247"/>
              <a:gd name="connsiteY0" fmla="*/ 0 h 2425457"/>
              <a:gd name="connsiteX1" fmla="*/ 4843247 w 4843247"/>
              <a:gd name="connsiteY1" fmla="*/ 1212729 h 2425457"/>
              <a:gd name="connsiteX0" fmla="*/ 0 w 2816778"/>
              <a:gd name="connsiteY0" fmla="*/ 0 h 1212729"/>
              <a:gd name="connsiteX1" fmla="*/ 2421624 w 2816778"/>
              <a:gd name="connsiteY1" fmla="*/ 1212729 h 1212729"/>
              <a:gd name="connsiteX2" fmla="*/ 1 w 2816778"/>
              <a:gd name="connsiteY2" fmla="*/ 1212729 h 1212729"/>
              <a:gd name="connsiteX3" fmla="*/ 0 w 2816778"/>
              <a:gd name="connsiteY3" fmla="*/ 0 h 1212729"/>
              <a:gd name="connsiteX0" fmla="*/ 0 w 2816778"/>
              <a:gd name="connsiteY0" fmla="*/ 0 h 1212729"/>
              <a:gd name="connsiteX1" fmla="*/ 2816778 w 2816778"/>
              <a:gd name="connsiteY1" fmla="*/ 1160826 h 1212729"/>
              <a:gd name="connsiteX0" fmla="*/ 2853353 w 5670131"/>
              <a:gd name="connsiteY0" fmla="*/ 0 h 1212729"/>
              <a:gd name="connsiteX1" fmla="*/ 5274977 w 5670131"/>
              <a:gd name="connsiteY1" fmla="*/ 1212729 h 1212729"/>
              <a:gd name="connsiteX2" fmla="*/ 2853354 w 5670131"/>
              <a:gd name="connsiteY2" fmla="*/ 1212729 h 1212729"/>
              <a:gd name="connsiteX3" fmla="*/ 2853353 w 5670131"/>
              <a:gd name="connsiteY3" fmla="*/ 0 h 1212729"/>
              <a:gd name="connsiteX0" fmla="*/ 0 w 5670131"/>
              <a:gd name="connsiteY0" fmla="*/ 981475 h 1212729"/>
              <a:gd name="connsiteX1" fmla="*/ 5670131 w 5670131"/>
              <a:gd name="connsiteY1" fmla="*/ 1160826 h 1212729"/>
              <a:gd name="connsiteX0" fmla="*/ 2853353 w 5670131"/>
              <a:gd name="connsiteY0" fmla="*/ 0 h 1212729"/>
              <a:gd name="connsiteX1" fmla="*/ 5274977 w 5670131"/>
              <a:gd name="connsiteY1" fmla="*/ 1212729 h 1212729"/>
              <a:gd name="connsiteX2" fmla="*/ 2853354 w 5670131"/>
              <a:gd name="connsiteY2" fmla="*/ 1212729 h 1212729"/>
              <a:gd name="connsiteX3" fmla="*/ 2853353 w 5670131"/>
              <a:gd name="connsiteY3" fmla="*/ 0 h 1212729"/>
              <a:gd name="connsiteX0" fmla="*/ 0 w 5670131"/>
              <a:gd name="connsiteY0" fmla="*/ 981475 h 1212729"/>
              <a:gd name="connsiteX1" fmla="*/ 5670131 w 5670131"/>
              <a:gd name="connsiteY1" fmla="*/ 1160826 h 1212729"/>
              <a:gd name="connsiteX0" fmla="*/ 2853353 w 5670131"/>
              <a:gd name="connsiteY0" fmla="*/ 0 h 1212729"/>
              <a:gd name="connsiteX1" fmla="*/ 5274977 w 5670131"/>
              <a:gd name="connsiteY1" fmla="*/ 1212729 h 1212729"/>
              <a:gd name="connsiteX2" fmla="*/ 2853354 w 5670131"/>
              <a:gd name="connsiteY2" fmla="*/ 1212729 h 1212729"/>
              <a:gd name="connsiteX3" fmla="*/ 2853353 w 5670131"/>
              <a:gd name="connsiteY3" fmla="*/ 0 h 1212729"/>
              <a:gd name="connsiteX0" fmla="*/ 0 w 5670131"/>
              <a:gd name="connsiteY0" fmla="*/ 981475 h 1212729"/>
              <a:gd name="connsiteX1" fmla="*/ 5670131 w 5670131"/>
              <a:gd name="connsiteY1" fmla="*/ 1160826 h 1212729"/>
              <a:gd name="connsiteX0" fmla="*/ 2853353 w 5670131"/>
              <a:gd name="connsiteY0" fmla="*/ 0 h 1212729"/>
              <a:gd name="connsiteX1" fmla="*/ 5274977 w 5670131"/>
              <a:gd name="connsiteY1" fmla="*/ 1212729 h 1212729"/>
              <a:gd name="connsiteX2" fmla="*/ 2853354 w 5670131"/>
              <a:gd name="connsiteY2" fmla="*/ 1212729 h 1212729"/>
              <a:gd name="connsiteX3" fmla="*/ 2853353 w 5670131"/>
              <a:gd name="connsiteY3" fmla="*/ 0 h 1212729"/>
              <a:gd name="connsiteX0" fmla="*/ 0 w 5670131"/>
              <a:gd name="connsiteY0" fmla="*/ 981475 h 1212729"/>
              <a:gd name="connsiteX1" fmla="*/ 5670131 w 5670131"/>
              <a:gd name="connsiteY1" fmla="*/ 1160826 h 1212729"/>
              <a:gd name="connsiteX0" fmla="*/ 2853353 w 5670131"/>
              <a:gd name="connsiteY0" fmla="*/ 0 h 1212729"/>
              <a:gd name="connsiteX1" fmla="*/ 5274977 w 5670131"/>
              <a:gd name="connsiteY1" fmla="*/ 1212729 h 1212729"/>
              <a:gd name="connsiteX2" fmla="*/ 2853354 w 5670131"/>
              <a:gd name="connsiteY2" fmla="*/ 1212729 h 1212729"/>
              <a:gd name="connsiteX3" fmla="*/ 2853353 w 5670131"/>
              <a:gd name="connsiteY3" fmla="*/ 0 h 1212729"/>
              <a:gd name="connsiteX0" fmla="*/ 0 w 5670131"/>
              <a:gd name="connsiteY0" fmla="*/ 981475 h 1212729"/>
              <a:gd name="connsiteX1" fmla="*/ 5670131 w 5670131"/>
              <a:gd name="connsiteY1" fmla="*/ 1160826 h 1212729"/>
              <a:gd name="connsiteX0" fmla="*/ 2853353 w 5670131"/>
              <a:gd name="connsiteY0" fmla="*/ 0 h 1212729"/>
              <a:gd name="connsiteX1" fmla="*/ 5274977 w 5670131"/>
              <a:gd name="connsiteY1" fmla="*/ 1212729 h 1212729"/>
              <a:gd name="connsiteX2" fmla="*/ 2853354 w 5670131"/>
              <a:gd name="connsiteY2" fmla="*/ 1212729 h 1212729"/>
              <a:gd name="connsiteX3" fmla="*/ 2853353 w 5670131"/>
              <a:gd name="connsiteY3" fmla="*/ 0 h 1212729"/>
              <a:gd name="connsiteX0" fmla="*/ 0 w 5670131"/>
              <a:gd name="connsiteY0" fmla="*/ 981475 h 1212729"/>
              <a:gd name="connsiteX1" fmla="*/ 5670131 w 5670131"/>
              <a:gd name="connsiteY1"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5747058 w 5747058"/>
              <a:gd name="connsiteY1"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5747058 w 5747058"/>
              <a:gd name="connsiteY1"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5747058 w 5747058"/>
              <a:gd name="connsiteY2"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5747058 w 5747058"/>
              <a:gd name="connsiteY2"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5747058 w 5747058"/>
              <a:gd name="connsiteY2"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5747058 w 5747058"/>
              <a:gd name="connsiteY2"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5747058 w 5747058"/>
              <a:gd name="connsiteY3"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5747058 w 5747058"/>
              <a:gd name="connsiteY3"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5747058 w 5747058"/>
              <a:gd name="connsiteY3"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2396404 w 5747058"/>
              <a:gd name="connsiteY3" fmla="*/ 172755 h 1212729"/>
              <a:gd name="connsiteX4" fmla="*/ 5747058 w 5747058"/>
              <a:gd name="connsiteY4"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2396404 w 5747058"/>
              <a:gd name="connsiteY3" fmla="*/ 172755 h 1212729"/>
              <a:gd name="connsiteX4" fmla="*/ 5747058 w 5747058"/>
              <a:gd name="connsiteY4"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2396404 w 5747058"/>
              <a:gd name="connsiteY3" fmla="*/ 172755 h 1212729"/>
              <a:gd name="connsiteX4" fmla="*/ 5747058 w 5747058"/>
              <a:gd name="connsiteY4"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2396404 w 5747058"/>
              <a:gd name="connsiteY3" fmla="*/ 172755 h 1212729"/>
              <a:gd name="connsiteX4" fmla="*/ 5747058 w 5747058"/>
              <a:gd name="connsiteY4"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2396404 w 5747058"/>
              <a:gd name="connsiteY3" fmla="*/ 172755 h 1212729"/>
              <a:gd name="connsiteX4" fmla="*/ 5747058 w 5747058"/>
              <a:gd name="connsiteY4" fmla="*/ 1160826 h 1212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7058" h="1212729" stroke="0" extrusionOk="0">
                <a:moveTo>
                  <a:pt x="2930280" y="0"/>
                </a:moveTo>
                <a:cubicBezTo>
                  <a:pt x="4267706" y="0"/>
                  <a:pt x="5351904" y="542957"/>
                  <a:pt x="5351904" y="1212729"/>
                </a:cubicBezTo>
                <a:lnTo>
                  <a:pt x="2930281" y="1212729"/>
                </a:lnTo>
                <a:cubicBezTo>
                  <a:pt x="2930281" y="808486"/>
                  <a:pt x="2930280" y="404243"/>
                  <a:pt x="2930280" y="0"/>
                </a:cubicBezTo>
                <a:close/>
              </a:path>
              <a:path w="5747058" h="1212729" fill="none">
                <a:moveTo>
                  <a:pt x="0" y="1041158"/>
                </a:moveTo>
                <a:lnTo>
                  <a:pt x="676611" y="603366"/>
                </a:lnTo>
                <a:cubicBezTo>
                  <a:pt x="932342" y="472883"/>
                  <a:pt x="1105498" y="430812"/>
                  <a:pt x="1534385" y="258258"/>
                </a:cubicBezTo>
                <a:cubicBezTo>
                  <a:pt x="1821017" y="186490"/>
                  <a:pt x="1748760" y="177241"/>
                  <a:pt x="2396404" y="172755"/>
                </a:cubicBezTo>
                <a:cubicBezTo>
                  <a:pt x="2996920" y="65170"/>
                  <a:pt x="5188616" y="996148"/>
                  <a:pt x="5747058" y="1160826"/>
                </a:cubicBezTo>
              </a:path>
            </a:pathLst>
          </a:custGeom>
          <a:ln w="50800">
            <a:solidFill>
              <a:schemeClr val="accent2"/>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35" name="Half Frame 234">
            <a:extLst>
              <a:ext uri="{FF2B5EF4-FFF2-40B4-BE49-F238E27FC236}">
                <a16:creationId xmlns:a16="http://schemas.microsoft.com/office/drawing/2014/main" id="{2A0A3F19-E83A-4A9D-917A-11518EEAA988}"/>
              </a:ext>
            </a:extLst>
          </p:cNvPr>
          <p:cNvSpPr/>
          <p:nvPr/>
        </p:nvSpPr>
        <p:spPr>
          <a:xfrm rot="13500000">
            <a:off x="7904907" y="1386509"/>
            <a:ext cx="112236" cy="115328"/>
          </a:xfrm>
          <a:prstGeom prst="halfFrame">
            <a:avLst>
              <a:gd name="adj1" fmla="val 19100"/>
              <a:gd name="adj2" fmla="val 21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Tree>
    <p:extLst>
      <p:ext uri="{BB962C8B-B14F-4D97-AF65-F5344CB8AC3E}">
        <p14:creationId xmlns:p14="http://schemas.microsoft.com/office/powerpoint/2010/main" val="2696999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10BF04A-CE60-44BD-ACDE-E794DDE612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807" y="326655"/>
            <a:ext cx="654707" cy="500659"/>
          </a:xfrm>
          <a:prstGeom prst="rect">
            <a:avLst/>
          </a:prstGeom>
        </p:spPr>
      </p:pic>
      <p:sp>
        <p:nvSpPr>
          <p:cNvPr id="220" name="TextBox 219">
            <a:extLst>
              <a:ext uri="{FF2B5EF4-FFF2-40B4-BE49-F238E27FC236}">
                <a16:creationId xmlns:a16="http://schemas.microsoft.com/office/drawing/2014/main" id="{D2071E7E-2BD9-44FF-8C21-7F39811DCC7F}"/>
              </a:ext>
            </a:extLst>
          </p:cNvPr>
          <p:cNvSpPr txBox="1"/>
          <p:nvPr/>
        </p:nvSpPr>
        <p:spPr>
          <a:xfrm rot="18837422">
            <a:off x="1100317" y="5673012"/>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1/1/2017</a:t>
            </a:r>
          </a:p>
        </p:txBody>
      </p:sp>
      <p:sp>
        <p:nvSpPr>
          <p:cNvPr id="221" name="TextBox 220">
            <a:extLst>
              <a:ext uri="{FF2B5EF4-FFF2-40B4-BE49-F238E27FC236}">
                <a16:creationId xmlns:a16="http://schemas.microsoft.com/office/drawing/2014/main" id="{33DB8D54-F5EB-4283-AB88-9AAEE05913D3}"/>
              </a:ext>
            </a:extLst>
          </p:cNvPr>
          <p:cNvSpPr txBox="1"/>
          <p:nvPr/>
        </p:nvSpPr>
        <p:spPr>
          <a:xfrm rot="18837422">
            <a:off x="1574775" y="5673012"/>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2/1/2017</a:t>
            </a:r>
          </a:p>
        </p:txBody>
      </p:sp>
      <p:sp>
        <p:nvSpPr>
          <p:cNvPr id="222" name="TextBox 221">
            <a:extLst>
              <a:ext uri="{FF2B5EF4-FFF2-40B4-BE49-F238E27FC236}">
                <a16:creationId xmlns:a16="http://schemas.microsoft.com/office/drawing/2014/main" id="{7B4EE9CF-2DBF-4957-B39F-97730189389B}"/>
              </a:ext>
            </a:extLst>
          </p:cNvPr>
          <p:cNvSpPr txBox="1"/>
          <p:nvPr/>
        </p:nvSpPr>
        <p:spPr>
          <a:xfrm rot="18837422">
            <a:off x="2049233" y="5673012"/>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3/1/2017</a:t>
            </a:r>
          </a:p>
        </p:txBody>
      </p:sp>
      <p:sp>
        <p:nvSpPr>
          <p:cNvPr id="223" name="TextBox 222">
            <a:extLst>
              <a:ext uri="{FF2B5EF4-FFF2-40B4-BE49-F238E27FC236}">
                <a16:creationId xmlns:a16="http://schemas.microsoft.com/office/drawing/2014/main" id="{01B5E305-A32D-41FF-B887-3328DAF15FDF}"/>
              </a:ext>
            </a:extLst>
          </p:cNvPr>
          <p:cNvSpPr txBox="1"/>
          <p:nvPr/>
        </p:nvSpPr>
        <p:spPr>
          <a:xfrm rot="18837422">
            <a:off x="2523691" y="5673012"/>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4/1/2017</a:t>
            </a:r>
          </a:p>
        </p:txBody>
      </p:sp>
      <p:sp>
        <p:nvSpPr>
          <p:cNvPr id="224" name="TextBox 223">
            <a:extLst>
              <a:ext uri="{FF2B5EF4-FFF2-40B4-BE49-F238E27FC236}">
                <a16:creationId xmlns:a16="http://schemas.microsoft.com/office/drawing/2014/main" id="{8E1458B7-54B2-4189-9124-2228348F9BCC}"/>
              </a:ext>
            </a:extLst>
          </p:cNvPr>
          <p:cNvSpPr txBox="1"/>
          <p:nvPr/>
        </p:nvSpPr>
        <p:spPr>
          <a:xfrm rot="18837422">
            <a:off x="2998149" y="5673012"/>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5/1/2017</a:t>
            </a:r>
          </a:p>
        </p:txBody>
      </p:sp>
      <p:sp>
        <p:nvSpPr>
          <p:cNvPr id="225" name="TextBox 224">
            <a:extLst>
              <a:ext uri="{FF2B5EF4-FFF2-40B4-BE49-F238E27FC236}">
                <a16:creationId xmlns:a16="http://schemas.microsoft.com/office/drawing/2014/main" id="{ACA756F8-26E1-4E3E-A207-FA47B53AC411}"/>
              </a:ext>
            </a:extLst>
          </p:cNvPr>
          <p:cNvSpPr txBox="1"/>
          <p:nvPr/>
        </p:nvSpPr>
        <p:spPr>
          <a:xfrm rot="18837422">
            <a:off x="3472607" y="5673012"/>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6/1/2017</a:t>
            </a:r>
          </a:p>
        </p:txBody>
      </p:sp>
      <p:sp>
        <p:nvSpPr>
          <p:cNvPr id="226" name="TextBox 225">
            <a:extLst>
              <a:ext uri="{FF2B5EF4-FFF2-40B4-BE49-F238E27FC236}">
                <a16:creationId xmlns:a16="http://schemas.microsoft.com/office/drawing/2014/main" id="{A567175C-B4CD-4E41-B26B-9BD2B77760CF}"/>
              </a:ext>
            </a:extLst>
          </p:cNvPr>
          <p:cNvSpPr txBox="1"/>
          <p:nvPr/>
        </p:nvSpPr>
        <p:spPr>
          <a:xfrm rot="18837422">
            <a:off x="3947065" y="5673012"/>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7/1/2017</a:t>
            </a:r>
          </a:p>
        </p:txBody>
      </p:sp>
      <p:sp>
        <p:nvSpPr>
          <p:cNvPr id="227" name="TextBox 226">
            <a:extLst>
              <a:ext uri="{FF2B5EF4-FFF2-40B4-BE49-F238E27FC236}">
                <a16:creationId xmlns:a16="http://schemas.microsoft.com/office/drawing/2014/main" id="{F0436D30-01F4-4B98-A647-BDE3B1D432B2}"/>
              </a:ext>
            </a:extLst>
          </p:cNvPr>
          <p:cNvSpPr txBox="1"/>
          <p:nvPr/>
        </p:nvSpPr>
        <p:spPr>
          <a:xfrm rot="18837422">
            <a:off x="4421523" y="5673012"/>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8/1/2017</a:t>
            </a:r>
          </a:p>
        </p:txBody>
      </p:sp>
      <p:sp>
        <p:nvSpPr>
          <p:cNvPr id="228" name="TextBox 227">
            <a:extLst>
              <a:ext uri="{FF2B5EF4-FFF2-40B4-BE49-F238E27FC236}">
                <a16:creationId xmlns:a16="http://schemas.microsoft.com/office/drawing/2014/main" id="{D39C1D66-FC71-4919-8938-293841C9A100}"/>
              </a:ext>
            </a:extLst>
          </p:cNvPr>
          <p:cNvSpPr txBox="1"/>
          <p:nvPr/>
        </p:nvSpPr>
        <p:spPr>
          <a:xfrm rot="18837422">
            <a:off x="4895981" y="5673012"/>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9/1/2017</a:t>
            </a:r>
          </a:p>
        </p:txBody>
      </p:sp>
      <p:sp>
        <p:nvSpPr>
          <p:cNvPr id="229" name="TextBox 228">
            <a:extLst>
              <a:ext uri="{FF2B5EF4-FFF2-40B4-BE49-F238E27FC236}">
                <a16:creationId xmlns:a16="http://schemas.microsoft.com/office/drawing/2014/main" id="{02DD25EF-8372-4EF2-878A-935018D916AE}"/>
              </a:ext>
            </a:extLst>
          </p:cNvPr>
          <p:cNvSpPr txBox="1"/>
          <p:nvPr/>
        </p:nvSpPr>
        <p:spPr>
          <a:xfrm rot="18837422">
            <a:off x="5370439" y="5673012"/>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10/1/2017</a:t>
            </a:r>
          </a:p>
        </p:txBody>
      </p:sp>
      <p:sp>
        <p:nvSpPr>
          <p:cNvPr id="11" name="Rectangle: Rounded Corners 10">
            <a:extLst>
              <a:ext uri="{FF2B5EF4-FFF2-40B4-BE49-F238E27FC236}">
                <a16:creationId xmlns:a16="http://schemas.microsoft.com/office/drawing/2014/main" id="{827D3F37-F570-4844-A4F0-8196F59ACE72}"/>
              </a:ext>
            </a:extLst>
          </p:cNvPr>
          <p:cNvSpPr/>
          <p:nvPr/>
        </p:nvSpPr>
        <p:spPr>
          <a:xfrm>
            <a:off x="513153" y="1206500"/>
            <a:ext cx="2787897" cy="527736"/>
          </a:xfrm>
          <a:prstGeom prst="roundRect">
            <a:avLst>
              <a:gd name="adj" fmla="val 50000"/>
            </a:avLst>
          </a:prstGeom>
          <a:solidFill>
            <a:schemeClr val="accent2"/>
          </a:solidFill>
          <a:ln>
            <a:noFill/>
          </a:ln>
          <a:effectLst>
            <a:outerShdw blurRad="254000" dist="114300" dir="5400000" sx="95000" sy="95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0" name="TextBox 229">
            <a:extLst>
              <a:ext uri="{FF2B5EF4-FFF2-40B4-BE49-F238E27FC236}">
                <a16:creationId xmlns:a16="http://schemas.microsoft.com/office/drawing/2014/main" id="{AF180647-0545-427C-AA9D-67497F9541FA}"/>
              </a:ext>
            </a:extLst>
          </p:cNvPr>
          <p:cNvSpPr txBox="1"/>
          <p:nvPr/>
        </p:nvSpPr>
        <p:spPr>
          <a:xfrm rot="18837422">
            <a:off x="5844897" y="5673012"/>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11/1/2017</a:t>
            </a:r>
          </a:p>
        </p:txBody>
      </p:sp>
      <p:sp>
        <p:nvSpPr>
          <p:cNvPr id="231" name="TextBox 230">
            <a:extLst>
              <a:ext uri="{FF2B5EF4-FFF2-40B4-BE49-F238E27FC236}">
                <a16:creationId xmlns:a16="http://schemas.microsoft.com/office/drawing/2014/main" id="{5223AF12-15E1-4FD8-AB9A-C5F2943D5777}"/>
              </a:ext>
            </a:extLst>
          </p:cNvPr>
          <p:cNvSpPr txBox="1"/>
          <p:nvPr/>
        </p:nvSpPr>
        <p:spPr>
          <a:xfrm rot="18837422">
            <a:off x="6319355" y="5673012"/>
            <a:ext cx="773376" cy="246221"/>
          </a:xfrm>
          <a:prstGeom prst="rect">
            <a:avLst/>
          </a:prstGeom>
          <a:noFill/>
        </p:spPr>
        <p:txBody>
          <a:bodyPr wrap="square" rtlCol="1">
            <a:spAutoFit/>
          </a:bodyPr>
          <a:lstStyle/>
          <a:p>
            <a:pPr algn="r">
              <a:buClr>
                <a:schemeClr val="accent2"/>
              </a:buClr>
              <a:buSzPct val="150000"/>
            </a:pPr>
            <a:r>
              <a:rPr lang="en-US" sz="1000" dirty="0">
                <a:solidFill>
                  <a:schemeClr val="bg1">
                    <a:lumMod val="50000"/>
                  </a:schemeClr>
                </a:solidFill>
              </a:rPr>
              <a:t>12/1/2017</a:t>
            </a:r>
          </a:p>
        </p:txBody>
      </p:sp>
      <p:sp>
        <p:nvSpPr>
          <p:cNvPr id="232" name="TextBox 231">
            <a:extLst>
              <a:ext uri="{FF2B5EF4-FFF2-40B4-BE49-F238E27FC236}">
                <a16:creationId xmlns:a16="http://schemas.microsoft.com/office/drawing/2014/main" id="{C4B0E4CB-BF4A-4B6C-A5DF-33CA72B7B9E4}"/>
              </a:ext>
            </a:extLst>
          </p:cNvPr>
          <p:cNvSpPr txBox="1"/>
          <p:nvPr/>
        </p:nvSpPr>
        <p:spPr>
          <a:xfrm>
            <a:off x="526206" y="1316826"/>
            <a:ext cx="2266745" cy="307777"/>
          </a:xfrm>
          <a:prstGeom prst="rect">
            <a:avLst/>
          </a:prstGeom>
          <a:noFill/>
        </p:spPr>
        <p:txBody>
          <a:bodyPr wrap="square" rtlCol="1">
            <a:spAutoFit/>
          </a:bodyPr>
          <a:lstStyle/>
          <a:p>
            <a:pPr algn="ctr">
              <a:buClr>
                <a:schemeClr val="accent2"/>
              </a:buClr>
              <a:buSzPct val="150000"/>
            </a:pPr>
            <a:r>
              <a:rPr lang="en-US" sz="1400" dirty="0">
                <a:solidFill>
                  <a:schemeClr val="bg1"/>
                </a:solidFill>
              </a:rPr>
              <a:t>Dollars per month</a:t>
            </a:r>
          </a:p>
        </p:txBody>
      </p:sp>
      <p:sp>
        <p:nvSpPr>
          <p:cNvPr id="235" name="Half Frame 234">
            <a:extLst>
              <a:ext uri="{FF2B5EF4-FFF2-40B4-BE49-F238E27FC236}">
                <a16:creationId xmlns:a16="http://schemas.microsoft.com/office/drawing/2014/main" id="{2A0A3F19-E83A-4A9D-917A-11518EEAA988}"/>
              </a:ext>
            </a:extLst>
          </p:cNvPr>
          <p:cNvSpPr/>
          <p:nvPr/>
        </p:nvSpPr>
        <p:spPr>
          <a:xfrm rot="13500000">
            <a:off x="2950506" y="1386509"/>
            <a:ext cx="112236" cy="115328"/>
          </a:xfrm>
          <a:prstGeom prst="halfFrame">
            <a:avLst>
              <a:gd name="adj1" fmla="val 19100"/>
              <a:gd name="adj2" fmla="val 21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7" name="TextBox 6">
            <a:extLst>
              <a:ext uri="{FF2B5EF4-FFF2-40B4-BE49-F238E27FC236}">
                <a16:creationId xmlns:a16="http://schemas.microsoft.com/office/drawing/2014/main" id="{88DA0DDE-60BF-4E73-B8A6-2D1AD60C416A}"/>
              </a:ext>
            </a:extLst>
          </p:cNvPr>
          <p:cNvSpPr txBox="1"/>
          <p:nvPr/>
        </p:nvSpPr>
        <p:spPr>
          <a:xfrm>
            <a:off x="7195864" y="2123023"/>
            <a:ext cx="4246835" cy="1077218"/>
          </a:xfrm>
          <a:prstGeom prst="rect">
            <a:avLst/>
          </a:prstGeom>
          <a:noFill/>
        </p:spPr>
        <p:txBody>
          <a:bodyPr wrap="square" rtlCol="1">
            <a:spAutoFit/>
          </a:bodyPr>
          <a:lstStyle/>
          <a:p>
            <a:r>
              <a:rPr lang="en-US" sz="3200" dirty="0">
                <a:latin typeface="+mj-lt"/>
              </a:rPr>
              <a:t>Money raised thanks to our decks</a:t>
            </a:r>
            <a:endParaRPr lang="ar-SA" sz="3200" dirty="0">
              <a:latin typeface="+mj-lt"/>
            </a:endParaRPr>
          </a:p>
        </p:txBody>
      </p:sp>
      <p:sp>
        <p:nvSpPr>
          <p:cNvPr id="9" name="TextBox 8">
            <a:extLst>
              <a:ext uri="{FF2B5EF4-FFF2-40B4-BE49-F238E27FC236}">
                <a16:creationId xmlns:a16="http://schemas.microsoft.com/office/drawing/2014/main" id="{2014FB6E-3DE5-4797-AF89-179625E678CF}"/>
              </a:ext>
            </a:extLst>
          </p:cNvPr>
          <p:cNvSpPr txBox="1"/>
          <p:nvPr/>
        </p:nvSpPr>
        <p:spPr>
          <a:xfrm>
            <a:off x="7195865" y="3411538"/>
            <a:ext cx="3345135" cy="1138773"/>
          </a:xfrm>
          <a:prstGeom prst="rect">
            <a:avLst/>
          </a:prstGeom>
          <a:noFill/>
        </p:spPr>
        <p:txBody>
          <a:bodyPr wrap="square" rtlCol="1">
            <a:spAutoFit/>
          </a:bodyPr>
          <a:lstStyle/>
          <a:p>
            <a:pPr marL="342900" indent="-342900">
              <a:buClr>
                <a:schemeClr val="accent2"/>
              </a:buClr>
              <a:buSzPct val="150000"/>
              <a:buFont typeface="Arial" panose="020B0604020202020204" pitchFamily="34" charset="0"/>
              <a:buChar char="•"/>
            </a:pPr>
            <a:r>
              <a:rPr lang="en-US" sz="1700" dirty="0">
                <a:solidFill>
                  <a:schemeClr val="bg1">
                    <a:lumMod val="50000"/>
                  </a:schemeClr>
                </a:solidFill>
              </a:rPr>
              <a:t>US$s, not C$s</a:t>
            </a:r>
          </a:p>
          <a:p>
            <a:pPr marL="342900" indent="-342900">
              <a:buClr>
                <a:schemeClr val="accent2"/>
              </a:buClr>
              <a:buSzPct val="150000"/>
              <a:buFont typeface="Arial" panose="020B0604020202020204" pitchFamily="34" charset="0"/>
              <a:buChar char="•"/>
            </a:pPr>
            <a:endParaRPr lang="en-US" sz="1700" dirty="0">
              <a:solidFill>
                <a:schemeClr val="bg1">
                  <a:lumMod val="50000"/>
                </a:schemeClr>
              </a:solidFill>
            </a:endParaRPr>
          </a:p>
          <a:p>
            <a:pPr marL="342900" indent="-342900">
              <a:buClr>
                <a:schemeClr val="accent2"/>
              </a:buClr>
              <a:buSzPct val="150000"/>
              <a:buFont typeface="Arial" panose="020B0604020202020204" pitchFamily="34" charset="0"/>
              <a:buChar char="•"/>
            </a:pPr>
            <a:r>
              <a:rPr lang="en-US" sz="1700" dirty="0">
                <a:solidFill>
                  <a:schemeClr val="bg1">
                    <a:lumMod val="50000"/>
                  </a:schemeClr>
                </a:solidFill>
              </a:rPr>
              <a:t>95% better than fundraises without our decks</a:t>
            </a:r>
          </a:p>
        </p:txBody>
      </p:sp>
      <p:grpSp>
        <p:nvGrpSpPr>
          <p:cNvPr id="2" name="Group 1">
            <a:extLst>
              <a:ext uri="{FF2B5EF4-FFF2-40B4-BE49-F238E27FC236}">
                <a16:creationId xmlns:a16="http://schemas.microsoft.com/office/drawing/2014/main" id="{9451AD28-2930-4797-A5E4-CE0CB1D41001}"/>
              </a:ext>
            </a:extLst>
          </p:cNvPr>
          <p:cNvGrpSpPr/>
          <p:nvPr/>
        </p:nvGrpSpPr>
        <p:grpSpPr>
          <a:xfrm>
            <a:off x="1415167" y="2324940"/>
            <a:ext cx="5647905" cy="3154345"/>
            <a:chOff x="1255514" y="2324940"/>
            <a:chExt cx="5613400" cy="3154345"/>
          </a:xfrm>
        </p:grpSpPr>
        <p:cxnSp>
          <p:nvCxnSpPr>
            <p:cNvPr id="10" name="Straight Connector 9">
              <a:extLst>
                <a:ext uri="{FF2B5EF4-FFF2-40B4-BE49-F238E27FC236}">
                  <a16:creationId xmlns:a16="http://schemas.microsoft.com/office/drawing/2014/main" id="{A2713D8D-1040-4020-99ED-8AAB42AD74DE}"/>
                </a:ext>
              </a:extLst>
            </p:cNvPr>
            <p:cNvCxnSpPr>
              <a:cxnSpLocks/>
            </p:cNvCxnSpPr>
            <p:nvPr/>
          </p:nvCxnSpPr>
          <p:spPr>
            <a:xfrm>
              <a:off x="1255514" y="3518740"/>
              <a:ext cx="561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821742FD-DE9A-4C49-A1AA-07260C7F63DB}"/>
                </a:ext>
              </a:extLst>
            </p:cNvPr>
            <p:cNvCxnSpPr>
              <a:cxnSpLocks/>
            </p:cNvCxnSpPr>
            <p:nvPr/>
          </p:nvCxnSpPr>
          <p:spPr>
            <a:xfrm>
              <a:off x="1255514" y="2883740"/>
              <a:ext cx="561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E76800F1-17B7-468C-9D83-49695BFCC687}"/>
                </a:ext>
              </a:extLst>
            </p:cNvPr>
            <p:cNvCxnSpPr>
              <a:cxnSpLocks/>
            </p:cNvCxnSpPr>
            <p:nvPr/>
          </p:nvCxnSpPr>
          <p:spPr>
            <a:xfrm>
              <a:off x="1255514" y="4172255"/>
              <a:ext cx="561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854B13C1-04AD-42A7-B721-4EBE717369BD}"/>
                </a:ext>
              </a:extLst>
            </p:cNvPr>
            <p:cNvCxnSpPr>
              <a:cxnSpLocks/>
            </p:cNvCxnSpPr>
            <p:nvPr/>
          </p:nvCxnSpPr>
          <p:spPr>
            <a:xfrm>
              <a:off x="1255514" y="4825770"/>
              <a:ext cx="561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3AFFDE0E-416C-4510-9007-1C8EA2657BF8}"/>
                </a:ext>
              </a:extLst>
            </p:cNvPr>
            <p:cNvCxnSpPr>
              <a:cxnSpLocks/>
            </p:cNvCxnSpPr>
            <p:nvPr/>
          </p:nvCxnSpPr>
          <p:spPr>
            <a:xfrm>
              <a:off x="1255514" y="5479285"/>
              <a:ext cx="561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8A0F977-80F3-438B-BA05-88167B1CEB31}"/>
                </a:ext>
              </a:extLst>
            </p:cNvPr>
            <p:cNvCxnSpPr>
              <a:cxnSpLocks/>
            </p:cNvCxnSpPr>
            <p:nvPr/>
          </p:nvCxnSpPr>
          <p:spPr>
            <a:xfrm>
              <a:off x="1255514" y="2324940"/>
              <a:ext cx="56134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DEC8EBFB-2B79-4C1A-B7F3-B4589C1A11CE}"/>
              </a:ext>
            </a:extLst>
          </p:cNvPr>
          <p:cNvSpPr txBox="1"/>
          <p:nvPr/>
        </p:nvSpPr>
        <p:spPr>
          <a:xfrm>
            <a:off x="405592" y="2212734"/>
            <a:ext cx="1069972" cy="246221"/>
          </a:xfrm>
          <a:prstGeom prst="rect">
            <a:avLst/>
          </a:prstGeom>
          <a:noFill/>
        </p:spPr>
        <p:txBody>
          <a:bodyPr wrap="square" rtlCol="1">
            <a:spAutoFit/>
          </a:bodyPr>
          <a:lstStyle/>
          <a:p>
            <a:pPr algn="r">
              <a:buClr>
                <a:schemeClr val="accent2"/>
              </a:buClr>
              <a:buSzPct val="150000"/>
            </a:pPr>
            <a:r>
              <a:rPr lang="en-US" sz="1000" dirty="0">
                <a:solidFill>
                  <a:schemeClr val="accent2"/>
                </a:solidFill>
              </a:rPr>
              <a:t>S50,000,000.00</a:t>
            </a:r>
          </a:p>
        </p:txBody>
      </p:sp>
      <p:sp>
        <p:nvSpPr>
          <p:cNvPr id="42" name="TextBox 41">
            <a:extLst>
              <a:ext uri="{FF2B5EF4-FFF2-40B4-BE49-F238E27FC236}">
                <a16:creationId xmlns:a16="http://schemas.microsoft.com/office/drawing/2014/main" id="{A4F5EF69-D373-43C3-B914-98D9C0AA0DF5}"/>
              </a:ext>
            </a:extLst>
          </p:cNvPr>
          <p:cNvSpPr txBox="1"/>
          <p:nvPr/>
        </p:nvSpPr>
        <p:spPr>
          <a:xfrm>
            <a:off x="405592" y="2782210"/>
            <a:ext cx="1069972" cy="246221"/>
          </a:xfrm>
          <a:prstGeom prst="rect">
            <a:avLst/>
          </a:prstGeom>
          <a:noFill/>
        </p:spPr>
        <p:txBody>
          <a:bodyPr wrap="square" rtlCol="1">
            <a:spAutoFit/>
          </a:bodyPr>
          <a:lstStyle/>
          <a:p>
            <a:pPr algn="r">
              <a:buClr>
                <a:schemeClr val="accent2"/>
              </a:buClr>
              <a:buSzPct val="150000"/>
            </a:pPr>
            <a:r>
              <a:rPr lang="en-US" sz="1000" dirty="0">
                <a:solidFill>
                  <a:schemeClr val="accent2"/>
                </a:solidFill>
              </a:rPr>
              <a:t>S40,000,000.00</a:t>
            </a:r>
          </a:p>
        </p:txBody>
      </p:sp>
      <p:sp>
        <p:nvSpPr>
          <p:cNvPr id="43" name="TextBox 42">
            <a:extLst>
              <a:ext uri="{FF2B5EF4-FFF2-40B4-BE49-F238E27FC236}">
                <a16:creationId xmlns:a16="http://schemas.microsoft.com/office/drawing/2014/main" id="{975EF7B8-B4DE-4B34-B0DE-96462E9D8E6A}"/>
              </a:ext>
            </a:extLst>
          </p:cNvPr>
          <p:cNvSpPr txBox="1"/>
          <p:nvPr/>
        </p:nvSpPr>
        <p:spPr>
          <a:xfrm>
            <a:off x="405592" y="3395228"/>
            <a:ext cx="1069972" cy="246221"/>
          </a:xfrm>
          <a:prstGeom prst="rect">
            <a:avLst/>
          </a:prstGeom>
          <a:noFill/>
        </p:spPr>
        <p:txBody>
          <a:bodyPr wrap="square" rtlCol="1">
            <a:spAutoFit/>
          </a:bodyPr>
          <a:lstStyle/>
          <a:p>
            <a:pPr algn="r">
              <a:buClr>
                <a:schemeClr val="accent2"/>
              </a:buClr>
              <a:buSzPct val="150000"/>
            </a:pPr>
            <a:r>
              <a:rPr lang="en-US" sz="1000" dirty="0">
                <a:solidFill>
                  <a:schemeClr val="accent2"/>
                </a:solidFill>
              </a:rPr>
              <a:t>S30,000,000.00</a:t>
            </a:r>
          </a:p>
        </p:txBody>
      </p:sp>
      <p:sp>
        <p:nvSpPr>
          <p:cNvPr id="44" name="TextBox 43">
            <a:extLst>
              <a:ext uri="{FF2B5EF4-FFF2-40B4-BE49-F238E27FC236}">
                <a16:creationId xmlns:a16="http://schemas.microsoft.com/office/drawing/2014/main" id="{3005AACC-E999-4364-9CC3-9E61650A21B3}"/>
              </a:ext>
            </a:extLst>
          </p:cNvPr>
          <p:cNvSpPr txBox="1"/>
          <p:nvPr/>
        </p:nvSpPr>
        <p:spPr>
          <a:xfrm>
            <a:off x="405592" y="4022007"/>
            <a:ext cx="1069972" cy="246221"/>
          </a:xfrm>
          <a:prstGeom prst="rect">
            <a:avLst/>
          </a:prstGeom>
          <a:noFill/>
        </p:spPr>
        <p:txBody>
          <a:bodyPr wrap="square" rtlCol="1">
            <a:spAutoFit/>
          </a:bodyPr>
          <a:lstStyle/>
          <a:p>
            <a:pPr algn="r">
              <a:buClr>
                <a:schemeClr val="accent2"/>
              </a:buClr>
              <a:buSzPct val="150000"/>
            </a:pPr>
            <a:r>
              <a:rPr lang="en-US" sz="1000" dirty="0">
                <a:solidFill>
                  <a:schemeClr val="accent2"/>
                </a:solidFill>
              </a:rPr>
              <a:t>S20,000,000.00</a:t>
            </a:r>
          </a:p>
        </p:txBody>
      </p:sp>
      <p:sp>
        <p:nvSpPr>
          <p:cNvPr id="45" name="TextBox 44">
            <a:extLst>
              <a:ext uri="{FF2B5EF4-FFF2-40B4-BE49-F238E27FC236}">
                <a16:creationId xmlns:a16="http://schemas.microsoft.com/office/drawing/2014/main" id="{7C7B82BC-6C4F-4A5C-A015-6D5569A6F427}"/>
              </a:ext>
            </a:extLst>
          </p:cNvPr>
          <p:cNvSpPr txBox="1"/>
          <p:nvPr/>
        </p:nvSpPr>
        <p:spPr>
          <a:xfrm>
            <a:off x="405592" y="4694753"/>
            <a:ext cx="1069972" cy="246221"/>
          </a:xfrm>
          <a:prstGeom prst="rect">
            <a:avLst/>
          </a:prstGeom>
          <a:noFill/>
        </p:spPr>
        <p:txBody>
          <a:bodyPr wrap="square" rtlCol="1">
            <a:spAutoFit/>
          </a:bodyPr>
          <a:lstStyle/>
          <a:p>
            <a:pPr algn="r">
              <a:buClr>
                <a:schemeClr val="accent2"/>
              </a:buClr>
              <a:buSzPct val="150000"/>
            </a:pPr>
            <a:r>
              <a:rPr lang="en-US" sz="1000" dirty="0">
                <a:solidFill>
                  <a:schemeClr val="accent2"/>
                </a:solidFill>
              </a:rPr>
              <a:t>S10,000,000.00</a:t>
            </a:r>
          </a:p>
        </p:txBody>
      </p:sp>
      <p:sp>
        <p:nvSpPr>
          <p:cNvPr id="46" name="TextBox 45">
            <a:extLst>
              <a:ext uri="{FF2B5EF4-FFF2-40B4-BE49-F238E27FC236}">
                <a16:creationId xmlns:a16="http://schemas.microsoft.com/office/drawing/2014/main" id="{670E9E2E-EBEE-4A8B-BB61-18A973D3B121}"/>
              </a:ext>
            </a:extLst>
          </p:cNvPr>
          <p:cNvSpPr txBox="1"/>
          <p:nvPr/>
        </p:nvSpPr>
        <p:spPr>
          <a:xfrm>
            <a:off x="405592" y="5357909"/>
            <a:ext cx="1069972" cy="246221"/>
          </a:xfrm>
          <a:prstGeom prst="rect">
            <a:avLst/>
          </a:prstGeom>
          <a:noFill/>
        </p:spPr>
        <p:txBody>
          <a:bodyPr wrap="square" rtlCol="1">
            <a:spAutoFit/>
          </a:bodyPr>
          <a:lstStyle/>
          <a:p>
            <a:pPr algn="r">
              <a:buClr>
                <a:schemeClr val="accent2"/>
              </a:buClr>
              <a:buSzPct val="150000"/>
            </a:pPr>
            <a:r>
              <a:rPr lang="en-US" sz="1000" dirty="0">
                <a:solidFill>
                  <a:schemeClr val="accent2"/>
                </a:solidFill>
              </a:rPr>
              <a:t>S0.00</a:t>
            </a:r>
          </a:p>
        </p:txBody>
      </p:sp>
      <p:sp>
        <p:nvSpPr>
          <p:cNvPr id="13" name="Arc 12">
            <a:extLst>
              <a:ext uri="{FF2B5EF4-FFF2-40B4-BE49-F238E27FC236}">
                <a16:creationId xmlns:a16="http://schemas.microsoft.com/office/drawing/2014/main" id="{6E40908D-3C45-4318-A72E-CBF9E3033DAB}"/>
              </a:ext>
            </a:extLst>
          </p:cNvPr>
          <p:cNvSpPr/>
          <p:nvPr/>
        </p:nvSpPr>
        <p:spPr>
          <a:xfrm rot="9262294">
            <a:off x="1424100" y="3867026"/>
            <a:ext cx="5887569" cy="1283609"/>
          </a:xfrm>
          <a:custGeom>
            <a:avLst/>
            <a:gdLst>
              <a:gd name="connsiteX0" fmla="*/ 2421623 w 4843247"/>
              <a:gd name="connsiteY0" fmla="*/ 0 h 2425457"/>
              <a:gd name="connsiteX1" fmla="*/ 4843247 w 4843247"/>
              <a:gd name="connsiteY1" fmla="*/ 1212729 h 2425457"/>
              <a:gd name="connsiteX2" fmla="*/ 2421624 w 4843247"/>
              <a:gd name="connsiteY2" fmla="*/ 1212729 h 2425457"/>
              <a:gd name="connsiteX3" fmla="*/ 2421623 w 4843247"/>
              <a:gd name="connsiteY3" fmla="*/ 0 h 2425457"/>
              <a:gd name="connsiteX0" fmla="*/ 2421623 w 4843247"/>
              <a:gd name="connsiteY0" fmla="*/ 0 h 2425457"/>
              <a:gd name="connsiteX1" fmla="*/ 4843247 w 4843247"/>
              <a:gd name="connsiteY1" fmla="*/ 1212729 h 2425457"/>
              <a:gd name="connsiteX0" fmla="*/ 0 w 2816778"/>
              <a:gd name="connsiteY0" fmla="*/ 0 h 1212729"/>
              <a:gd name="connsiteX1" fmla="*/ 2421624 w 2816778"/>
              <a:gd name="connsiteY1" fmla="*/ 1212729 h 1212729"/>
              <a:gd name="connsiteX2" fmla="*/ 1 w 2816778"/>
              <a:gd name="connsiteY2" fmla="*/ 1212729 h 1212729"/>
              <a:gd name="connsiteX3" fmla="*/ 0 w 2816778"/>
              <a:gd name="connsiteY3" fmla="*/ 0 h 1212729"/>
              <a:gd name="connsiteX0" fmla="*/ 0 w 2816778"/>
              <a:gd name="connsiteY0" fmla="*/ 0 h 1212729"/>
              <a:gd name="connsiteX1" fmla="*/ 2816778 w 2816778"/>
              <a:gd name="connsiteY1" fmla="*/ 1160826 h 1212729"/>
              <a:gd name="connsiteX0" fmla="*/ 2853353 w 5670131"/>
              <a:gd name="connsiteY0" fmla="*/ 0 h 1212729"/>
              <a:gd name="connsiteX1" fmla="*/ 5274977 w 5670131"/>
              <a:gd name="connsiteY1" fmla="*/ 1212729 h 1212729"/>
              <a:gd name="connsiteX2" fmla="*/ 2853354 w 5670131"/>
              <a:gd name="connsiteY2" fmla="*/ 1212729 h 1212729"/>
              <a:gd name="connsiteX3" fmla="*/ 2853353 w 5670131"/>
              <a:gd name="connsiteY3" fmla="*/ 0 h 1212729"/>
              <a:gd name="connsiteX0" fmla="*/ 0 w 5670131"/>
              <a:gd name="connsiteY0" fmla="*/ 981475 h 1212729"/>
              <a:gd name="connsiteX1" fmla="*/ 5670131 w 5670131"/>
              <a:gd name="connsiteY1" fmla="*/ 1160826 h 1212729"/>
              <a:gd name="connsiteX0" fmla="*/ 2853353 w 5670131"/>
              <a:gd name="connsiteY0" fmla="*/ 0 h 1212729"/>
              <a:gd name="connsiteX1" fmla="*/ 5274977 w 5670131"/>
              <a:gd name="connsiteY1" fmla="*/ 1212729 h 1212729"/>
              <a:gd name="connsiteX2" fmla="*/ 2853354 w 5670131"/>
              <a:gd name="connsiteY2" fmla="*/ 1212729 h 1212729"/>
              <a:gd name="connsiteX3" fmla="*/ 2853353 w 5670131"/>
              <a:gd name="connsiteY3" fmla="*/ 0 h 1212729"/>
              <a:gd name="connsiteX0" fmla="*/ 0 w 5670131"/>
              <a:gd name="connsiteY0" fmla="*/ 981475 h 1212729"/>
              <a:gd name="connsiteX1" fmla="*/ 5670131 w 5670131"/>
              <a:gd name="connsiteY1" fmla="*/ 1160826 h 1212729"/>
              <a:gd name="connsiteX0" fmla="*/ 2853353 w 5670131"/>
              <a:gd name="connsiteY0" fmla="*/ 0 h 1212729"/>
              <a:gd name="connsiteX1" fmla="*/ 5274977 w 5670131"/>
              <a:gd name="connsiteY1" fmla="*/ 1212729 h 1212729"/>
              <a:gd name="connsiteX2" fmla="*/ 2853354 w 5670131"/>
              <a:gd name="connsiteY2" fmla="*/ 1212729 h 1212729"/>
              <a:gd name="connsiteX3" fmla="*/ 2853353 w 5670131"/>
              <a:gd name="connsiteY3" fmla="*/ 0 h 1212729"/>
              <a:gd name="connsiteX0" fmla="*/ 0 w 5670131"/>
              <a:gd name="connsiteY0" fmla="*/ 981475 h 1212729"/>
              <a:gd name="connsiteX1" fmla="*/ 5670131 w 5670131"/>
              <a:gd name="connsiteY1" fmla="*/ 1160826 h 1212729"/>
              <a:gd name="connsiteX0" fmla="*/ 2853353 w 5670131"/>
              <a:gd name="connsiteY0" fmla="*/ 0 h 1212729"/>
              <a:gd name="connsiteX1" fmla="*/ 5274977 w 5670131"/>
              <a:gd name="connsiteY1" fmla="*/ 1212729 h 1212729"/>
              <a:gd name="connsiteX2" fmla="*/ 2853354 w 5670131"/>
              <a:gd name="connsiteY2" fmla="*/ 1212729 h 1212729"/>
              <a:gd name="connsiteX3" fmla="*/ 2853353 w 5670131"/>
              <a:gd name="connsiteY3" fmla="*/ 0 h 1212729"/>
              <a:gd name="connsiteX0" fmla="*/ 0 w 5670131"/>
              <a:gd name="connsiteY0" fmla="*/ 981475 h 1212729"/>
              <a:gd name="connsiteX1" fmla="*/ 5670131 w 5670131"/>
              <a:gd name="connsiteY1" fmla="*/ 1160826 h 1212729"/>
              <a:gd name="connsiteX0" fmla="*/ 2853353 w 5670131"/>
              <a:gd name="connsiteY0" fmla="*/ 0 h 1212729"/>
              <a:gd name="connsiteX1" fmla="*/ 5274977 w 5670131"/>
              <a:gd name="connsiteY1" fmla="*/ 1212729 h 1212729"/>
              <a:gd name="connsiteX2" fmla="*/ 2853354 w 5670131"/>
              <a:gd name="connsiteY2" fmla="*/ 1212729 h 1212729"/>
              <a:gd name="connsiteX3" fmla="*/ 2853353 w 5670131"/>
              <a:gd name="connsiteY3" fmla="*/ 0 h 1212729"/>
              <a:gd name="connsiteX0" fmla="*/ 0 w 5670131"/>
              <a:gd name="connsiteY0" fmla="*/ 981475 h 1212729"/>
              <a:gd name="connsiteX1" fmla="*/ 5670131 w 5670131"/>
              <a:gd name="connsiteY1" fmla="*/ 1160826 h 1212729"/>
              <a:gd name="connsiteX0" fmla="*/ 2853353 w 5670131"/>
              <a:gd name="connsiteY0" fmla="*/ 0 h 1212729"/>
              <a:gd name="connsiteX1" fmla="*/ 5274977 w 5670131"/>
              <a:gd name="connsiteY1" fmla="*/ 1212729 h 1212729"/>
              <a:gd name="connsiteX2" fmla="*/ 2853354 w 5670131"/>
              <a:gd name="connsiteY2" fmla="*/ 1212729 h 1212729"/>
              <a:gd name="connsiteX3" fmla="*/ 2853353 w 5670131"/>
              <a:gd name="connsiteY3" fmla="*/ 0 h 1212729"/>
              <a:gd name="connsiteX0" fmla="*/ 0 w 5670131"/>
              <a:gd name="connsiteY0" fmla="*/ 981475 h 1212729"/>
              <a:gd name="connsiteX1" fmla="*/ 5670131 w 5670131"/>
              <a:gd name="connsiteY1"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5747058 w 5747058"/>
              <a:gd name="connsiteY1"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5747058 w 5747058"/>
              <a:gd name="connsiteY1"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5747058 w 5747058"/>
              <a:gd name="connsiteY2"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5747058 w 5747058"/>
              <a:gd name="connsiteY2"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5747058 w 5747058"/>
              <a:gd name="connsiteY2"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5747058 w 5747058"/>
              <a:gd name="connsiteY2"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5747058 w 5747058"/>
              <a:gd name="connsiteY3"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5747058 w 5747058"/>
              <a:gd name="connsiteY3"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5747058 w 5747058"/>
              <a:gd name="connsiteY3"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2396404 w 5747058"/>
              <a:gd name="connsiteY3" fmla="*/ 172755 h 1212729"/>
              <a:gd name="connsiteX4" fmla="*/ 5747058 w 5747058"/>
              <a:gd name="connsiteY4"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2396404 w 5747058"/>
              <a:gd name="connsiteY3" fmla="*/ 172755 h 1212729"/>
              <a:gd name="connsiteX4" fmla="*/ 5747058 w 5747058"/>
              <a:gd name="connsiteY4"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2396404 w 5747058"/>
              <a:gd name="connsiteY3" fmla="*/ 172755 h 1212729"/>
              <a:gd name="connsiteX4" fmla="*/ 5747058 w 5747058"/>
              <a:gd name="connsiteY4"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2396404 w 5747058"/>
              <a:gd name="connsiteY3" fmla="*/ 172755 h 1212729"/>
              <a:gd name="connsiteX4" fmla="*/ 5747058 w 5747058"/>
              <a:gd name="connsiteY4" fmla="*/ 1160826 h 1212729"/>
              <a:gd name="connsiteX0" fmla="*/ 2930280 w 5747058"/>
              <a:gd name="connsiteY0" fmla="*/ 0 h 1212729"/>
              <a:gd name="connsiteX1" fmla="*/ 5351904 w 5747058"/>
              <a:gd name="connsiteY1" fmla="*/ 1212729 h 1212729"/>
              <a:gd name="connsiteX2" fmla="*/ 2930281 w 5747058"/>
              <a:gd name="connsiteY2" fmla="*/ 1212729 h 1212729"/>
              <a:gd name="connsiteX3" fmla="*/ 2930280 w 5747058"/>
              <a:gd name="connsiteY3" fmla="*/ 0 h 1212729"/>
              <a:gd name="connsiteX0" fmla="*/ 0 w 5747058"/>
              <a:gd name="connsiteY0" fmla="*/ 1041158 h 1212729"/>
              <a:gd name="connsiteX1" fmla="*/ 676611 w 5747058"/>
              <a:gd name="connsiteY1" fmla="*/ 603366 h 1212729"/>
              <a:gd name="connsiteX2" fmla="*/ 1534385 w 5747058"/>
              <a:gd name="connsiteY2" fmla="*/ 258258 h 1212729"/>
              <a:gd name="connsiteX3" fmla="*/ 2396404 w 5747058"/>
              <a:gd name="connsiteY3" fmla="*/ 172755 h 1212729"/>
              <a:gd name="connsiteX4" fmla="*/ 5747058 w 5747058"/>
              <a:gd name="connsiteY4" fmla="*/ 1160826 h 1212729"/>
              <a:gd name="connsiteX0" fmla="*/ 2930280 w 5352710"/>
              <a:gd name="connsiteY0" fmla="*/ 0 h 1212729"/>
              <a:gd name="connsiteX1" fmla="*/ 5351904 w 5352710"/>
              <a:gd name="connsiteY1" fmla="*/ 1212729 h 1212729"/>
              <a:gd name="connsiteX2" fmla="*/ 2930281 w 5352710"/>
              <a:gd name="connsiteY2" fmla="*/ 1212729 h 1212729"/>
              <a:gd name="connsiteX3" fmla="*/ 2930280 w 5352710"/>
              <a:gd name="connsiteY3" fmla="*/ 0 h 1212729"/>
              <a:gd name="connsiteX0" fmla="*/ 0 w 5352710"/>
              <a:gd name="connsiteY0" fmla="*/ 1041158 h 1212729"/>
              <a:gd name="connsiteX1" fmla="*/ 676611 w 5352710"/>
              <a:gd name="connsiteY1" fmla="*/ 603366 h 1212729"/>
              <a:gd name="connsiteX2" fmla="*/ 1534385 w 5352710"/>
              <a:gd name="connsiteY2" fmla="*/ 258258 h 1212729"/>
              <a:gd name="connsiteX3" fmla="*/ 2396404 w 5352710"/>
              <a:gd name="connsiteY3" fmla="*/ 172755 h 1212729"/>
              <a:gd name="connsiteX4" fmla="*/ 5352710 w 5352710"/>
              <a:gd name="connsiteY4" fmla="*/ 1013903 h 1212729"/>
              <a:gd name="connsiteX0" fmla="*/ 3375127 w 5797557"/>
              <a:gd name="connsiteY0" fmla="*/ 0 h 1230203"/>
              <a:gd name="connsiteX1" fmla="*/ 5796751 w 5797557"/>
              <a:gd name="connsiteY1" fmla="*/ 1212729 h 1230203"/>
              <a:gd name="connsiteX2" fmla="*/ 3375128 w 5797557"/>
              <a:gd name="connsiteY2" fmla="*/ 1212729 h 1230203"/>
              <a:gd name="connsiteX3" fmla="*/ 3375127 w 5797557"/>
              <a:gd name="connsiteY3" fmla="*/ 0 h 1230203"/>
              <a:gd name="connsiteX0" fmla="*/ 0 w 5797557"/>
              <a:gd name="connsiteY0" fmla="*/ 1230203 h 1230203"/>
              <a:gd name="connsiteX1" fmla="*/ 1121458 w 5797557"/>
              <a:gd name="connsiteY1" fmla="*/ 603366 h 1230203"/>
              <a:gd name="connsiteX2" fmla="*/ 1979232 w 5797557"/>
              <a:gd name="connsiteY2" fmla="*/ 258258 h 1230203"/>
              <a:gd name="connsiteX3" fmla="*/ 2841251 w 5797557"/>
              <a:gd name="connsiteY3" fmla="*/ 172755 h 1230203"/>
              <a:gd name="connsiteX4" fmla="*/ 5797557 w 5797557"/>
              <a:gd name="connsiteY4" fmla="*/ 1013903 h 1230203"/>
              <a:gd name="connsiteX0" fmla="*/ 3450992 w 5873422"/>
              <a:gd name="connsiteY0" fmla="*/ 0 h 1354789"/>
              <a:gd name="connsiteX1" fmla="*/ 5872616 w 5873422"/>
              <a:gd name="connsiteY1" fmla="*/ 1212729 h 1354789"/>
              <a:gd name="connsiteX2" fmla="*/ 3450993 w 5873422"/>
              <a:gd name="connsiteY2" fmla="*/ 1212729 h 1354789"/>
              <a:gd name="connsiteX3" fmla="*/ 3450992 w 5873422"/>
              <a:gd name="connsiteY3" fmla="*/ 0 h 1354789"/>
              <a:gd name="connsiteX0" fmla="*/ 0 w 5873422"/>
              <a:gd name="connsiteY0" fmla="*/ 1354789 h 1354789"/>
              <a:gd name="connsiteX1" fmla="*/ 1197323 w 5873422"/>
              <a:gd name="connsiteY1" fmla="*/ 603366 h 1354789"/>
              <a:gd name="connsiteX2" fmla="*/ 2055097 w 5873422"/>
              <a:gd name="connsiteY2" fmla="*/ 258258 h 1354789"/>
              <a:gd name="connsiteX3" fmla="*/ 2917116 w 5873422"/>
              <a:gd name="connsiteY3" fmla="*/ 172755 h 1354789"/>
              <a:gd name="connsiteX4" fmla="*/ 5873422 w 5873422"/>
              <a:gd name="connsiteY4" fmla="*/ 1013903 h 1354789"/>
              <a:gd name="connsiteX0" fmla="*/ 3465139 w 5887569"/>
              <a:gd name="connsiteY0" fmla="*/ 0 h 1283609"/>
              <a:gd name="connsiteX1" fmla="*/ 5886763 w 5887569"/>
              <a:gd name="connsiteY1" fmla="*/ 1212729 h 1283609"/>
              <a:gd name="connsiteX2" fmla="*/ 3465140 w 5887569"/>
              <a:gd name="connsiteY2" fmla="*/ 1212729 h 1283609"/>
              <a:gd name="connsiteX3" fmla="*/ 3465139 w 5887569"/>
              <a:gd name="connsiteY3" fmla="*/ 0 h 1283609"/>
              <a:gd name="connsiteX0" fmla="*/ 0 w 5887569"/>
              <a:gd name="connsiteY0" fmla="*/ 1283609 h 1283609"/>
              <a:gd name="connsiteX1" fmla="*/ 1211470 w 5887569"/>
              <a:gd name="connsiteY1" fmla="*/ 603366 h 1283609"/>
              <a:gd name="connsiteX2" fmla="*/ 2069244 w 5887569"/>
              <a:gd name="connsiteY2" fmla="*/ 258258 h 1283609"/>
              <a:gd name="connsiteX3" fmla="*/ 2931263 w 5887569"/>
              <a:gd name="connsiteY3" fmla="*/ 172755 h 1283609"/>
              <a:gd name="connsiteX4" fmla="*/ 5887569 w 5887569"/>
              <a:gd name="connsiteY4" fmla="*/ 1013903 h 128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569" h="1283609" stroke="0" extrusionOk="0">
                <a:moveTo>
                  <a:pt x="3465139" y="0"/>
                </a:moveTo>
                <a:cubicBezTo>
                  <a:pt x="4802565" y="0"/>
                  <a:pt x="5886763" y="542957"/>
                  <a:pt x="5886763" y="1212729"/>
                </a:cubicBezTo>
                <a:lnTo>
                  <a:pt x="3465140" y="1212729"/>
                </a:lnTo>
                <a:cubicBezTo>
                  <a:pt x="3465140" y="808486"/>
                  <a:pt x="3465139" y="404243"/>
                  <a:pt x="3465139" y="0"/>
                </a:cubicBezTo>
                <a:close/>
              </a:path>
              <a:path w="5887569" h="1283609" fill="none">
                <a:moveTo>
                  <a:pt x="0" y="1283609"/>
                </a:moveTo>
                <a:cubicBezTo>
                  <a:pt x="225537" y="1137678"/>
                  <a:pt x="985933" y="749297"/>
                  <a:pt x="1211470" y="603366"/>
                </a:cubicBezTo>
                <a:cubicBezTo>
                  <a:pt x="1467201" y="472883"/>
                  <a:pt x="1640357" y="430812"/>
                  <a:pt x="2069244" y="258258"/>
                </a:cubicBezTo>
                <a:cubicBezTo>
                  <a:pt x="2355876" y="186490"/>
                  <a:pt x="2283619" y="177241"/>
                  <a:pt x="2931263" y="172755"/>
                </a:cubicBezTo>
                <a:cubicBezTo>
                  <a:pt x="3531779" y="65170"/>
                  <a:pt x="5329127" y="849225"/>
                  <a:pt x="5887569" y="1013903"/>
                </a:cubicBezTo>
              </a:path>
            </a:pathLst>
          </a:custGeom>
          <a:ln w="50800">
            <a:solidFill>
              <a:schemeClr val="accent2"/>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Tree>
    <p:extLst>
      <p:ext uri="{BB962C8B-B14F-4D97-AF65-F5344CB8AC3E}">
        <p14:creationId xmlns:p14="http://schemas.microsoft.com/office/powerpoint/2010/main" val="343698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0918611-B999-4106-9BED-9BF12EEF3A55}"/>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16011" b="16011"/>
          <a:stretch>
            <a:fillRect/>
          </a:stretch>
        </p:blipFill>
        <p:spPr/>
      </p:pic>
      <p:pic>
        <p:nvPicPr>
          <p:cNvPr id="2" name="Graphic 1">
            <a:extLst>
              <a:ext uri="{FF2B5EF4-FFF2-40B4-BE49-F238E27FC236}">
                <a16:creationId xmlns:a16="http://schemas.microsoft.com/office/drawing/2014/main" id="{FFFA3054-ED02-4DDC-9787-7593CC12B0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807" y="326655"/>
            <a:ext cx="654707" cy="500659"/>
          </a:xfrm>
          <a:prstGeom prst="rect">
            <a:avLst/>
          </a:prstGeom>
        </p:spPr>
      </p:pic>
      <p:grpSp>
        <p:nvGrpSpPr>
          <p:cNvPr id="83" name="Group 82">
            <a:extLst>
              <a:ext uri="{FF2B5EF4-FFF2-40B4-BE49-F238E27FC236}">
                <a16:creationId xmlns:a16="http://schemas.microsoft.com/office/drawing/2014/main" id="{C6D2CF1B-6A6F-4F6D-99C7-8CD8C66A67E5}"/>
              </a:ext>
            </a:extLst>
          </p:cNvPr>
          <p:cNvGrpSpPr/>
          <p:nvPr/>
        </p:nvGrpSpPr>
        <p:grpSpPr>
          <a:xfrm>
            <a:off x="600807" y="1824640"/>
            <a:ext cx="4261479" cy="3473729"/>
            <a:chOff x="799715" y="1613133"/>
            <a:chExt cx="4261479" cy="3473729"/>
          </a:xfrm>
        </p:grpSpPr>
        <p:sp>
          <p:nvSpPr>
            <p:cNvPr id="3" name="TextBox 2">
              <a:extLst>
                <a:ext uri="{FF2B5EF4-FFF2-40B4-BE49-F238E27FC236}">
                  <a16:creationId xmlns:a16="http://schemas.microsoft.com/office/drawing/2014/main" id="{F5E8EA00-105D-48D5-B45A-65CF83D2EC50}"/>
                </a:ext>
              </a:extLst>
            </p:cNvPr>
            <p:cNvSpPr txBox="1"/>
            <p:nvPr/>
          </p:nvSpPr>
          <p:spPr>
            <a:xfrm>
              <a:off x="799715" y="1613133"/>
              <a:ext cx="4261479" cy="1077218"/>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venirNext LT Pro Bold"/>
                  <a:ea typeface="+mn-ea"/>
                  <a:cs typeface="Arial"/>
                </a:rPr>
                <a:t>Our decks work because of science</a:t>
              </a:r>
              <a:endParaRPr kumimoji="0" lang="ar-SA" sz="3200" b="0" i="0" u="none" strike="noStrike" kern="1200" cap="none" spc="0" normalizeH="0" baseline="0" noProof="0" dirty="0">
                <a:ln>
                  <a:noFill/>
                </a:ln>
                <a:solidFill>
                  <a:prstClr val="black"/>
                </a:solidFill>
                <a:effectLst/>
                <a:uLnTx/>
                <a:uFillTx/>
                <a:latin typeface="AvenirNext LT Pro Bold"/>
                <a:ea typeface="+mn-ea"/>
                <a:cs typeface="Arial"/>
              </a:endParaRPr>
            </a:p>
          </p:txBody>
        </p:sp>
        <p:sp>
          <p:nvSpPr>
            <p:cNvPr id="4" name="TextBox 3">
              <a:extLst>
                <a:ext uri="{FF2B5EF4-FFF2-40B4-BE49-F238E27FC236}">
                  <a16:creationId xmlns:a16="http://schemas.microsoft.com/office/drawing/2014/main" id="{00592E9A-6C8D-42DC-8364-D8C29A55D766}"/>
                </a:ext>
              </a:extLst>
            </p:cNvPr>
            <p:cNvSpPr txBox="1"/>
            <p:nvPr/>
          </p:nvSpPr>
          <p:spPr>
            <a:xfrm>
              <a:off x="799716" y="2901648"/>
              <a:ext cx="3808716" cy="2185214"/>
            </a:xfrm>
            <a:prstGeom prst="rect">
              <a:avLst/>
            </a:prstGeom>
            <a:noFill/>
          </p:spPr>
          <p:txBody>
            <a:bodyPr wrap="square" rtlCol="1">
              <a:spAutoFit/>
            </a:bodyPr>
            <a:lstStyle/>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Time to create a deck is 90% less</a:t>
              </a: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endParaRP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Edward Tufte approved</a:t>
              </a: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endParaRP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We pick better color schemes</a:t>
              </a: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endParaRP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Have you heard of the power of paper?</a:t>
              </a:r>
            </a:p>
          </p:txBody>
        </p:sp>
      </p:grpSp>
    </p:spTree>
    <p:extLst>
      <p:ext uri="{BB962C8B-B14F-4D97-AF65-F5344CB8AC3E}">
        <p14:creationId xmlns:p14="http://schemas.microsoft.com/office/powerpoint/2010/main" val="3432598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8DAC81D-65C8-4940-9480-DC9394931D6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8364" b="5166"/>
          <a:stretch/>
        </p:blipFill>
        <p:spPr>
          <a:xfrm>
            <a:off x="479021" y="780143"/>
            <a:ext cx="5196114" cy="5297715"/>
          </a:xfrm>
        </p:spPr>
      </p:pic>
      <p:pic>
        <p:nvPicPr>
          <p:cNvPr id="8" name="Graphic 7">
            <a:extLst>
              <a:ext uri="{FF2B5EF4-FFF2-40B4-BE49-F238E27FC236}">
                <a16:creationId xmlns:a16="http://schemas.microsoft.com/office/drawing/2014/main" id="{210BF04A-CE60-44BD-ACDE-E794DDE612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0807" y="326655"/>
            <a:ext cx="654707" cy="500659"/>
          </a:xfrm>
          <a:prstGeom prst="rect">
            <a:avLst/>
          </a:prstGeom>
        </p:spPr>
      </p:pic>
      <p:sp>
        <p:nvSpPr>
          <p:cNvPr id="7" name="TextBox 6">
            <a:extLst>
              <a:ext uri="{FF2B5EF4-FFF2-40B4-BE49-F238E27FC236}">
                <a16:creationId xmlns:a16="http://schemas.microsoft.com/office/drawing/2014/main" id="{88DA0DDE-60BF-4E73-B8A6-2D1AD60C416A}"/>
              </a:ext>
            </a:extLst>
          </p:cNvPr>
          <p:cNvSpPr txBox="1"/>
          <p:nvPr/>
        </p:nvSpPr>
        <p:spPr>
          <a:xfrm>
            <a:off x="7186239" y="1564758"/>
            <a:ext cx="3612813" cy="1077218"/>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venirNext LT Pro Bold"/>
                <a:ea typeface="+mn-ea"/>
                <a:cs typeface="Arial"/>
              </a:rPr>
              <a:t>We make money on every deck</a:t>
            </a:r>
            <a:endParaRPr kumimoji="0" lang="ar-SA" sz="3200" b="0" i="0" u="none" strike="noStrike" kern="1200" cap="none" spc="0" normalizeH="0" baseline="0" noProof="0" dirty="0">
              <a:ln>
                <a:noFill/>
              </a:ln>
              <a:solidFill>
                <a:prstClr val="black"/>
              </a:solidFill>
              <a:effectLst/>
              <a:uLnTx/>
              <a:uFillTx/>
              <a:latin typeface="AvenirNext LT Pro Bold"/>
              <a:ea typeface="+mn-ea"/>
              <a:cs typeface="Arial"/>
            </a:endParaRPr>
          </a:p>
        </p:txBody>
      </p:sp>
      <p:sp>
        <p:nvSpPr>
          <p:cNvPr id="9" name="TextBox 8">
            <a:extLst>
              <a:ext uri="{FF2B5EF4-FFF2-40B4-BE49-F238E27FC236}">
                <a16:creationId xmlns:a16="http://schemas.microsoft.com/office/drawing/2014/main" id="{2014FB6E-3DE5-4797-AF89-179625E678CF}"/>
              </a:ext>
            </a:extLst>
          </p:cNvPr>
          <p:cNvSpPr txBox="1"/>
          <p:nvPr/>
        </p:nvSpPr>
        <p:spPr>
          <a:xfrm>
            <a:off x="7186240" y="2853273"/>
            <a:ext cx="3167335" cy="2970044"/>
          </a:xfrm>
          <a:prstGeom prst="rect">
            <a:avLst/>
          </a:prstGeom>
          <a:noFill/>
        </p:spPr>
        <p:txBody>
          <a:bodyPr wrap="square" rtlCol="1">
            <a:spAutoFit/>
          </a:bodyPr>
          <a:lstStyle/>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5% of all capital raised + 1% royalty on business revenue</a:t>
            </a: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endParaRP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That’s $6m in revenue last year alone</a:t>
            </a: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endParaRP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Free to produce new decks, because we don’t do any work, it’s a google slide template</a:t>
            </a:r>
          </a:p>
        </p:txBody>
      </p:sp>
    </p:spTree>
    <p:extLst>
      <p:ext uri="{BB962C8B-B14F-4D97-AF65-F5344CB8AC3E}">
        <p14:creationId xmlns:p14="http://schemas.microsoft.com/office/powerpoint/2010/main" val="3590692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FA3054-ED02-4DDC-9787-7593CC12B0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807" y="326655"/>
            <a:ext cx="654707" cy="500659"/>
          </a:xfrm>
          <a:prstGeom prst="rect">
            <a:avLst/>
          </a:prstGeom>
        </p:spPr>
      </p:pic>
      <p:grpSp>
        <p:nvGrpSpPr>
          <p:cNvPr id="83" name="Group 82">
            <a:extLst>
              <a:ext uri="{FF2B5EF4-FFF2-40B4-BE49-F238E27FC236}">
                <a16:creationId xmlns:a16="http://schemas.microsoft.com/office/drawing/2014/main" id="{C6D2CF1B-6A6F-4F6D-99C7-8CD8C66A67E5}"/>
              </a:ext>
            </a:extLst>
          </p:cNvPr>
          <p:cNvGrpSpPr/>
          <p:nvPr/>
        </p:nvGrpSpPr>
        <p:grpSpPr>
          <a:xfrm>
            <a:off x="600806" y="1728387"/>
            <a:ext cx="3631225" cy="3996949"/>
            <a:chOff x="799715" y="1613133"/>
            <a:chExt cx="3631225" cy="3996949"/>
          </a:xfrm>
        </p:grpSpPr>
        <p:sp>
          <p:nvSpPr>
            <p:cNvPr id="3" name="TextBox 2">
              <a:extLst>
                <a:ext uri="{FF2B5EF4-FFF2-40B4-BE49-F238E27FC236}">
                  <a16:creationId xmlns:a16="http://schemas.microsoft.com/office/drawing/2014/main" id="{F5E8EA00-105D-48D5-B45A-65CF83D2EC50}"/>
                </a:ext>
              </a:extLst>
            </p:cNvPr>
            <p:cNvSpPr txBox="1"/>
            <p:nvPr/>
          </p:nvSpPr>
          <p:spPr>
            <a:xfrm>
              <a:off x="799715" y="1613133"/>
              <a:ext cx="2458917" cy="1077218"/>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venirNext LT Pro Bold"/>
                  <a:ea typeface="+mn-ea"/>
                  <a:cs typeface="Arial"/>
                </a:rPr>
                <a:t>Future growth</a:t>
              </a:r>
              <a:endParaRPr kumimoji="0" lang="ar-SA" sz="3200" b="0" i="0" u="none" strike="noStrike" kern="1200" cap="none" spc="0" normalizeH="0" baseline="0" noProof="0" dirty="0">
                <a:ln>
                  <a:noFill/>
                </a:ln>
                <a:solidFill>
                  <a:prstClr val="black"/>
                </a:solidFill>
                <a:effectLst/>
                <a:uLnTx/>
                <a:uFillTx/>
                <a:latin typeface="AvenirNext LT Pro Bold"/>
                <a:ea typeface="+mn-ea"/>
                <a:cs typeface="Arial"/>
              </a:endParaRPr>
            </a:p>
          </p:txBody>
        </p:sp>
        <p:sp>
          <p:nvSpPr>
            <p:cNvPr id="4" name="TextBox 3">
              <a:extLst>
                <a:ext uri="{FF2B5EF4-FFF2-40B4-BE49-F238E27FC236}">
                  <a16:creationId xmlns:a16="http://schemas.microsoft.com/office/drawing/2014/main" id="{00592E9A-6C8D-42DC-8364-D8C29A55D766}"/>
                </a:ext>
              </a:extLst>
            </p:cNvPr>
            <p:cNvSpPr txBox="1"/>
            <p:nvPr/>
          </p:nvSpPr>
          <p:spPr>
            <a:xfrm>
              <a:off x="799716" y="2901648"/>
              <a:ext cx="3631224" cy="2708434"/>
            </a:xfrm>
            <a:prstGeom prst="rect">
              <a:avLst/>
            </a:prstGeom>
            <a:noFill/>
          </p:spPr>
          <p:txBody>
            <a:bodyPr wrap="square" rtlCol="1">
              <a:spAutoFit/>
            </a:bodyPr>
            <a:lstStyle/>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There are 1000 slide decks made in SF every day</a:t>
              </a: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endParaRP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That’s the first market, but it’s slowed because of how hard decks are to build</a:t>
              </a: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endParaRPr>
            </a:p>
            <a:p>
              <a:pPr marL="342900" marR="0" lvl="0" indent="-342900" algn="l" defTabSz="914400" rtl="0" eaLnBrk="1" fontAlgn="auto" latinLnBrk="0" hangingPunct="1">
                <a:lnSpc>
                  <a:spcPct val="100000"/>
                </a:lnSpc>
                <a:spcBef>
                  <a:spcPts val="0"/>
                </a:spcBef>
                <a:spcAft>
                  <a:spcPts val="0"/>
                </a:spcAft>
                <a:buClr>
                  <a:srgbClr val="6565FF"/>
                </a:buClr>
                <a:buSzPct val="150000"/>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Avenir 65 Medium"/>
                  <a:ea typeface="+mn-ea"/>
                  <a:cs typeface="Arial"/>
                </a:rPr>
                <a:t>We’re going to make decks bigger, better, and easier, which means more decks</a:t>
              </a:r>
            </a:p>
          </p:txBody>
        </p:sp>
      </p:grpSp>
      <p:pic>
        <p:nvPicPr>
          <p:cNvPr id="13" name="Picture Placeholder 12">
            <a:extLst>
              <a:ext uri="{FF2B5EF4-FFF2-40B4-BE49-F238E27FC236}">
                <a16:creationId xmlns:a16="http://schemas.microsoft.com/office/drawing/2014/main" id="{3CDA8542-E924-45AA-BB55-80037E58F257}"/>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t="25858" b="6164"/>
          <a:stretch/>
        </p:blipFill>
        <p:spPr>
          <a:xfrm>
            <a:off x="6395079" y="780143"/>
            <a:ext cx="5196114" cy="5297715"/>
          </a:xfrm>
        </p:spPr>
      </p:pic>
    </p:spTree>
    <p:extLst>
      <p:ext uri="{BB962C8B-B14F-4D97-AF65-F5344CB8AC3E}">
        <p14:creationId xmlns:p14="http://schemas.microsoft.com/office/powerpoint/2010/main" val="181595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5D82362-0F08-49AC-8402-5EFDD8BC8309}"/>
              </a:ext>
            </a:extLst>
          </p:cNvPr>
          <p:cNvSpPr/>
          <p:nvPr/>
        </p:nvSpPr>
        <p:spPr>
          <a:xfrm rot="16200000">
            <a:off x="278006" y="1777526"/>
            <a:ext cx="3695178" cy="2883332"/>
          </a:xfrm>
          <a:prstGeom prst="roundRect">
            <a:avLst>
              <a:gd name="adj" fmla="val 5130"/>
            </a:avLst>
          </a:prstGeom>
          <a:solidFill>
            <a:schemeClr val="accent1"/>
          </a:solidFill>
          <a:ln>
            <a:noFill/>
          </a:ln>
          <a:effectLst>
            <a:outerShdw blurRad="3810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Rectangle: Rounded Corners 21">
            <a:extLst>
              <a:ext uri="{FF2B5EF4-FFF2-40B4-BE49-F238E27FC236}">
                <a16:creationId xmlns:a16="http://schemas.microsoft.com/office/drawing/2014/main" id="{AD485828-AB50-4EF4-8B99-1ECDA0ECA042}"/>
              </a:ext>
            </a:extLst>
          </p:cNvPr>
          <p:cNvSpPr/>
          <p:nvPr/>
        </p:nvSpPr>
        <p:spPr>
          <a:xfrm rot="16200000">
            <a:off x="4248413" y="1777526"/>
            <a:ext cx="3695177" cy="2883329"/>
          </a:xfrm>
          <a:prstGeom prst="roundRect">
            <a:avLst>
              <a:gd name="adj" fmla="val 5130"/>
            </a:avLst>
          </a:prstGeom>
          <a:solidFill>
            <a:schemeClr val="accent3"/>
          </a:solidFill>
          <a:ln>
            <a:noFill/>
          </a:ln>
          <a:effectLst>
            <a:outerShdw blurRad="3810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Rectangle: Rounded Corners 23">
            <a:extLst>
              <a:ext uri="{FF2B5EF4-FFF2-40B4-BE49-F238E27FC236}">
                <a16:creationId xmlns:a16="http://schemas.microsoft.com/office/drawing/2014/main" id="{8EEC65CF-DC71-4A6D-89AB-E08A7CF4EDAE}"/>
              </a:ext>
            </a:extLst>
          </p:cNvPr>
          <p:cNvSpPr/>
          <p:nvPr/>
        </p:nvSpPr>
        <p:spPr>
          <a:xfrm rot="16200000">
            <a:off x="8218819" y="1777525"/>
            <a:ext cx="3695177" cy="2883329"/>
          </a:xfrm>
          <a:prstGeom prst="roundRect">
            <a:avLst>
              <a:gd name="adj" fmla="val 5130"/>
            </a:avLst>
          </a:prstGeom>
          <a:solidFill>
            <a:schemeClr val="accent2"/>
          </a:solidFill>
          <a:ln>
            <a:noFill/>
          </a:ln>
          <a:effectLst>
            <a:outerShdw blurRad="3810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 name="Graphic 1">
            <a:extLst>
              <a:ext uri="{FF2B5EF4-FFF2-40B4-BE49-F238E27FC236}">
                <a16:creationId xmlns:a16="http://schemas.microsoft.com/office/drawing/2014/main" id="{FFFA3054-ED02-4DDC-9787-7593CC12B0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807" y="326655"/>
            <a:ext cx="654707" cy="500659"/>
          </a:xfrm>
          <a:prstGeom prst="rect">
            <a:avLst/>
          </a:prstGeom>
        </p:spPr>
      </p:pic>
      <p:sp>
        <p:nvSpPr>
          <p:cNvPr id="3" name="TextBox 2">
            <a:extLst>
              <a:ext uri="{FF2B5EF4-FFF2-40B4-BE49-F238E27FC236}">
                <a16:creationId xmlns:a16="http://schemas.microsoft.com/office/drawing/2014/main" id="{F5E8EA00-105D-48D5-B45A-65CF83D2EC50}"/>
              </a:ext>
            </a:extLst>
          </p:cNvPr>
          <p:cNvSpPr txBox="1"/>
          <p:nvPr/>
        </p:nvSpPr>
        <p:spPr>
          <a:xfrm>
            <a:off x="4866542" y="242539"/>
            <a:ext cx="2458917" cy="584775"/>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venirNext LT Pro Bold"/>
                <a:ea typeface="+mn-ea"/>
                <a:cs typeface="Arial"/>
              </a:rPr>
              <a:t>Team</a:t>
            </a:r>
            <a:endParaRPr kumimoji="0" lang="ar-SA" sz="3200" b="0" i="0" u="none" strike="noStrike" kern="1200" cap="none" spc="0" normalizeH="0" baseline="0" noProof="0" dirty="0">
              <a:ln>
                <a:noFill/>
              </a:ln>
              <a:solidFill>
                <a:prstClr val="black"/>
              </a:solidFill>
              <a:effectLst/>
              <a:uLnTx/>
              <a:uFillTx/>
              <a:latin typeface="AvenirNext LT Pro Bold"/>
              <a:ea typeface="+mn-ea"/>
              <a:cs typeface="Arial"/>
            </a:endParaRPr>
          </a:p>
        </p:txBody>
      </p:sp>
      <p:pic>
        <p:nvPicPr>
          <p:cNvPr id="15" name="Picture 14">
            <a:extLst>
              <a:ext uri="{FF2B5EF4-FFF2-40B4-BE49-F238E27FC236}">
                <a16:creationId xmlns:a16="http://schemas.microsoft.com/office/drawing/2014/main" id="{53861D39-FAAA-4EC3-B54F-FF3E82FA2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322" y="1456071"/>
            <a:ext cx="2062929" cy="3610707"/>
          </a:xfrm>
          <a:prstGeom prst="rect">
            <a:avLst/>
          </a:prstGeom>
        </p:spPr>
      </p:pic>
      <p:pic>
        <p:nvPicPr>
          <p:cNvPr id="17" name="Picture 16">
            <a:extLst>
              <a:ext uri="{FF2B5EF4-FFF2-40B4-BE49-F238E27FC236}">
                <a16:creationId xmlns:a16="http://schemas.microsoft.com/office/drawing/2014/main" id="{2799F6C4-D056-4C65-B0E2-4219DC7BB3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2169" y="1271574"/>
            <a:ext cx="2527666" cy="3795204"/>
          </a:xfrm>
          <a:prstGeom prst="rect">
            <a:avLst/>
          </a:prstGeom>
        </p:spPr>
      </p:pic>
      <p:pic>
        <p:nvPicPr>
          <p:cNvPr id="19" name="Picture 18">
            <a:extLst>
              <a:ext uri="{FF2B5EF4-FFF2-40B4-BE49-F238E27FC236}">
                <a16:creationId xmlns:a16="http://schemas.microsoft.com/office/drawing/2014/main" id="{4A842C3D-042E-4790-8DA8-B90A2247B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5463" y="1446689"/>
            <a:ext cx="1441887" cy="3545000"/>
          </a:xfrm>
          <a:prstGeom prst="rect">
            <a:avLst/>
          </a:prstGeom>
        </p:spPr>
      </p:pic>
      <p:sp>
        <p:nvSpPr>
          <p:cNvPr id="27" name="Rectangle: Rounded Corners 26">
            <a:extLst>
              <a:ext uri="{FF2B5EF4-FFF2-40B4-BE49-F238E27FC236}">
                <a16:creationId xmlns:a16="http://schemas.microsoft.com/office/drawing/2014/main" id="{0227F513-9BAC-4FCA-866A-4F852267AD40}"/>
              </a:ext>
            </a:extLst>
          </p:cNvPr>
          <p:cNvSpPr/>
          <p:nvPr/>
        </p:nvSpPr>
        <p:spPr>
          <a:xfrm>
            <a:off x="731646" y="5628232"/>
            <a:ext cx="2787897" cy="527736"/>
          </a:xfrm>
          <a:prstGeom prst="roundRect">
            <a:avLst>
              <a:gd name="adj" fmla="val 50000"/>
            </a:avLst>
          </a:prstGeom>
          <a:solidFill>
            <a:schemeClr val="accent2"/>
          </a:solidFill>
          <a:ln>
            <a:noFill/>
          </a:ln>
          <a:effectLst>
            <a:outerShdw blurRad="254000" dist="114300" dir="5400000" sx="95000" sy="95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TextBox 3">
            <a:extLst>
              <a:ext uri="{FF2B5EF4-FFF2-40B4-BE49-F238E27FC236}">
                <a16:creationId xmlns:a16="http://schemas.microsoft.com/office/drawing/2014/main" id="{00592E9A-6C8D-42DC-8364-D8C29A55D766}"/>
              </a:ext>
            </a:extLst>
          </p:cNvPr>
          <p:cNvSpPr txBox="1"/>
          <p:nvPr/>
        </p:nvSpPr>
        <p:spPr>
          <a:xfrm>
            <a:off x="839184" y="5738211"/>
            <a:ext cx="2572820" cy="307777"/>
          </a:xfrm>
          <a:prstGeom prst="rect">
            <a:avLst/>
          </a:prstGeom>
          <a:noFill/>
        </p:spPr>
        <p:txBody>
          <a:bodyPr wrap="square" rtlCol="1">
            <a:spAutoFit/>
          </a:bodyPr>
          <a:lstStyle/>
          <a:p>
            <a:pPr marR="0" lvl="0" algn="ctr" defTabSz="914400" rtl="0" eaLnBrk="1" fontAlgn="auto" latinLnBrk="0" hangingPunct="1">
              <a:lnSpc>
                <a:spcPct val="100000"/>
              </a:lnSpc>
              <a:spcBef>
                <a:spcPts val="0"/>
              </a:spcBef>
              <a:spcAft>
                <a:spcPts val="0"/>
              </a:spcAft>
              <a:buClr>
                <a:srgbClr val="6565FF"/>
              </a:buClr>
              <a:buSzPct val="150000"/>
              <a:tabLst/>
              <a:defRPr/>
            </a:pPr>
            <a:r>
              <a:rPr kumimoji="0" lang="en-US" sz="1400" b="0" i="0" u="none" strike="noStrike" kern="1200" cap="none" spc="0" normalizeH="0" baseline="0" noProof="0" dirty="0">
                <a:ln>
                  <a:noFill/>
                </a:ln>
                <a:solidFill>
                  <a:schemeClr val="bg1"/>
                </a:solidFill>
                <a:effectLst/>
                <a:uLnTx/>
                <a:uFillTx/>
                <a:latin typeface="Avenir 65 Medium"/>
                <a:ea typeface="+mn-ea"/>
                <a:cs typeface="Arial"/>
              </a:rPr>
              <a:t>CTO with lots of experience</a:t>
            </a:r>
          </a:p>
        </p:txBody>
      </p:sp>
      <p:sp>
        <p:nvSpPr>
          <p:cNvPr id="30" name="Rectangle: Rounded Corners 29">
            <a:extLst>
              <a:ext uri="{FF2B5EF4-FFF2-40B4-BE49-F238E27FC236}">
                <a16:creationId xmlns:a16="http://schemas.microsoft.com/office/drawing/2014/main" id="{9D29205A-CD49-490B-87A4-96062D00FBC3}"/>
              </a:ext>
            </a:extLst>
          </p:cNvPr>
          <p:cNvSpPr/>
          <p:nvPr/>
        </p:nvSpPr>
        <p:spPr>
          <a:xfrm>
            <a:off x="4702051" y="5628232"/>
            <a:ext cx="2787897" cy="527736"/>
          </a:xfrm>
          <a:prstGeom prst="roundRect">
            <a:avLst>
              <a:gd name="adj" fmla="val 50000"/>
            </a:avLst>
          </a:prstGeom>
          <a:solidFill>
            <a:schemeClr val="accent2"/>
          </a:solidFill>
          <a:ln>
            <a:noFill/>
          </a:ln>
          <a:effectLst>
            <a:outerShdw blurRad="254000" dist="114300" dir="5400000" sx="95000" sy="95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TextBox 30">
            <a:extLst>
              <a:ext uri="{FF2B5EF4-FFF2-40B4-BE49-F238E27FC236}">
                <a16:creationId xmlns:a16="http://schemas.microsoft.com/office/drawing/2014/main" id="{0FFB9C9F-5AC3-4A88-AF1C-2E46DE2834C7}"/>
              </a:ext>
            </a:extLst>
          </p:cNvPr>
          <p:cNvSpPr txBox="1"/>
          <p:nvPr/>
        </p:nvSpPr>
        <p:spPr>
          <a:xfrm>
            <a:off x="4809589" y="5738211"/>
            <a:ext cx="2572820" cy="307777"/>
          </a:xfrm>
          <a:prstGeom prst="rect">
            <a:avLst/>
          </a:prstGeom>
          <a:noFill/>
        </p:spPr>
        <p:txBody>
          <a:bodyPr wrap="square" rtlCol="1">
            <a:spAutoFit/>
          </a:bodyPr>
          <a:lstStyle/>
          <a:p>
            <a:pPr marR="0" lvl="0" algn="ctr" defTabSz="914400" rtl="0" eaLnBrk="1" fontAlgn="auto" latinLnBrk="0" hangingPunct="1">
              <a:lnSpc>
                <a:spcPct val="100000"/>
              </a:lnSpc>
              <a:spcBef>
                <a:spcPts val="0"/>
              </a:spcBef>
              <a:spcAft>
                <a:spcPts val="0"/>
              </a:spcAft>
              <a:buClr>
                <a:srgbClr val="6565FF"/>
              </a:buClr>
              <a:buSzPct val="150000"/>
              <a:tabLst/>
              <a:defRPr/>
            </a:pPr>
            <a:r>
              <a:rPr kumimoji="0" lang="en-US" sz="1400" b="0" i="0" u="none" strike="noStrike" kern="1200" cap="none" spc="0" normalizeH="0" baseline="0" noProof="0" dirty="0">
                <a:ln>
                  <a:noFill/>
                </a:ln>
                <a:solidFill>
                  <a:schemeClr val="bg1"/>
                </a:solidFill>
                <a:effectLst/>
                <a:uLnTx/>
                <a:uFillTx/>
                <a:latin typeface="Avenir 65 Medium"/>
                <a:ea typeface="+mn-ea"/>
                <a:cs typeface="Arial"/>
              </a:rPr>
              <a:t>CEO who knows how to pitch</a:t>
            </a:r>
          </a:p>
        </p:txBody>
      </p:sp>
      <p:sp>
        <p:nvSpPr>
          <p:cNvPr id="32" name="Rectangle: Rounded Corners 31">
            <a:extLst>
              <a:ext uri="{FF2B5EF4-FFF2-40B4-BE49-F238E27FC236}">
                <a16:creationId xmlns:a16="http://schemas.microsoft.com/office/drawing/2014/main" id="{55A75FA3-717E-4709-977A-39EC53FA3801}"/>
              </a:ext>
            </a:extLst>
          </p:cNvPr>
          <p:cNvSpPr/>
          <p:nvPr/>
        </p:nvSpPr>
        <p:spPr>
          <a:xfrm>
            <a:off x="8672456" y="5628232"/>
            <a:ext cx="2787897" cy="527736"/>
          </a:xfrm>
          <a:prstGeom prst="roundRect">
            <a:avLst>
              <a:gd name="adj" fmla="val 50000"/>
            </a:avLst>
          </a:prstGeom>
          <a:solidFill>
            <a:schemeClr val="accent2"/>
          </a:solidFill>
          <a:ln>
            <a:noFill/>
          </a:ln>
          <a:effectLst>
            <a:outerShdw blurRad="254000" dist="114300" dir="5400000" sx="95000" sy="95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3" name="TextBox 32">
            <a:extLst>
              <a:ext uri="{FF2B5EF4-FFF2-40B4-BE49-F238E27FC236}">
                <a16:creationId xmlns:a16="http://schemas.microsoft.com/office/drawing/2014/main" id="{C14B69C2-D126-4E80-BA50-552E2A3D0601}"/>
              </a:ext>
            </a:extLst>
          </p:cNvPr>
          <p:cNvSpPr txBox="1"/>
          <p:nvPr/>
        </p:nvSpPr>
        <p:spPr>
          <a:xfrm>
            <a:off x="8779994" y="5738211"/>
            <a:ext cx="2572820" cy="307777"/>
          </a:xfrm>
          <a:prstGeom prst="rect">
            <a:avLst/>
          </a:prstGeom>
          <a:noFill/>
        </p:spPr>
        <p:txBody>
          <a:bodyPr wrap="square" rtlCol="1">
            <a:spAutoFit/>
          </a:bodyPr>
          <a:lstStyle/>
          <a:p>
            <a:pPr marR="0" lvl="0" algn="ctr" defTabSz="914400" rtl="0" eaLnBrk="1" fontAlgn="auto" latinLnBrk="0" hangingPunct="1">
              <a:lnSpc>
                <a:spcPct val="100000"/>
              </a:lnSpc>
              <a:spcBef>
                <a:spcPts val="0"/>
              </a:spcBef>
              <a:spcAft>
                <a:spcPts val="0"/>
              </a:spcAft>
              <a:buClr>
                <a:srgbClr val="6565FF"/>
              </a:buClr>
              <a:buSzPct val="150000"/>
              <a:tabLst/>
              <a:defRPr/>
            </a:pPr>
            <a:r>
              <a:rPr kumimoji="0" lang="en-US" sz="1400" b="0" i="0" u="none" strike="noStrike" kern="1200" cap="none" spc="0" normalizeH="0" baseline="0" noProof="0" dirty="0">
                <a:ln>
                  <a:noFill/>
                </a:ln>
                <a:solidFill>
                  <a:schemeClr val="bg1"/>
                </a:solidFill>
                <a:effectLst/>
                <a:uLnTx/>
                <a:uFillTx/>
                <a:latin typeface="Avenir 65 Medium"/>
                <a:ea typeface="+mn-ea"/>
                <a:cs typeface="Arial"/>
              </a:rPr>
              <a:t>VP </a:t>
            </a:r>
            <a:r>
              <a:rPr kumimoji="0" lang="en-US" sz="1400" b="0" i="0" u="none" strike="noStrike" kern="1200" cap="none" spc="0" normalizeH="0" baseline="0" noProof="0" dirty="0" err="1">
                <a:ln>
                  <a:noFill/>
                </a:ln>
                <a:solidFill>
                  <a:schemeClr val="bg1"/>
                </a:solidFill>
                <a:effectLst/>
                <a:uLnTx/>
                <a:uFillTx/>
                <a:latin typeface="Avenir 65 Medium"/>
                <a:ea typeface="+mn-ea"/>
                <a:cs typeface="Arial"/>
              </a:rPr>
              <a:t>eng</a:t>
            </a:r>
            <a:r>
              <a:rPr kumimoji="0" lang="en-US" sz="1400" b="0" i="0" u="none" strike="noStrike" kern="1200" cap="none" spc="0" normalizeH="0" baseline="0" noProof="0" dirty="0">
                <a:ln>
                  <a:noFill/>
                </a:ln>
                <a:solidFill>
                  <a:schemeClr val="bg1"/>
                </a:solidFill>
                <a:effectLst/>
                <a:uLnTx/>
                <a:uFillTx/>
                <a:latin typeface="Avenir 65 Medium"/>
                <a:ea typeface="+mn-ea"/>
                <a:cs typeface="Arial"/>
              </a:rPr>
              <a:t> who does not sleep</a:t>
            </a:r>
          </a:p>
        </p:txBody>
      </p:sp>
    </p:spTree>
    <p:extLst>
      <p:ext uri="{BB962C8B-B14F-4D97-AF65-F5344CB8AC3E}">
        <p14:creationId xmlns:p14="http://schemas.microsoft.com/office/powerpoint/2010/main" val="3856498925"/>
      </p:ext>
    </p:extLst>
  </p:cSld>
  <p:clrMapOvr>
    <a:masterClrMapping/>
  </p:clrMapOvr>
</p:sld>
</file>

<file path=ppt/theme/theme1.xml><?xml version="1.0" encoding="utf-8"?>
<a:theme xmlns:a="http://schemas.openxmlformats.org/drawingml/2006/main" name="Office Theme">
  <a:themeElements>
    <a:clrScheme name="Custom 86">
      <a:dk1>
        <a:sysClr val="windowText" lastClr="000000"/>
      </a:dk1>
      <a:lt1>
        <a:sysClr val="window" lastClr="FFFFFF"/>
      </a:lt1>
      <a:dk2>
        <a:srgbClr val="44546A"/>
      </a:dk2>
      <a:lt2>
        <a:srgbClr val="E7E6E6"/>
      </a:lt2>
      <a:accent1>
        <a:srgbClr val="FF4387"/>
      </a:accent1>
      <a:accent2>
        <a:srgbClr val="6565FF"/>
      </a:accent2>
      <a:accent3>
        <a:srgbClr val="FFDA40"/>
      </a:accent3>
      <a:accent4>
        <a:srgbClr val="7F7F7F"/>
      </a:accent4>
      <a:accent5>
        <a:srgbClr val="FFFFFF"/>
      </a:accent5>
      <a:accent6>
        <a:srgbClr val="000000"/>
      </a:accent6>
      <a:hlink>
        <a:srgbClr val="FFFFFF"/>
      </a:hlink>
      <a:folHlink>
        <a:srgbClr val="000000"/>
      </a:folHlink>
    </a:clrScheme>
    <a:fontScheme name="Custom 105">
      <a:majorFont>
        <a:latin typeface="AvenirNext LT Pro Bold"/>
        <a:ea typeface=""/>
        <a:cs typeface="Times New Roman"/>
      </a:majorFont>
      <a:minorFont>
        <a:latin typeface="Avenir 65 Medium"/>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4560</TotalTime>
  <Words>878</Words>
  <Application>Microsoft Macintosh PowerPoint</Application>
  <PresentationFormat>Widescreen</PresentationFormat>
  <Paragraphs>132</Paragraphs>
  <Slides>12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Avenir 65 Medium</vt:lpstr>
      <vt:lpstr>AvenirNext LT Pro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Joseph Donally</cp:lastModifiedBy>
  <cp:revision>27</cp:revision>
  <dcterms:created xsi:type="dcterms:W3CDTF">2020-10-09T05:48:22Z</dcterms:created>
  <dcterms:modified xsi:type="dcterms:W3CDTF">2020-10-13T18:06:15Z</dcterms:modified>
</cp:coreProperties>
</file>